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2.xml" ContentType="application/inkml+xml"/>
  <Override PartName="/ppt/ink/ink13.xml" ContentType="application/inkml+xml"/>
  <Override PartName="/ppt/ink/ink14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1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8" r:id="rId3"/>
    <p:sldId id="277" r:id="rId4"/>
    <p:sldId id="278" r:id="rId5"/>
    <p:sldId id="275" r:id="rId6"/>
    <p:sldId id="297" r:id="rId7"/>
    <p:sldId id="279" r:id="rId8"/>
    <p:sldId id="257" r:id="rId9"/>
    <p:sldId id="258" r:id="rId10"/>
    <p:sldId id="259" r:id="rId11"/>
    <p:sldId id="260" r:id="rId12"/>
    <p:sldId id="280" r:id="rId13"/>
    <p:sldId id="262" r:id="rId14"/>
    <p:sldId id="263" r:id="rId15"/>
    <p:sldId id="264" r:id="rId16"/>
    <p:sldId id="265" r:id="rId17"/>
    <p:sldId id="267" r:id="rId18"/>
    <p:sldId id="286" r:id="rId19"/>
    <p:sldId id="285" r:id="rId20"/>
    <p:sldId id="268" r:id="rId21"/>
    <p:sldId id="294" r:id="rId22"/>
    <p:sldId id="295" r:id="rId23"/>
    <p:sldId id="281" r:id="rId24"/>
    <p:sldId id="291" r:id="rId25"/>
    <p:sldId id="270" r:id="rId26"/>
    <p:sldId id="271" r:id="rId27"/>
    <p:sldId id="272" r:id="rId28"/>
    <p:sldId id="282" r:id="rId29"/>
    <p:sldId id="290" r:id="rId30"/>
    <p:sldId id="289" r:id="rId31"/>
    <p:sldId id="287" r:id="rId32"/>
    <p:sldId id="296" r:id="rId33"/>
    <p:sldId id="283" r:id="rId34"/>
    <p:sldId id="284" r:id="rId35"/>
    <p:sldId id="292" r:id="rId36"/>
    <p:sldId id="293" r:id="rId37"/>
    <p:sldId id="299" r:id="rId38"/>
    <p:sldId id="30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EA4E1-5A72-46B7-84CE-C9F159BD0518}" v="456" dt="2021-01-20T15:09:40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35961-590D-40E7-93DA-16428A75F7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F31F18-5816-4524-851E-F76D703D3FB1}">
      <dgm:prSet/>
      <dgm:spPr/>
      <dgm:t>
        <a:bodyPr/>
        <a:lstStyle/>
        <a:p>
          <a:r>
            <a:rPr lang="en-US" dirty="0"/>
            <a:t>Recap</a:t>
          </a:r>
        </a:p>
      </dgm:t>
    </dgm:pt>
    <dgm:pt modelId="{1E371991-24A7-4E27-9B2C-6D621509EFBC}" type="parTrans" cxnId="{D4CD5A62-2C33-4F27-8C30-0C047FB2D442}">
      <dgm:prSet/>
      <dgm:spPr/>
      <dgm:t>
        <a:bodyPr/>
        <a:lstStyle/>
        <a:p>
          <a:endParaRPr lang="en-US"/>
        </a:p>
      </dgm:t>
    </dgm:pt>
    <dgm:pt modelId="{F558BA48-533E-41EE-BF9E-5A63BCBD3F88}" type="sibTrans" cxnId="{D4CD5A62-2C33-4F27-8C30-0C047FB2D442}">
      <dgm:prSet/>
      <dgm:spPr/>
      <dgm:t>
        <a:bodyPr/>
        <a:lstStyle/>
        <a:p>
          <a:endParaRPr lang="en-US"/>
        </a:p>
      </dgm:t>
    </dgm:pt>
    <dgm:pt modelId="{9CC043CB-99A2-4F6B-8165-49B6DD94B80A}">
      <dgm:prSet/>
      <dgm:spPr/>
      <dgm:t>
        <a:bodyPr/>
        <a:lstStyle/>
        <a:p>
          <a:r>
            <a:rPr lang="en-US" dirty="0"/>
            <a:t>Ethereum</a:t>
          </a:r>
        </a:p>
      </dgm:t>
    </dgm:pt>
    <dgm:pt modelId="{33792014-9F11-4B8E-9342-C52F5A663DB6}" type="parTrans" cxnId="{6F11EC77-69F1-417A-AAA9-05C91E924156}">
      <dgm:prSet/>
      <dgm:spPr/>
      <dgm:t>
        <a:bodyPr/>
        <a:lstStyle/>
        <a:p>
          <a:endParaRPr lang="en-US"/>
        </a:p>
      </dgm:t>
    </dgm:pt>
    <dgm:pt modelId="{44141B4C-FE1F-43C2-8122-6DED9B2D60DC}" type="sibTrans" cxnId="{6F11EC77-69F1-417A-AAA9-05C91E924156}">
      <dgm:prSet/>
      <dgm:spPr/>
      <dgm:t>
        <a:bodyPr/>
        <a:lstStyle/>
        <a:p>
          <a:endParaRPr lang="en-US"/>
        </a:p>
      </dgm:t>
    </dgm:pt>
    <dgm:pt modelId="{446452DD-1F8A-4104-AB84-791B5EF18A9C}">
      <dgm:prSet/>
      <dgm:spPr/>
      <dgm:t>
        <a:bodyPr/>
        <a:lstStyle/>
        <a:p>
          <a:r>
            <a:rPr lang="en-US" dirty="0"/>
            <a:t>Ether</a:t>
          </a:r>
        </a:p>
      </dgm:t>
    </dgm:pt>
    <dgm:pt modelId="{ECF37373-08DC-4129-83B1-042D2E5C67EB}" type="parTrans" cxnId="{F1B6BBA5-BCE6-4960-86AC-6C93FA707303}">
      <dgm:prSet/>
      <dgm:spPr/>
      <dgm:t>
        <a:bodyPr/>
        <a:lstStyle/>
        <a:p>
          <a:endParaRPr lang="en-US"/>
        </a:p>
      </dgm:t>
    </dgm:pt>
    <dgm:pt modelId="{65B296ED-95B8-4D07-A1B4-90BC850D7D00}" type="sibTrans" cxnId="{F1B6BBA5-BCE6-4960-86AC-6C93FA707303}">
      <dgm:prSet/>
      <dgm:spPr/>
      <dgm:t>
        <a:bodyPr/>
        <a:lstStyle/>
        <a:p>
          <a:endParaRPr lang="en-US"/>
        </a:p>
      </dgm:t>
    </dgm:pt>
    <dgm:pt modelId="{85499772-5C31-4CBD-89EA-A400EAA07EF9}">
      <dgm:prSet/>
      <dgm:spPr/>
      <dgm:t>
        <a:bodyPr/>
        <a:lstStyle/>
        <a:p>
          <a:r>
            <a:rPr lang="en-US" dirty="0"/>
            <a:t>Applications</a:t>
          </a:r>
        </a:p>
      </dgm:t>
    </dgm:pt>
    <dgm:pt modelId="{F04EB95E-A8A9-452D-BC54-44A102F748C2}" type="parTrans" cxnId="{63BF1795-430B-4A05-994E-F65DBDD3BDDF}">
      <dgm:prSet/>
      <dgm:spPr/>
      <dgm:t>
        <a:bodyPr/>
        <a:lstStyle/>
        <a:p>
          <a:endParaRPr lang="en-US"/>
        </a:p>
      </dgm:t>
    </dgm:pt>
    <dgm:pt modelId="{6EFECAEE-D7BA-4B57-A009-CF072EDFB3B3}" type="sibTrans" cxnId="{63BF1795-430B-4A05-994E-F65DBDD3BDDF}">
      <dgm:prSet/>
      <dgm:spPr/>
      <dgm:t>
        <a:bodyPr/>
        <a:lstStyle/>
        <a:p>
          <a:endParaRPr lang="en-US"/>
        </a:p>
      </dgm:t>
    </dgm:pt>
    <dgm:pt modelId="{6521BA6C-3C46-4A95-A5D5-E0DE5A1F6E9C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Demo</a:t>
          </a:r>
          <a:endParaRPr lang="en-US" dirty="0"/>
        </a:p>
      </dgm:t>
    </dgm:pt>
    <dgm:pt modelId="{6379D12F-3602-4B31-B1AF-DB1AA19BAFE7}" type="parTrans" cxnId="{CF64A383-3683-47B6-9046-0B2BC013C0B2}">
      <dgm:prSet/>
      <dgm:spPr/>
      <dgm:t>
        <a:bodyPr/>
        <a:lstStyle/>
        <a:p>
          <a:endParaRPr lang="en-US"/>
        </a:p>
      </dgm:t>
    </dgm:pt>
    <dgm:pt modelId="{AC4FBA40-D8AF-4401-ADC6-642139A79954}" type="sibTrans" cxnId="{CF64A383-3683-47B6-9046-0B2BC013C0B2}">
      <dgm:prSet/>
      <dgm:spPr/>
      <dgm:t>
        <a:bodyPr/>
        <a:lstStyle/>
        <a:p>
          <a:endParaRPr lang="en-US"/>
        </a:p>
      </dgm:t>
    </dgm:pt>
    <dgm:pt modelId="{35822FA3-2003-4012-9AEF-744D0613AD55}" type="pres">
      <dgm:prSet presAssocID="{CEC35961-590D-40E7-93DA-16428A75F712}" presName="vert0" presStyleCnt="0">
        <dgm:presLayoutVars>
          <dgm:dir/>
          <dgm:animOne val="branch"/>
          <dgm:animLvl val="lvl"/>
        </dgm:presLayoutVars>
      </dgm:prSet>
      <dgm:spPr/>
    </dgm:pt>
    <dgm:pt modelId="{5F32F64F-0EDD-4CC0-A1A4-9BF87514F390}" type="pres">
      <dgm:prSet presAssocID="{53F31F18-5816-4524-851E-F76D703D3FB1}" presName="thickLine" presStyleLbl="alignNode1" presStyleIdx="0" presStyleCnt="5"/>
      <dgm:spPr/>
    </dgm:pt>
    <dgm:pt modelId="{946C2CEC-D1C5-41EC-9D5E-5BBEC43C612A}" type="pres">
      <dgm:prSet presAssocID="{53F31F18-5816-4524-851E-F76D703D3FB1}" presName="horz1" presStyleCnt="0"/>
      <dgm:spPr/>
    </dgm:pt>
    <dgm:pt modelId="{58816F54-BE56-40D6-B2D5-746524D63AF4}" type="pres">
      <dgm:prSet presAssocID="{53F31F18-5816-4524-851E-F76D703D3FB1}" presName="tx1" presStyleLbl="revTx" presStyleIdx="0" presStyleCnt="5"/>
      <dgm:spPr/>
    </dgm:pt>
    <dgm:pt modelId="{D7041FEC-7CCD-4757-A171-D99C0AE95421}" type="pres">
      <dgm:prSet presAssocID="{53F31F18-5816-4524-851E-F76D703D3FB1}" presName="vert1" presStyleCnt="0"/>
      <dgm:spPr/>
    </dgm:pt>
    <dgm:pt modelId="{B1A8098F-23E5-43E9-B361-0F18B2515897}" type="pres">
      <dgm:prSet presAssocID="{9CC043CB-99A2-4F6B-8165-49B6DD94B80A}" presName="thickLine" presStyleLbl="alignNode1" presStyleIdx="1" presStyleCnt="5"/>
      <dgm:spPr/>
    </dgm:pt>
    <dgm:pt modelId="{86FDBE66-D008-413E-A06D-6544D376B6A6}" type="pres">
      <dgm:prSet presAssocID="{9CC043CB-99A2-4F6B-8165-49B6DD94B80A}" presName="horz1" presStyleCnt="0"/>
      <dgm:spPr/>
    </dgm:pt>
    <dgm:pt modelId="{4B28EE8A-D214-478D-961E-87898AA54AD0}" type="pres">
      <dgm:prSet presAssocID="{9CC043CB-99A2-4F6B-8165-49B6DD94B80A}" presName="tx1" presStyleLbl="revTx" presStyleIdx="1" presStyleCnt="5"/>
      <dgm:spPr/>
    </dgm:pt>
    <dgm:pt modelId="{0F8BE6C8-AFA1-4C93-95C9-AE0FE81D072F}" type="pres">
      <dgm:prSet presAssocID="{9CC043CB-99A2-4F6B-8165-49B6DD94B80A}" presName="vert1" presStyleCnt="0"/>
      <dgm:spPr/>
    </dgm:pt>
    <dgm:pt modelId="{9AFCA57A-A84B-4D57-97DE-7A5E5A9EAE23}" type="pres">
      <dgm:prSet presAssocID="{446452DD-1F8A-4104-AB84-791B5EF18A9C}" presName="thickLine" presStyleLbl="alignNode1" presStyleIdx="2" presStyleCnt="5"/>
      <dgm:spPr/>
    </dgm:pt>
    <dgm:pt modelId="{461728E4-D415-445E-805B-57F0284E5411}" type="pres">
      <dgm:prSet presAssocID="{446452DD-1F8A-4104-AB84-791B5EF18A9C}" presName="horz1" presStyleCnt="0"/>
      <dgm:spPr/>
    </dgm:pt>
    <dgm:pt modelId="{A6E978CA-5812-40FF-895C-62B36802A0EB}" type="pres">
      <dgm:prSet presAssocID="{446452DD-1F8A-4104-AB84-791B5EF18A9C}" presName="tx1" presStyleLbl="revTx" presStyleIdx="2" presStyleCnt="5"/>
      <dgm:spPr/>
    </dgm:pt>
    <dgm:pt modelId="{7D3FD8C0-6B21-4763-AEF3-FA5AEE0E9C6C}" type="pres">
      <dgm:prSet presAssocID="{446452DD-1F8A-4104-AB84-791B5EF18A9C}" presName="vert1" presStyleCnt="0"/>
      <dgm:spPr/>
    </dgm:pt>
    <dgm:pt modelId="{6345A172-8A47-451A-B218-407632540C06}" type="pres">
      <dgm:prSet presAssocID="{85499772-5C31-4CBD-89EA-A400EAA07EF9}" presName="thickLine" presStyleLbl="alignNode1" presStyleIdx="3" presStyleCnt="5"/>
      <dgm:spPr/>
    </dgm:pt>
    <dgm:pt modelId="{B1FCAA3C-B36E-4BD9-8987-CDE88955E743}" type="pres">
      <dgm:prSet presAssocID="{85499772-5C31-4CBD-89EA-A400EAA07EF9}" presName="horz1" presStyleCnt="0"/>
      <dgm:spPr/>
    </dgm:pt>
    <dgm:pt modelId="{AA23823F-2B1C-44FB-8FA6-D26E0A0BF413}" type="pres">
      <dgm:prSet presAssocID="{85499772-5C31-4CBD-89EA-A400EAA07EF9}" presName="tx1" presStyleLbl="revTx" presStyleIdx="3" presStyleCnt="5"/>
      <dgm:spPr/>
    </dgm:pt>
    <dgm:pt modelId="{70F428DF-E7A2-46EE-B5D1-F0E90D5AA4D2}" type="pres">
      <dgm:prSet presAssocID="{85499772-5C31-4CBD-89EA-A400EAA07EF9}" presName="vert1" presStyleCnt="0"/>
      <dgm:spPr/>
    </dgm:pt>
    <dgm:pt modelId="{8E98B4EA-9147-43FE-B7EF-00AAFB38AB3B}" type="pres">
      <dgm:prSet presAssocID="{6521BA6C-3C46-4A95-A5D5-E0DE5A1F6E9C}" presName="thickLine" presStyleLbl="alignNode1" presStyleIdx="4" presStyleCnt="5"/>
      <dgm:spPr/>
    </dgm:pt>
    <dgm:pt modelId="{CFCE523B-6962-4FA6-BCD4-B724B838075E}" type="pres">
      <dgm:prSet presAssocID="{6521BA6C-3C46-4A95-A5D5-E0DE5A1F6E9C}" presName="horz1" presStyleCnt="0"/>
      <dgm:spPr/>
    </dgm:pt>
    <dgm:pt modelId="{3948B71A-6755-453E-B383-40A26A25EC59}" type="pres">
      <dgm:prSet presAssocID="{6521BA6C-3C46-4A95-A5D5-E0DE5A1F6E9C}" presName="tx1" presStyleLbl="revTx" presStyleIdx="4" presStyleCnt="5"/>
      <dgm:spPr/>
    </dgm:pt>
    <dgm:pt modelId="{4BABFE53-798D-4761-8DB2-5CBA6AF03FFB}" type="pres">
      <dgm:prSet presAssocID="{6521BA6C-3C46-4A95-A5D5-E0DE5A1F6E9C}" presName="vert1" presStyleCnt="0"/>
      <dgm:spPr/>
    </dgm:pt>
  </dgm:ptLst>
  <dgm:cxnLst>
    <dgm:cxn modelId="{8D78032F-957F-4B60-AF72-03F64F999111}" type="presOf" srcId="{446452DD-1F8A-4104-AB84-791B5EF18A9C}" destId="{A6E978CA-5812-40FF-895C-62B36802A0EB}" srcOrd="0" destOrd="0" presId="urn:microsoft.com/office/officeart/2008/layout/LinedList"/>
    <dgm:cxn modelId="{D4CD5A62-2C33-4F27-8C30-0C047FB2D442}" srcId="{CEC35961-590D-40E7-93DA-16428A75F712}" destId="{53F31F18-5816-4524-851E-F76D703D3FB1}" srcOrd="0" destOrd="0" parTransId="{1E371991-24A7-4E27-9B2C-6D621509EFBC}" sibTransId="{F558BA48-533E-41EE-BF9E-5A63BCBD3F88}"/>
    <dgm:cxn modelId="{E9254E50-47BD-45D9-86DA-16A18E97F654}" type="presOf" srcId="{CEC35961-590D-40E7-93DA-16428A75F712}" destId="{35822FA3-2003-4012-9AEF-744D0613AD55}" srcOrd="0" destOrd="0" presId="urn:microsoft.com/office/officeart/2008/layout/LinedList"/>
    <dgm:cxn modelId="{D3904475-DEEF-44EF-82AF-5119270476F7}" type="presOf" srcId="{53F31F18-5816-4524-851E-F76D703D3FB1}" destId="{58816F54-BE56-40D6-B2D5-746524D63AF4}" srcOrd="0" destOrd="0" presId="urn:microsoft.com/office/officeart/2008/layout/LinedList"/>
    <dgm:cxn modelId="{6F11EC77-69F1-417A-AAA9-05C91E924156}" srcId="{CEC35961-590D-40E7-93DA-16428A75F712}" destId="{9CC043CB-99A2-4F6B-8165-49B6DD94B80A}" srcOrd="1" destOrd="0" parTransId="{33792014-9F11-4B8E-9342-C52F5A663DB6}" sibTransId="{44141B4C-FE1F-43C2-8122-6DED9B2D60DC}"/>
    <dgm:cxn modelId="{8BB2A479-8D1B-4E78-914C-31F5D38CA12D}" type="presOf" srcId="{85499772-5C31-4CBD-89EA-A400EAA07EF9}" destId="{AA23823F-2B1C-44FB-8FA6-D26E0A0BF413}" srcOrd="0" destOrd="0" presId="urn:microsoft.com/office/officeart/2008/layout/LinedList"/>
    <dgm:cxn modelId="{CF64A383-3683-47B6-9046-0B2BC013C0B2}" srcId="{CEC35961-590D-40E7-93DA-16428A75F712}" destId="{6521BA6C-3C46-4A95-A5D5-E0DE5A1F6E9C}" srcOrd="4" destOrd="0" parTransId="{6379D12F-3602-4B31-B1AF-DB1AA19BAFE7}" sibTransId="{AC4FBA40-D8AF-4401-ADC6-642139A79954}"/>
    <dgm:cxn modelId="{63BF1795-430B-4A05-994E-F65DBDD3BDDF}" srcId="{CEC35961-590D-40E7-93DA-16428A75F712}" destId="{85499772-5C31-4CBD-89EA-A400EAA07EF9}" srcOrd="3" destOrd="0" parTransId="{F04EB95E-A8A9-452D-BC54-44A102F748C2}" sibTransId="{6EFECAEE-D7BA-4B57-A009-CF072EDFB3B3}"/>
    <dgm:cxn modelId="{9040EA98-F06A-4461-B139-B5A0236BFA64}" type="presOf" srcId="{9CC043CB-99A2-4F6B-8165-49B6DD94B80A}" destId="{4B28EE8A-D214-478D-961E-87898AA54AD0}" srcOrd="0" destOrd="0" presId="urn:microsoft.com/office/officeart/2008/layout/LinedList"/>
    <dgm:cxn modelId="{1138BFA3-739E-4AB1-8BE6-DCA31F61EA26}" type="presOf" srcId="{6521BA6C-3C46-4A95-A5D5-E0DE5A1F6E9C}" destId="{3948B71A-6755-453E-B383-40A26A25EC59}" srcOrd="0" destOrd="0" presId="urn:microsoft.com/office/officeart/2008/layout/LinedList"/>
    <dgm:cxn modelId="{F1B6BBA5-BCE6-4960-86AC-6C93FA707303}" srcId="{CEC35961-590D-40E7-93DA-16428A75F712}" destId="{446452DD-1F8A-4104-AB84-791B5EF18A9C}" srcOrd="2" destOrd="0" parTransId="{ECF37373-08DC-4129-83B1-042D2E5C67EB}" sibTransId="{65B296ED-95B8-4D07-A1B4-90BC850D7D00}"/>
    <dgm:cxn modelId="{D7A17E84-4AE8-4456-BECB-D850FF3F5FB2}" type="presParOf" srcId="{35822FA3-2003-4012-9AEF-744D0613AD55}" destId="{5F32F64F-0EDD-4CC0-A1A4-9BF87514F390}" srcOrd="0" destOrd="0" presId="urn:microsoft.com/office/officeart/2008/layout/LinedList"/>
    <dgm:cxn modelId="{15D811D1-E2C8-46C8-82C9-D5D536670AA8}" type="presParOf" srcId="{35822FA3-2003-4012-9AEF-744D0613AD55}" destId="{946C2CEC-D1C5-41EC-9D5E-5BBEC43C612A}" srcOrd="1" destOrd="0" presId="urn:microsoft.com/office/officeart/2008/layout/LinedList"/>
    <dgm:cxn modelId="{F0669C27-9549-4AA9-AAE1-DB33CD3D4A30}" type="presParOf" srcId="{946C2CEC-D1C5-41EC-9D5E-5BBEC43C612A}" destId="{58816F54-BE56-40D6-B2D5-746524D63AF4}" srcOrd="0" destOrd="0" presId="urn:microsoft.com/office/officeart/2008/layout/LinedList"/>
    <dgm:cxn modelId="{1241642B-83EA-4EC9-ADDC-7071E1E5BF93}" type="presParOf" srcId="{946C2CEC-D1C5-41EC-9D5E-5BBEC43C612A}" destId="{D7041FEC-7CCD-4757-A171-D99C0AE95421}" srcOrd="1" destOrd="0" presId="urn:microsoft.com/office/officeart/2008/layout/LinedList"/>
    <dgm:cxn modelId="{44F00680-9DA6-4DF9-B742-990DEE58CFAD}" type="presParOf" srcId="{35822FA3-2003-4012-9AEF-744D0613AD55}" destId="{B1A8098F-23E5-43E9-B361-0F18B2515897}" srcOrd="2" destOrd="0" presId="urn:microsoft.com/office/officeart/2008/layout/LinedList"/>
    <dgm:cxn modelId="{22382F46-A867-4248-9A52-1F8D9087DA7A}" type="presParOf" srcId="{35822FA3-2003-4012-9AEF-744D0613AD55}" destId="{86FDBE66-D008-413E-A06D-6544D376B6A6}" srcOrd="3" destOrd="0" presId="urn:microsoft.com/office/officeart/2008/layout/LinedList"/>
    <dgm:cxn modelId="{6C25CAB7-C7A2-4851-A6CD-5B5B2109D150}" type="presParOf" srcId="{86FDBE66-D008-413E-A06D-6544D376B6A6}" destId="{4B28EE8A-D214-478D-961E-87898AA54AD0}" srcOrd="0" destOrd="0" presId="urn:microsoft.com/office/officeart/2008/layout/LinedList"/>
    <dgm:cxn modelId="{E9097F11-E2DA-4090-B7C9-B430044E39B4}" type="presParOf" srcId="{86FDBE66-D008-413E-A06D-6544D376B6A6}" destId="{0F8BE6C8-AFA1-4C93-95C9-AE0FE81D072F}" srcOrd="1" destOrd="0" presId="urn:microsoft.com/office/officeart/2008/layout/LinedList"/>
    <dgm:cxn modelId="{A50E30C3-311C-48A0-9C8E-7B2DD351182E}" type="presParOf" srcId="{35822FA3-2003-4012-9AEF-744D0613AD55}" destId="{9AFCA57A-A84B-4D57-97DE-7A5E5A9EAE23}" srcOrd="4" destOrd="0" presId="urn:microsoft.com/office/officeart/2008/layout/LinedList"/>
    <dgm:cxn modelId="{525E353F-C019-44AD-8BB4-94DD0E6A77B5}" type="presParOf" srcId="{35822FA3-2003-4012-9AEF-744D0613AD55}" destId="{461728E4-D415-445E-805B-57F0284E5411}" srcOrd="5" destOrd="0" presId="urn:microsoft.com/office/officeart/2008/layout/LinedList"/>
    <dgm:cxn modelId="{D60095EC-7C7C-4639-965B-6969A35A96D3}" type="presParOf" srcId="{461728E4-D415-445E-805B-57F0284E5411}" destId="{A6E978CA-5812-40FF-895C-62B36802A0EB}" srcOrd="0" destOrd="0" presId="urn:microsoft.com/office/officeart/2008/layout/LinedList"/>
    <dgm:cxn modelId="{84990C65-2743-4CF7-B749-BFAE4C257C16}" type="presParOf" srcId="{461728E4-D415-445E-805B-57F0284E5411}" destId="{7D3FD8C0-6B21-4763-AEF3-FA5AEE0E9C6C}" srcOrd="1" destOrd="0" presId="urn:microsoft.com/office/officeart/2008/layout/LinedList"/>
    <dgm:cxn modelId="{4A6128EE-0D28-4A72-90C9-E403E20EAA94}" type="presParOf" srcId="{35822FA3-2003-4012-9AEF-744D0613AD55}" destId="{6345A172-8A47-451A-B218-407632540C06}" srcOrd="6" destOrd="0" presId="urn:microsoft.com/office/officeart/2008/layout/LinedList"/>
    <dgm:cxn modelId="{08EF10D8-4677-4B09-9496-0D9ACAD9D571}" type="presParOf" srcId="{35822FA3-2003-4012-9AEF-744D0613AD55}" destId="{B1FCAA3C-B36E-4BD9-8987-CDE88955E743}" srcOrd="7" destOrd="0" presId="urn:microsoft.com/office/officeart/2008/layout/LinedList"/>
    <dgm:cxn modelId="{F0C2A7AD-5488-4197-B11A-FAC0AE3DC765}" type="presParOf" srcId="{B1FCAA3C-B36E-4BD9-8987-CDE88955E743}" destId="{AA23823F-2B1C-44FB-8FA6-D26E0A0BF413}" srcOrd="0" destOrd="0" presId="urn:microsoft.com/office/officeart/2008/layout/LinedList"/>
    <dgm:cxn modelId="{61B4B736-0A0D-4704-92F9-CE8147FE1B37}" type="presParOf" srcId="{B1FCAA3C-B36E-4BD9-8987-CDE88955E743}" destId="{70F428DF-E7A2-46EE-B5D1-F0E90D5AA4D2}" srcOrd="1" destOrd="0" presId="urn:microsoft.com/office/officeart/2008/layout/LinedList"/>
    <dgm:cxn modelId="{6BA34C9D-2B7C-46C5-A166-9A892E46639A}" type="presParOf" srcId="{35822FA3-2003-4012-9AEF-744D0613AD55}" destId="{8E98B4EA-9147-43FE-B7EF-00AAFB38AB3B}" srcOrd="8" destOrd="0" presId="urn:microsoft.com/office/officeart/2008/layout/LinedList"/>
    <dgm:cxn modelId="{6BFC3792-48B0-4DAC-9F92-D5C5809F5525}" type="presParOf" srcId="{35822FA3-2003-4012-9AEF-744D0613AD55}" destId="{CFCE523B-6962-4FA6-BCD4-B724B838075E}" srcOrd="9" destOrd="0" presId="urn:microsoft.com/office/officeart/2008/layout/LinedList"/>
    <dgm:cxn modelId="{E878240F-C9C4-4127-ABD5-62912D93CE55}" type="presParOf" srcId="{CFCE523B-6962-4FA6-BCD4-B724B838075E}" destId="{3948B71A-6755-453E-B383-40A26A25EC59}" srcOrd="0" destOrd="0" presId="urn:microsoft.com/office/officeart/2008/layout/LinedList"/>
    <dgm:cxn modelId="{7AF22657-B640-4FD7-B2FE-C61ECD0381DD}" type="presParOf" srcId="{CFCE523B-6962-4FA6-BCD4-B724B838075E}" destId="{4BABFE53-798D-4761-8DB2-5CBA6AF03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C35961-590D-40E7-93DA-16428A75F7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F31F18-5816-4524-851E-F76D703D3FB1}">
      <dgm:prSet/>
      <dgm:spPr/>
      <dgm:t>
        <a:bodyPr/>
        <a:lstStyle/>
        <a:p>
          <a:r>
            <a:rPr lang="en-US" dirty="0"/>
            <a:t>Recap</a:t>
          </a:r>
        </a:p>
      </dgm:t>
    </dgm:pt>
    <dgm:pt modelId="{1E371991-24A7-4E27-9B2C-6D621509EFBC}" type="parTrans" cxnId="{D4CD5A62-2C33-4F27-8C30-0C047FB2D442}">
      <dgm:prSet/>
      <dgm:spPr/>
      <dgm:t>
        <a:bodyPr/>
        <a:lstStyle/>
        <a:p>
          <a:endParaRPr lang="en-US"/>
        </a:p>
      </dgm:t>
    </dgm:pt>
    <dgm:pt modelId="{F558BA48-533E-41EE-BF9E-5A63BCBD3F88}" type="sibTrans" cxnId="{D4CD5A62-2C33-4F27-8C30-0C047FB2D442}">
      <dgm:prSet/>
      <dgm:spPr/>
      <dgm:t>
        <a:bodyPr/>
        <a:lstStyle/>
        <a:p>
          <a:endParaRPr lang="en-US"/>
        </a:p>
      </dgm:t>
    </dgm:pt>
    <dgm:pt modelId="{35822FA3-2003-4012-9AEF-744D0613AD55}" type="pres">
      <dgm:prSet presAssocID="{CEC35961-590D-40E7-93DA-16428A75F712}" presName="vert0" presStyleCnt="0">
        <dgm:presLayoutVars>
          <dgm:dir/>
          <dgm:animOne val="branch"/>
          <dgm:animLvl val="lvl"/>
        </dgm:presLayoutVars>
      </dgm:prSet>
      <dgm:spPr/>
    </dgm:pt>
    <dgm:pt modelId="{5F32F64F-0EDD-4CC0-A1A4-9BF87514F390}" type="pres">
      <dgm:prSet presAssocID="{53F31F18-5816-4524-851E-F76D703D3FB1}" presName="thickLine" presStyleLbl="alignNode1" presStyleIdx="0" presStyleCnt="1"/>
      <dgm:spPr/>
    </dgm:pt>
    <dgm:pt modelId="{946C2CEC-D1C5-41EC-9D5E-5BBEC43C612A}" type="pres">
      <dgm:prSet presAssocID="{53F31F18-5816-4524-851E-F76D703D3FB1}" presName="horz1" presStyleCnt="0"/>
      <dgm:spPr/>
    </dgm:pt>
    <dgm:pt modelId="{58816F54-BE56-40D6-B2D5-746524D63AF4}" type="pres">
      <dgm:prSet presAssocID="{53F31F18-5816-4524-851E-F76D703D3FB1}" presName="tx1" presStyleLbl="revTx" presStyleIdx="0" presStyleCnt="1"/>
      <dgm:spPr/>
    </dgm:pt>
    <dgm:pt modelId="{D7041FEC-7CCD-4757-A171-D99C0AE95421}" type="pres">
      <dgm:prSet presAssocID="{53F31F18-5816-4524-851E-F76D703D3FB1}" presName="vert1" presStyleCnt="0"/>
      <dgm:spPr/>
    </dgm:pt>
  </dgm:ptLst>
  <dgm:cxnLst>
    <dgm:cxn modelId="{D4CD5A62-2C33-4F27-8C30-0C047FB2D442}" srcId="{CEC35961-590D-40E7-93DA-16428A75F712}" destId="{53F31F18-5816-4524-851E-F76D703D3FB1}" srcOrd="0" destOrd="0" parTransId="{1E371991-24A7-4E27-9B2C-6D621509EFBC}" sibTransId="{F558BA48-533E-41EE-BF9E-5A63BCBD3F88}"/>
    <dgm:cxn modelId="{E9254E50-47BD-45D9-86DA-16A18E97F654}" type="presOf" srcId="{CEC35961-590D-40E7-93DA-16428A75F712}" destId="{35822FA3-2003-4012-9AEF-744D0613AD55}" srcOrd="0" destOrd="0" presId="urn:microsoft.com/office/officeart/2008/layout/LinedList"/>
    <dgm:cxn modelId="{D3904475-DEEF-44EF-82AF-5119270476F7}" type="presOf" srcId="{53F31F18-5816-4524-851E-F76D703D3FB1}" destId="{58816F54-BE56-40D6-B2D5-746524D63AF4}" srcOrd="0" destOrd="0" presId="urn:microsoft.com/office/officeart/2008/layout/LinedList"/>
    <dgm:cxn modelId="{D7A17E84-4AE8-4456-BECB-D850FF3F5FB2}" type="presParOf" srcId="{35822FA3-2003-4012-9AEF-744D0613AD55}" destId="{5F32F64F-0EDD-4CC0-A1A4-9BF87514F390}" srcOrd="0" destOrd="0" presId="urn:microsoft.com/office/officeart/2008/layout/LinedList"/>
    <dgm:cxn modelId="{15D811D1-E2C8-46C8-82C9-D5D536670AA8}" type="presParOf" srcId="{35822FA3-2003-4012-9AEF-744D0613AD55}" destId="{946C2CEC-D1C5-41EC-9D5E-5BBEC43C612A}" srcOrd="1" destOrd="0" presId="urn:microsoft.com/office/officeart/2008/layout/LinedList"/>
    <dgm:cxn modelId="{F0669C27-9549-4AA9-AAE1-DB33CD3D4A30}" type="presParOf" srcId="{946C2CEC-D1C5-41EC-9D5E-5BBEC43C612A}" destId="{58816F54-BE56-40D6-B2D5-746524D63AF4}" srcOrd="0" destOrd="0" presId="urn:microsoft.com/office/officeart/2008/layout/LinedList"/>
    <dgm:cxn modelId="{1241642B-83EA-4EC9-ADDC-7071E1E5BF93}" type="presParOf" srcId="{946C2CEC-D1C5-41EC-9D5E-5BBEC43C612A}" destId="{D7041FEC-7CCD-4757-A171-D99C0AE954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C35961-590D-40E7-93DA-16428A75F7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F31F18-5816-4524-851E-F76D703D3FB1}">
      <dgm:prSet/>
      <dgm:spPr/>
      <dgm:t>
        <a:bodyPr/>
        <a:lstStyle/>
        <a:p>
          <a:r>
            <a:rPr lang="en-US" dirty="0"/>
            <a:t>Recap</a:t>
          </a:r>
        </a:p>
      </dgm:t>
    </dgm:pt>
    <dgm:pt modelId="{1E371991-24A7-4E27-9B2C-6D621509EFBC}" type="parTrans" cxnId="{D4CD5A62-2C33-4F27-8C30-0C047FB2D442}">
      <dgm:prSet/>
      <dgm:spPr/>
      <dgm:t>
        <a:bodyPr/>
        <a:lstStyle/>
        <a:p>
          <a:endParaRPr lang="en-US"/>
        </a:p>
      </dgm:t>
    </dgm:pt>
    <dgm:pt modelId="{F558BA48-533E-41EE-BF9E-5A63BCBD3F88}" type="sibTrans" cxnId="{D4CD5A62-2C33-4F27-8C30-0C047FB2D442}">
      <dgm:prSet/>
      <dgm:spPr/>
      <dgm:t>
        <a:bodyPr/>
        <a:lstStyle/>
        <a:p>
          <a:endParaRPr lang="en-US"/>
        </a:p>
      </dgm:t>
    </dgm:pt>
    <dgm:pt modelId="{9CC043CB-99A2-4F6B-8165-49B6DD94B80A}">
      <dgm:prSet/>
      <dgm:spPr/>
      <dgm:t>
        <a:bodyPr/>
        <a:lstStyle/>
        <a:p>
          <a:r>
            <a:rPr lang="en-US" dirty="0"/>
            <a:t>Ethereum</a:t>
          </a:r>
        </a:p>
      </dgm:t>
    </dgm:pt>
    <dgm:pt modelId="{33792014-9F11-4B8E-9342-C52F5A663DB6}" type="parTrans" cxnId="{6F11EC77-69F1-417A-AAA9-05C91E924156}">
      <dgm:prSet/>
      <dgm:spPr/>
      <dgm:t>
        <a:bodyPr/>
        <a:lstStyle/>
        <a:p>
          <a:endParaRPr lang="en-US"/>
        </a:p>
      </dgm:t>
    </dgm:pt>
    <dgm:pt modelId="{44141B4C-FE1F-43C2-8122-6DED9B2D60DC}" type="sibTrans" cxnId="{6F11EC77-69F1-417A-AAA9-05C91E924156}">
      <dgm:prSet/>
      <dgm:spPr/>
      <dgm:t>
        <a:bodyPr/>
        <a:lstStyle/>
        <a:p>
          <a:endParaRPr lang="en-US"/>
        </a:p>
      </dgm:t>
    </dgm:pt>
    <dgm:pt modelId="{35822FA3-2003-4012-9AEF-744D0613AD55}" type="pres">
      <dgm:prSet presAssocID="{CEC35961-590D-40E7-93DA-16428A75F712}" presName="vert0" presStyleCnt="0">
        <dgm:presLayoutVars>
          <dgm:dir/>
          <dgm:animOne val="branch"/>
          <dgm:animLvl val="lvl"/>
        </dgm:presLayoutVars>
      </dgm:prSet>
      <dgm:spPr/>
    </dgm:pt>
    <dgm:pt modelId="{5F32F64F-0EDD-4CC0-A1A4-9BF87514F390}" type="pres">
      <dgm:prSet presAssocID="{53F31F18-5816-4524-851E-F76D703D3FB1}" presName="thickLine" presStyleLbl="alignNode1" presStyleIdx="0" presStyleCnt="2"/>
      <dgm:spPr/>
    </dgm:pt>
    <dgm:pt modelId="{946C2CEC-D1C5-41EC-9D5E-5BBEC43C612A}" type="pres">
      <dgm:prSet presAssocID="{53F31F18-5816-4524-851E-F76D703D3FB1}" presName="horz1" presStyleCnt="0"/>
      <dgm:spPr/>
    </dgm:pt>
    <dgm:pt modelId="{58816F54-BE56-40D6-B2D5-746524D63AF4}" type="pres">
      <dgm:prSet presAssocID="{53F31F18-5816-4524-851E-F76D703D3FB1}" presName="tx1" presStyleLbl="revTx" presStyleIdx="0" presStyleCnt="2"/>
      <dgm:spPr/>
    </dgm:pt>
    <dgm:pt modelId="{D7041FEC-7CCD-4757-A171-D99C0AE95421}" type="pres">
      <dgm:prSet presAssocID="{53F31F18-5816-4524-851E-F76D703D3FB1}" presName="vert1" presStyleCnt="0"/>
      <dgm:spPr/>
    </dgm:pt>
    <dgm:pt modelId="{B1A8098F-23E5-43E9-B361-0F18B2515897}" type="pres">
      <dgm:prSet presAssocID="{9CC043CB-99A2-4F6B-8165-49B6DD94B80A}" presName="thickLine" presStyleLbl="alignNode1" presStyleIdx="1" presStyleCnt="2"/>
      <dgm:spPr/>
    </dgm:pt>
    <dgm:pt modelId="{86FDBE66-D008-413E-A06D-6544D376B6A6}" type="pres">
      <dgm:prSet presAssocID="{9CC043CB-99A2-4F6B-8165-49B6DD94B80A}" presName="horz1" presStyleCnt="0"/>
      <dgm:spPr/>
    </dgm:pt>
    <dgm:pt modelId="{4B28EE8A-D214-478D-961E-87898AA54AD0}" type="pres">
      <dgm:prSet presAssocID="{9CC043CB-99A2-4F6B-8165-49B6DD94B80A}" presName="tx1" presStyleLbl="revTx" presStyleIdx="1" presStyleCnt="2"/>
      <dgm:spPr/>
    </dgm:pt>
    <dgm:pt modelId="{0F8BE6C8-AFA1-4C93-95C9-AE0FE81D072F}" type="pres">
      <dgm:prSet presAssocID="{9CC043CB-99A2-4F6B-8165-49B6DD94B80A}" presName="vert1" presStyleCnt="0"/>
      <dgm:spPr/>
    </dgm:pt>
  </dgm:ptLst>
  <dgm:cxnLst>
    <dgm:cxn modelId="{D4CD5A62-2C33-4F27-8C30-0C047FB2D442}" srcId="{CEC35961-590D-40E7-93DA-16428A75F712}" destId="{53F31F18-5816-4524-851E-F76D703D3FB1}" srcOrd="0" destOrd="0" parTransId="{1E371991-24A7-4E27-9B2C-6D621509EFBC}" sibTransId="{F558BA48-533E-41EE-BF9E-5A63BCBD3F88}"/>
    <dgm:cxn modelId="{E9254E50-47BD-45D9-86DA-16A18E97F654}" type="presOf" srcId="{CEC35961-590D-40E7-93DA-16428A75F712}" destId="{35822FA3-2003-4012-9AEF-744D0613AD55}" srcOrd="0" destOrd="0" presId="urn:microsoft.com/office/officeart/2008/layout/LinedList"/>
    <dgm:cxn modelId="{D3904475-DEEF-44EF-82AF-5119270476F7}" type="presOf" srcId="{53F31F18-5816-4524-851E-F76D703D3FB1}" destId="{58816F54-BE56-40D6-B2D5-746524D63AF4}" srcOrd="0" destOrd="0" presId="urn:microsoft.com/office/officeart/2008/layout/LinedList"/>
    <dgm:cxn modelId="{6F11EC77-69F1-417A-AAA9-05C91E924156}" srcId="{CEC35961-590D-40E7-93DA-16428A75F712}" destId="{9CC043CB-99A2-4F6B-8165-49B6DD94B80A}" srcOrd="1" destOrd="0" parTransId="{33792014-9F11-4B8E-9342-C52F5A663DB6}" sibTransId="{44141B4C-FE1F-43C2-8122-6DED9B2D60DC}"/>
    <dgm:cxn modelId="{9040EA98-F06A-4461-B139-B5A0236BFA64}" type="presOf" srcId="{9CC043CB-99A2-4F6B-8165-49B6DD94B80A}" destId="{4B28EE8A-D214-478D-961E-87898AA54AD0}" srcOrd="0" destOrd="0" presId="urn:microsoft.com/office/officeart/2008/layout/LinedList"/>
    <dgm:cxn modelId="{D7A17E84-4AE8-4456-BECB-D850FF3F5FB2}" type="presParOf" srcId="{35822FA3-2003-4012-9AEF-744D0613AD55}" destId="{5F32F64F-0EDD-4CC0-A1A4-9BF87514F390}" srcOrd="0" destOrd="0" presId="urn:microsoft.com/office/officeart/2008/layout/LinedList"/>
    <dgm:cxn modelId="{15D811D1-E2C8-46C8-82C9-D5D536670AA8}" type="presParOf" srcId="{35822FA3-2003-4012-9AEF-744D0613AD55}" destId="{946C2CEC-D1C5-41EC-9D5E-5BBEC43C612A}" srcOrd="1" destOrd="0" presId="urn:microsoft.com/office/officeart/2008/layout/LinedList"/>
    <dgm:cxn modelId="{F0669C27-9549-4AA9-AAE1-DB33CD3D4A30}" type="presParOf" srcId="{946C2CEC-D1C5-41EC-9D5E-5BBEC43C612A}" destId="{58816F54-BE56-40D6-B2D5-746524D63AF4}" srcOrd="0" destOrd="0" presId="urn:microsoft.com/office/officeart/2008/layout/LinedList"/>
    <dgm:cxn modelId="{1241642B-83EA-4EC9-ADDC-7071E1E5BF93}" type="presParOf" srcId="{946C2CEC-D1C5-41EC-9D5E-5BBEC43C612A}" destId="{D7041FEC-7CCD-4757-A171-D99C0AE95421}" srcOrd="1" destOrd="0" presId="urn:microsoft.com/office/officeart/2008/layout/LinedList"/>
    <dgm:cxn modelId="{44F00680-9DA6-4DF9-B742-990DEE58CFAD}" type="presParOf" srcId="{35822FA3-2003-4012-9AEF-744D0613AD55}" destId="{B1A8098F-23E5-43E9-B361-0F18B2515897}" srcOrd="2" destOrd="0" presId="urn:microsoft.com/office/officeart/2008/layout/LinedList"/>
    <dgm:cxn modelId="{22382F46-A867-4248-9A52-1F8D9087DA7A}" type="presParOf" srcId="{35822FA3-2003-4012-9AEF-744D0613AD55}" destId="{86FDBE66-D008-413E-A06D-6544D376B6A6}" srcOrd="3" destOrd="0" presId="urn:microsoft.com/office/officeart/2008/layout/LinedList"/>
    <dgm:cxn modelId="{6C25CAB7-C7A2-4851-A6CD-5B5B2109D150}" type="presParOf" srcId="{86FDBE66-D008-413E-A06D-6544D376B6A6}" destId="{4B28EE8A-D214-478D-961E-87898AA54AD0}" srcOrd="0" destOrd="0" presId="urn:microsoft.com/office/officeart/2008/layout/LinedList"/>
    <dgm:cxn modelId="{E9097F11-E2DA-4090-B7C9-B430044E39B4}" type="presParOf" srcId="{86FDBE66-D008-413E-A06D-6544D376B6A6}" destId="{0F8BE6C8-AFA1-4C93-95C9-AE0FE81D07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C35961-590D-40E7-93DA-16428A75F7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F31F18-5816-4524-851E-F76D703D3FB1}">
      <dgm:prSet/>
      <dgm:spPr/>
      <dgm:t>
        <a:bodyPr/>
        <a:lstStyle/>
        <a:p>
          <a:r>
            <a:rPr lang="en-US" dirty="0"/>
            <a:t>Recap</a:t>
          </a:r>
        </a:p>
      </dgm:t>
    </dgm:pt>
    <dgm:pt modelId="{1E371991-24A7-4E27-9B2C-6D621509EFBC}" type="parTrans" cxnId="{D4CD5A62-2C33-4F27-8C30-0C047FB2D442}">
      <dgm:prSet/>
      <dgm:spPr/>
      <dgm:t>
        <a:bodyPr/>
        <a:lstStyle/>
        <a:p>
          <a:endParaRPr lang="en-US"/>
        </a:p>
      </dgm:t>
    </dgm:pt>
    <dgm:pt modelId="{F558BA48-533E-41EE-BF9E-5A63BCBD3F88}" type="sibTrans" cxnId="{D4CD5A62-2C33-4F27-8C30-0C047FB2D442}">
      <dgm:prSet/>
      <dgm:spPr/>
      <dgm:t>
        <a:bodyPr/>
        <a:lstStyle/>
        <a:p>
          <a:endParaRPr lang="en-US"/>
        </a:p>
      </dgm:t>
    </dgm:pt>
    <dgm:pt modelId="{9CC043CB-99A2-4F6B-8165-49B6DD94B80A}">
      <dgm:prSet/>
      <dgm:spPr/>
      <dgm:t>
        <a:bodyPr/>
        <a:lstStyle/>
        <a:p>
          <a:r>
            <a:rPr lang="en-US" dirty="0"/>
            <a:t>Ethereum</a:t>
          </a:r>
        </a:p>
      </dgm:t>
    </dgm:pt>
    <dgm:pt modelId="{33792014-9F11-4B8E-9342-C52F5A663DB6}" type="parTrans" cxnId="{6F11EC77-69F1-417A-AAA9-05C91E924156}">
      <dgm:prSet/>
      <dgm:spPr/>
      <dgm:t>
        <a:bodyPr/>
        <a:lstStyle/>
        <a:p>
          <a:endParaRPr lang="en-US"/>
        </a:p>
      </dgm:t>
    </dgm:pt>
    <dgm:pt modelId="{44141B4C-FE1F-43C2-8122-6DED9B2D60DC}" type="sibTrans" cxnId="{6F11EC77-69F1-417A-AAA9-05C91E924156}">
      <dgm:prSet/>
      <dgm:spPr/>
      <dgm:t>
        <a:bodyPr/>
        <a:lstStyle/>
        <a:p>
          <a:endParaRPr lang="en-US"/>
        </a:p>
      </dgm:t>
    </dgm:pt>
    <dgm:pt modelId="{446452DD-1F8A-4104-AB84-791B5EF18A9C}">
      <dgm:prSet/>
      <dgm:spPr/>
      <dgm:t>
        <a:bodyPr/>
        <a:lstStyle/>
        <a:p>
          <a:r>
            <a:rPr lang="en-US" dirty="0"/>
            <a:t>Ether</a:t>
          </a:r>
        </a:p>
      </dgm:t>
    </dgm:pt>
    <dgm:pt modelId="{ECF37373-08DC-4129-83B1-042D2E5C67EB}" type="parTrans" cxnId="{F1B6BBA5-BCE6-4960-86AC-6C93FA707303}">
      <dgm:prSet/>
      <dgm:spPr/>
      <dgm:t>
        <a:bodyPr/>
        <a:lstStyle/>
        <a:p>
          <a:endParaRPr lang="en-US"/>
        </a:p>
      </dgm:t>
    </dgm:pt>
    <dgm:pt modelId="{65B296ED-95B8-4D07-A1B4-90BC850D7D00}" type="sibTrans" cxnId="{F1B6BBA5-BCE6-4960-86AC-6C93FA707303}">
      <dgm:prSet/>
      <dgm:spPr/>
      <dgm:t>
        <a:bodyPr/>
        <a:lstStyle/>
        <a:p>
          <a:endParaRPr lang="en-US"/>
        </a:p>
      </dgm:t>
    </dgm:pt>
    <dgm:pt modelId="{35822FA3-2003-4012-9AEF-744D0613AD55}" type="pres">
      <dgm:prSet presAssocID="{CEC35961-590D-40E7-93DA-16428A75F712}" presName="vert0" presStyleCnt="0">
        <dgm:presLayoutVars>
          <dgm:dir/>
          <dgm:animOne val="branch"/>
          <dgm:animLvl val="lvl"/>
        </dgm:presLayoutVars>
      </dgm:prSet>
      <dgm:spPr/>
    </dgm:pt>
    <dgm:pt modelId="{5F32F64F-0EDD-4CC0-A1A4-9BF87514F390}" type="pres">
      <dgm:prSet presAssocID="{53F31F18-5816-4524-851E-F76D703D3FB1}" presName="thickLine" presStyleLbl="alignNode1" presStyleIdx="0" presStyleCnt="3"/>
      <dgm:spPr/>
    </dgm:pt>
    <dgm:pt modelId="{946C2CEC-D1C5-41EC-9D5E-5BBEC43C612A}" type="pres">
      <dgm:prSet presAssocID="{53F31F18-5816-4524-851E-F76D703D3FB1}" presName="horz1" presStyleCnt="0"/>
      <dgm:spPr/>
    </dgm:pt>
    <dgm:pt modelId="{58816F54-BE56-40D6-B2D5-746524D63AF4}" type="pres">
      <dgm:prSet presAssocID="{53F31F18-5816-4524-851E-F76D703D3FB1}" presName="tx1" presStyleLbl="revTx" presStyleIdx="0" presStyleCnt="3"/>
      <dgm:spPr/>
    </dgm:pt>
    <dgm:pt modelId="{D7041FEC-7CCD-4757-A171-D99C0AE95421}" type="pres">
      <dgm:prSet presAssocID="{53F31F18-5816-4524-851E-F76D703D3FB1}" presName="vert1" presStyleCnt="0"/>
      <dgm:spPr/>
    </dgm:pt>
    <dgm:pt modelId="{B1A8098F-23E5-43E9-B361-0F18B2515897}" type="pres">
      <dgm:prSet presAssocID="{9CC043CB-99A2-4F6B-8165-49B6DD94B80A}" presName="thickLine" presStyleLbl="alignNode1" presStyleIdx="1" presStyleCnt="3"/>
      <dgm:spPr/>
    </dgm:pt>
    <dgm:pt modelId="{86FDBE66-D008-413E-A06D-6544D376B6A6}" type="pres">
      <dgm:prSet presAssocID="{9CC043CB-99A2-4F6B-8165-49B6DD94B80A}" presName="horz1" presStyleCnt="0"/>
      <dgm:spPr/>
    </dgm:pt>
    <dgm:pt modelId="{4B28EE8A-D214-478D-961E-87898AA54AD0}" type="pres">
      <dgm:prSet presAssocID="{9CC043CB-99A2-4F6B-8165-49B6DD94B80A}" presName="tx1" presStyleLbl="revTx" presStyleIdx="1" presStyleCnt="3"/>
      <dgm:spPr/>
    </dgm:pt>
    <dgm:pt modelId="{0F8BE6C8-AFA1-4C93-95C9-AE0FE81D072F}" type="pres">
      <dgm:prSet presAssocID="{9CC043CB-99A2-4F6B-8165-49B6DD94B80A}" presName="vert1" presStyleCnt="0"/>
      <dgm:spPr/>
    </dgm:pt>
    <dgm:pt modelId="{9AFCA57A-A84B-4D57-97DE-7A5E5A9EAE23}" type="pres">
      <dgm:prSet presAssocID="{446452DD-1F8A-4104-AB84-791B5EF18A9C}" presName="thickLine" presStyleLbl="alignNode1" presStyleIdx="2" presStyleCnt="3"/>
      <dgm:spPr/>
    </dgm:pt>
    <dgm:pt modelId="{461728E4-D415-445E-805B-57F0284E5411}" type="pres">
      <dgm:prSet presAssocID="{446452DD-1F8A-4104-AB84-791B5EF18A9C}" presName="horz1" presStyleCnt="0"/>
      <dgm:spPr/>
    </dgm:pt>
    <dgm:pt modelId="{A6E978CA-5812-40FF-895C-62B36802A0EB}" type="pres">
      <dgm:prSet presAssocID="{446452DD-1F8A-4104-AB84-791B5EF18A9C}" presName="tx1" presStyleLbl="revTx" presStyleIdx="2" presStyleCnt="3"/>
      <dgm:spPr/>
    </dgm:pt>
    <dgm:pt modelId="{7D3FD8C0-6B21-4763-AEF3-FA5AEE0E9C6C}" type="pres">
      <dgm:prSet presAssocID="{446452DD-1F8A-4104-AB84-791B5EF18A9C}" presName="vert1" presStyleCnt="0"/>
      <dgm:spPr/>
    </dgm:pt>
  </dgm:ptLst>
  <dgm:cxnLst>
    <dgm:cxn modelId="{8D78032F-957F-4B60-AF72-03F64F999111}" type="presOf" srcId="{446452DD-1F8A-4104-AB84-791B5EF18A9C}" destId="{A6E978CA-5812-40FF-895C-62B36802A0EB}" srcOrd="0" destOrd="0" presId="urn:microsoft.com/office/officeart/2008/layout/LinedList"/>
    <dgm:cxn modelId="{D4CD5A62-2C33-4F27-8C30-0C047FB2D442}" srcId="{CEC35961-590D-40E7-93DA-16428A75F712}" destId="{53F31F18-5816-4524-851E-F76D703D3FB1}" srcOrd="0" destOrd="0" parTransId="{1E371991-24A7-4E27-9B2C-6D621509EFBC}" sibTransId="{F558BA48-533E-41EE-BF9E-5A63BCBD3F88}"/>
    <dgm:cxn modelId="{E9254E50-47BD-45D9-86DA-16A18E97F654}" type="presOf" srcId="{CEC35961-590D-40E7-93DA-16428A75F712}" destId="{35822FA3-2003-4012-9AEF-744D0613AD55}" srcOrd="0" destOrd="0" presId="urn:microsoft.com/office/officeart/2008/layout/LinedList"/>
    <dgm:cxn modelId="{D3904475-DEEF-44EF-82AF-5119270476F7}" type="presOf" srcId="{53F31F18-5816-4524-851E-F76D703D3FB1}" destId="{58816F54-BE56-40D6-B2D5-746524D63AF4}" srcOrd="0" destOrd="0" presId="urn:microsoft.com/office/officeart/2008/layout/LinedList"/>
    <dgm:cxn modelId="{6F11EC77-69F1-417A-AAA9-05C91E924156}" srcId="{CEC35961-590D-40E7-93DA-16428A75F712}" destId="{9CC043CB-99A2-4F6B-8165-49B6DD94B80A}" srcOrd="1" destOrd="0" parTransId="{33792014-9F11-4B8E-9342-C52F5A663DB6}" sibTransId="{44141B4C-FE1F-43C2-8122-6DED9B2D60DC}"/>
    <dgm:cxn modelId="{9040EA98-F06A-4461-B139-B5A0236BFA64}" type="presOf" srcId="{9CC043CB-99A2-4F6B-8165-49B6DD94B80A}" destId="{4B28EE8A-D214-478D-961E-87898AA54AD0}" srcOrd="0" destOrd="0" presId="urn:microsoft.com/office/officeart/2008/layout/LinedList"/>
    <dgm:cxn modelId="{F1B6BBA5-BCE6-4960-86AC-6C93FA707303}" srcId="{CEC35961-590D-40E7-93DA-16428A75F712}" destId="{446452DD-1F8A-4104-AB84-791B5EF18A9C}" srcOrd="2" destOrd="0" parTransId="{ECF37373-08DC-4129-83B1-042D2E5C67EB}" sibTransId="{65B296ED-95B8-4D07-A1B4-90BC850D7D00}"/>
    <dgm:cxn modelId="{D7A17E84-4AE8-4456-BECB-D850FF3F5FB2}" type="presParOf" srcId="{35822FA3-2003-4012-9AEF-744D0613AD55}" destId="{5F32F64F-0EDD-4CC0-A1A4-9BF87514F390}" srcOrd="0" destOrd="0" presId="urn:microsoft.com/office/officeart/2008/layout/LinedList"/>
    <dgm:cxn modelId="{15D811D1-E2C8-46C8-82C9-D5D536670AA8}" type="presParOf" srcId="{35822FA3-2003-4012-9AEF-744D0613AD55}" destId="{946C2CEC-D1C5-41EC-9D5E-5BBEC43C612A}" srcOrd="1" destOrd="0" presId="urn:microsoft.com/office/officeart/2008/layout/LinedList"/>
    <dgm:cxn modelId="{F0669C27-9549-4AA9-AAE1-DB33CD3D4A30}" type="presParOf" srcId="{946C2CEC-D1C5-41EC-9D5E-5BBEC43C612A}" destId="{58816F54-BE56-40D6-B2D5-746524D63AF4}" srcOrd="0" destOrd="0" presId="urn:microsoft.com/office/officeart/2008/layout/LinedList"/>
    <dgm:cxn modelId="{1241642B-83EA-4EC9-ADDC-7071E1E5BF93}" type="presParOf" srcId="{946C2CEC-D1C5-41EC-9D5E-5BBEC43C612A}" destId="{D7041FEC-7CCD-4757-A171-D99C0AE95421}" srcOrd="1" destOrd="0" presId="urn:microsoft.com/office/officeart/2008/layout/LinedList"/>
    <dgm:cxn modelId="{44F00680-9DA6-4DF9-B742-990DEE58CFAD}" type="presParOf" srcId="{35822FA3-2003-4012-9AEF-744D0613AD55}" destId="{B1A8098F-23E5-43E9-B361-0F18B2515897}" srcOrd="2" destOrd="0" presId="urn:microsoft.com/office/officeart/2008/layout/LinedList"/>
    <dgm:cxn modelId="{22382F46-A867-4248-9A52-1F8D9087DA7A}" type="presParOf" srcId="{35822FA3-2003-4012-9AEF-744D0613AD55}" destId="{86FDBE66-D008-413E-A06D-6544D376B6A6}" srcOrd="3" destOrd="0" presId="urn:microsoft.com/office/officeart/2008/layout/LinedList"/>
    <dgm:cxn modelId="{6C25CAB7-C7A2-4851-A6CD-5B5B2109D150}" type="presParOf" srcId="{86FDBE66-D008-413E-A06D-6544D376B6A6}" destId="{4B28EE8A-D214-478D-961E-87898AA54AD0}" srcOrd="0" destOrd="0" presId="urn:microsoft.com/office/officeart/2008/layout/LinedList"/>
    <dgm:cxn modelId="{E9097F11-E2DA-4090-B7C9-B430044E39B4}" type="presParOf" srcId="{86FDBE66-D008-413E-A06D-6544D376B6A6}" destId="{0F8BE6C8-AFA1-4C93-95C9-AE0FE81D072F}" srcOrd="1" destOrd="0" presId="urn:microsoft.com/office/officeart/2008/layout/LinedList"/>
    <dgm:cxn modelId="{A50E30C3-311C-48A0-9C8E-7B2DD351182E}" type="presParOf" srcId="{35822FA3-2003-4012-9AEF-744D0613AD55}" destId="{9AFCA57A-A84B-4D57-97DE-7A5E5A9EAE23}" srcOrd="4" destOrd="0" presId="urn:microsoft.com/office/officeart/2008/layout/LinedList"/>
    <dgm:cxn modelId="{525E353F-C019-44AD-8BB4-94DD0E6A77B5}" type="presParOf" srcId="{35822FA3-2003-4012-9AEF-744D0613AD55}" destId="{461728E4-D415-445E-805B-57F0284E5411}" srcOrd="5" destOrd="0" presId="urn:microsoft.com/office/officeart/2008/layout/LinedList"/>
    <dgm:cxn modelId="{D60095EC-7C7C-4639-965B-6969A35A96D3}" type="presParOf" srcId="{461728E4-D415-445E-805B-57F0284E5411}" destId="{A6E978CA-5812-40FF-895C-62B36802A0EB}" srcOrd="0" destOrd="0" presId="urn:microsoft.com/office/officeart/2008/layout/LinedList"/>
    <dgm:cxn modelId="{84990C65-2743-4CF7-B749-BFAE4C257C16}" type="presParOf" srcId="{461728E4-D415-445E-805B-57F0284E5411}" destId="{7D3FD8C0-6B21-4763-AEF3-FA5AEE0E9C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1FD792-F985-4442-9E9B-318D88E443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620C588-35D0-4112-ADC7-4E7D44B8C2A6}">
      <dgm:prSet/>
      <dgm:spPr/>
      <dgm:t>
        <a:bodyPr/>
        <a:lstStyle/>
        <a:p>
          <a:r>
            <a:rPr lang="en-US"/>
            <a:t>We want smart contracts that can represent complex logic and calculations, a Turing machine</a:t>
          </a:r>
        </a:p>
      </dgm:t>
    </dgm:pt>
    <dgm:pt modelId="{D5979333-EC90-4ADC-A3AB-2D6DD38C0FB6}" type="parTrans" cxnId="{41B90594-D02E-4E96-8D2B-F7577DCAE93E}">
      <dgm:prSet/>
      <dgm:spPr/>
      <dgm:t>
        <a:bodyPr/>
        <a:lstStyle/>
        <a:p>
          <a:endParaRPr lang="en-US"/>
        </a:p>
      </dgm:t>
    </dgm:pt>
    <dgm:pt modelId="{646EA69A-ACAA-4C78-B65E-B75726379A0F}" type="sibTrans" cxnId="{41B90594-D02E-4E96-8D2B-F7577DCAE93E}">
      <dgm:prSet/>
      <dgm:spPr/>
      <dgm:t>
        <a:bodyPr/>
        <a:lstStyle/>
        <a:p>
          <a:endParaRPr lang="en-US"/>
        </a:p>
      </dgm:t>
    </dgm:pt>
    <dgm:pt modelId="{74F00522-BF2B-404D-8ECE-2A29BFC6C9B7}">
      <dgm:prSet/>
      <dgm:spPr/>
      <dgm:t>
        <a:bodyPr/>
        <a:lstStyle/>
        <a:p>
          <a:r>
            <a:rPr lang="en-US"/>
            <a:t>Undecidability of halting problem poses a major challenge</a:t>
          </a:r>
        </a:p>
      </dgm:t>
    </dgm:pt>
    <dgm:pt modelId="{1FFCB1E8-E578-40DF-9179-83CC4241BC01}" type="parTrans" cxnId="{406ADBED-C0F1-4565-A6D6-79622E5522CF}">
      <dgm:prSet/>
      <dgm:spPr/>
      <dgm:t>
        <a:bodyPr/>
        <a:lstStyle/>
        <a:p>
          <a:endParaRPr lang="en-US"/>
        </a:p>
      </dgm:t>
    </dgm:pt>
    <dgm:pt modelId="{6FF1B429-8E0D-4411-A4B9-749CDCFB7FEA}" type="sibTrans" cxnId="{406ADBED-C0F1-4565-A6D6-79622E5522CF}">
      <dgm:prSet/>
      <dgm:spPr/>
      <dgm:t>
        <a:bodyPr/>
        <a:lstStyle/>
        <a:p>
          <a:endParaRPr lang="en-US"/>
        </a:p>
      </dgm:t>
    </dgm:pt>
    <dgm:pt modelId="{26E39331-A0D3-4858-919C-82AC309DBA05}">
      <dgm:prSet/>
      <dgm:spPr/>
      <dgm:t>
        <a:bodyPr/>
        <a:lstStyle/>
        <a:p>
          <a:r>
            <a:rPr lang="en-US"/>
            <a:t>We don't know in advance whether a given smart contract and input loops forever</a:t>
          </a:r>
        </a:p>
      </dgm:t>
    </dgm:pt>
    <dgm:pt modelId="{1C22DA38-F958-4B6C-88BD-1D16AF3D0E39}" type="parTrans" cxnId="{F435D0FD-31ED-4512-99E0-4A456BECE064}">
      <dgm:prSet/>
      <dgm:spPr/>
      <dgm:t>
        <a:bodyPr/>
        <a:lstStyle/>
        <a:p>
          <a:endParaRPr lang="en-US"/>
        </a:p>
      </dgm:t>
    </dgm:pt>
    <dgm:pt modelId="{365EB304-3017-4939-A3E0-D6F05F879D15}" type="sibTrans" cxnId="{F435D0FD-31ED-4512-99E0-4A456BECE064}">
      <dgm:prSet/>
      <dgm:spPr/>
      <dgm:t>
        <a:bodyPr/>
        <a:lstStyle/>
        <a:p>
          <a:endParaRPr lang="en-US"/>
        </a:p>
      </dgm:t>
    </dgm:pt>
    <dgm:pt modelId="{C3CA8F95-F058-462C-9E39-DA15A0B494C3}">
      <dgm:prSet/>
      <dgm:spPr/>
      <dgm:t>
        <a:bodyPr/>
        <a:lstStyle/>
        <a:p>
          <a:r>
            <a:rPr lang="en-US"/>
            <a:t>In a personal computer, we could restart the machine</a:t>
          </a:r>
        </a:p>
      </dgm:t>
    </dgm:pt>
    <dgm:pt modelId="{4BC6DDE3-EBEA-45D4-8D02-3AEC8309F70E}" type="parTrans" cxnId="{40D83B73-4C82-4CD3-BF2D-F6B796679328}">
      <dgm:prSet/>
      <dgm:spPr/>
      <dgm:t>
        <a:bodyPr/>
        <a:lstStyle/>
        <a:p>
          <a:endParaRPr lang="en-US"/>
        </a:p>
      </dgm:t>
    </dgm:pt>
    <dgm:pt modelId="{0AE685CB-5A28-4A76-BB85-B01E6BF6BC27}" type="sibTrans" cxnId="{40D83B73-4C82-4CD3-BF2D-F6B796679328}">
      <dgm:prSet/>
      <dgm:spPr/>
      <dgm:t>
        <a:bodyPr/>
        <a:lstStyle/>
        <a:p>
          <a:endParaRPr lang="en-US"/>
        </a:p>
      </dgm:t>
    </dgm:pt>
    <dgm:pt modelId="{DCF9CDCB-2032-4CCE-B179-A6D3EFC3321E}" type="pres">
      <dgm:prSet presAssocID="{7D1FD792-F985-4442-9E9B-318D88E44375}" presName="root" presStyleCnt="0">
        <dgm:presLayoutVars>
          <dgm:dir/>
          <dgm:resizeHandles val="exact"/>
        </dgm:presLayoutVars>
      </dgm:prSet>
      <dgm:spPr/>
    </dgm:pt>
    <dgm:pt modelId="{821B2358-B9ED-45FC-B975-E89B2CE90F05}" type="pres">
      <dgm:prSet presAssocID="{A620C588-35D0-4112-ADC7-4E7D44B8C2A6}" presName="compNode" presStyleCnt="0"/>
      <dgm:spPr/>
    </dgm:pt>
    <dgm:pt modelId="{25805909-29E7-4285-8A26-DA46E624E8D2}" type="pres">
      <dgm:prSet presAssocID="{A620C588-35D0-4112-ADC7-4E7D44B8C2A6}" presName="bgRect" presStyleLbl="bgShp" presStyleIdx="0" presStyleCnt="2"/>
      <dgm:spPr/>
    </dgm:pt>
    <dgm:pt modelId="{B715ECD1-0E62-4EB6-84F9-469AC6A25510}" type="pres">
      <dgm:prSet presAssocID="{A620C588-35D0-4112-ADC7-4E7D44B8C2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0B2DE683-B23E-4A53-8E75-AD38087D9FC0}" type="pres">
      <dgm:prSet presAssocID="{A620C588-35D0-4112-ADC7-4E7D44B8C2A6}" presName="spaceRect" presStyleCnt="0"/>
      <dgm:spPr/>
    </dgm:pt>
    <dgm:pt modelId="{73F1D861-4E2A-41D2-B331-A7A237DBDDBD}" type="pres">
      <dgm:prSet presAssocID="{A620C588-35D0-4112-ADC7-4E7D44B8C2A6}" presName="parTx" presStyleLbl="revTx" presStyleIdx="0" presStyleCnt="3">
        <dgm:presLayoutVars>
          <dgm:chMax val="0"/>
          <dgm:chPref val="0"/>
        </dgm:presLayoutVars>
      </dgm:prSet>
      <dgm:spPr/>
    </dgm:pt>
    <dgm:pt modelId="{5A97AB0B-3B10-4A55-85CA-4A51EB7AE99D}" type="pres">
      <dgm:prSet presAssocID="{646EA69A-ACAA-4C78-B65E-B75726379A0F}" presName="sibTrans" presStyleCnt="0"/>
      <dgm:spPr/>
    </dgm:pt>
    <dgm:pt modelId="{173A4AAE-D1DF-4ABB-8AEA-D7DF19822352}" type="pres">
      <dgm:prSet presAssocID="{74F00522-BF2B-404D-8ECE-2A29BFC6C9B7}" presName="compNode" presStyleCnt="0"/>
      <dgm:spPr/>
    </dgm:pt>
    <dgm:pt modelId="{63CF3C95-EAEA-4ABD-97A8-6071E4F3601C}" type="pres">
      <dgm:prSet presAssocID="{74F00522-BF2B-404D-8ECE-2A29BFC6C9B7}" presName="bgRect" presStyleLbl="bgShp" presStyleIdx="1" presStyleCnt="2"/>
      <dgm:spPr/>
    </dgm:pt>
    <dgm:pt modelId="{CB3E1921-9459-4CCB-8678-AFA440740DF8}" type="pres">
      <dgm:prSet presAssocID="{74F00522-BF2B-404D-8ECE-2A29BFC6C9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403DD26-831F-49AC-9079-BA3D5C6A690D}" type="pres">
      <dgm:prSet presAssocID="{74F00522-BF2B-404D-8ECE-2A29BFC6C9B7}" presName="spaceRect" presStyleCnt="0"/>
      <dgm:spPr/>
    </dgm:pt>
    <dgm:pt modelId="{629C8EB4-3039-4191-ACEB-96888B18F808}" type="pres">
      <dgm:prSet presAssocID="{74F00522-BF2B-404D-8ECE-2A29BFC6C9B7}" presName="parTx" presStyleLbl="revTx" presStyleIdx="1" presStyleCnt="3">
        <dgm:presLayoutVars>
          <dgm:chMax val="0"/>
          <dgm:chPref val="0"/>
        </dgm:presLayoutVars>
      </dgm:prSet>
      <dgm:spPr/>
    </dgm:pt>
    <dgm:pt modelId="{3C4F9523-6A20-47C4-BA3C-A6CDDEB861B9}" type="pres">
      <dgm:prSet presAssocID="{74F00522-BF2B-404D-8ECE-2A29BFC6C9B7}" presName="desTx" presStyleLbl="revTx" presStyleIdx="2" presStyleCnt="3">
        <dgm:presLayoutVars/>
      </dgm:prSet>
      <dgm:spPr/>
    </dgm:pt>
  </dgm:ptLst>
  <dgm:cxnLst>
    <dgm:cxn modelId="{66F98715-BAFB-48E5-AB78-BD365D387874}" type="presOf" srcId="{74F00522-BF2B-404D-8ECE-2A29BFC6C9B7}" destId="{629C8EB4-3039-4191-ACEB-96888B18F808}" srcOrd="0" destOrd="0" presId="urn:microsoft.com/office/officeart/2018/2/layout/IconVerticalSolidList"/>
    <dgm:cxn modelId="{40D83B73-4C82-4CD3-BF2D-F6B796679328}" srcId="{74F00522-BF2B-404D-8ECE-2A29BFC6C9B7}" destId="{C3CA8F95-F058-462C-9E39-DA15A0B494C3}" srcOrd="1" destOrd="0" parTransId="{4BC6DDE3-EBEA-45D4-8D02-3AEC8309F70E}" sibTransId="{0AE685CB-5A28-4A76-BB85-B01E6BF6BC27}"/>
    <dgm:cxn modelId="{9F436985-85C2-4F17-BAF0-B72EA7F3A3CB}" type="presOf" srcId="{26E39331-A0D3-4858-919C-82AC309DBA05}" destId="{3C4F9523-6A20-47C4-BA3C-A6CDDEB861B9}" srcOrd="0" destOrd="0" presId="urn:microsoft.com/office/officeart/2018/2/layout/IconVerticalSolidList"/>
    <dgm:cxn modelId="{41B90594-D02E-4E96-8D2B-F7577DCAE93E}" srcId="{7D1FD792-F985-4442-9E9B-318D88E44375}" destId="{A620C588-35D0-4112-ADC7-4E7D44B8C2A6}" srcOrd="0" destOrd="0" parTransId="{D5979333-EC90-4ADC-A3AB-2D6DD38C0FB6}" sibTransId="{646EA69A-ACAA-4C78-B65E-B75726379A0F}"/>
    <dgm:cxn modelId="{0D5711A3-CF7A-45DA-B63B-3A4957B0A47A}" type="presOf" srcId="{7D1FD792-F985-4442-9E9B-318D88E44375}" destId="{DCF9CDCB-2032-4CCE-B179-A6D3EFC3321E}" srcOrd="0" destOrd="0" presId="urn:microsoft.com/office/officeart/2018/2/layout/IconVerticalSolidList"/>
    <dgm:cxn modelId="{575C3DAD-2834-41B7-9100-F646B20CE32C}" type="presOf" srcId="{A620C588-35D0-4112-ADC7-4E7D44B8C2A6}" destId="{73F1D861-4E2A-41D2-B331-A7A237DBDDBD}" srcOrd="0" destOrd="0" presId="urn:microsoft.com/office/officeart/2018/2/layout/IconVerticalSolidList"/>
    <dgm:cxn modelId="{E82CDFE1-6FC5-481A-917C-22867E1C268B}" type="presOf" srcId="{C3CA8F95-F058-462C-9E39-DA15A0B494C3}" destId="{3C4F9523-6A20-47C4-BA3C-A6CDDEB861B9}" srcOrd="0" destOrd="1" presId="urn:microsoft.com/office/officeart/2018/2/layout/IconVerticalSolidList"/>
    <dgm:cxn modelId="{406ADBED-C0F1-4565-A6D6-79622E5522CF}" srcId="{7D1FD792-F985-4442-9E9B-318D88E44375}" destId="{74F00522-BF2B-404D-8ECE-2A29BFC6C9B7}" srcOrd="1" destOrd="0" parTransId="{1FFCB1E8-E578-40DF-9179-83CC4241BC01}" sibTransId="{6FF1B429-8E0D-4411-A4B9-749CDCFB7FEA}"/>
    <dgm:cxn modelId="{F435D0FD-31ED-4512-99E0-4A456BECE064}" srcId="{74F00522-BF2B-404D-8ECE-2A29BFC6C9B7}" destId="{26E39331-A0D3-4858-919C-82AC309DBA05}" srcOrd="0" destOrd="0" parTransId="{1C22DA38-F958-4B6C-88BD-1D16AF3D0E39}" sibTransId="{365EB304-3017-4939-A3E0-D6F05F879D15}"/>
    <dgm:cxn modelId="{711C5C30-BC48-4D81-9AC2-F6CF4A9913A3}" type="presParOf" srcId="{DCF9CDCB-2032-4CCE-B179-A6D3EFC3321E}" destId="{821B2358-B9ED-45FC-B975-E89B2CE90F05}" srcOrd="0" destOrd="0" presId="urn:microsoft.com/office/officeart/2018/2/layout/IconVerticalSolidList"/>
    <dgm:cxn modelId="{329E595D-0E56-4549-B91B-8CF0F8924EB2}" type="presParOf" srcId="{821B2358-B9ED-45FC-B975-E89B2CE90F05}" destId="{25805909-29E7-4285-8A26-DA46E624E8D2}" srcOrd="0" destOrd="0" presId="urn:microsoft.com/office/officeart/2018/2/layout/IconVerticalSolidList"/>
    <dgm:cxn modelId="{580290F0-7F39-4AC6-B659-E2B3670797B1}" type="presParOf" srcId="{821B2358-B9ED-45FC-B975-E89B2CE90F05}" destId="{B715ECD1-0E62-4EB6-84F9-469AC6A25510}" srcOrd="1" destOrd="0" presId="urn:microsoft.com/office/officeart/2018/2/layout/IconVerticalSolidList"/>
    <dgm:cxn modelId="{148BCDC5-21E8-48D2-A5A3-49B3DA6435EE}" type="presParOf" srcId="{821B2358-B9ED-45FC-B975-E89B2CE90F05}" destId="{0B2DE683-B23E-4A53-8E75-AD38087D9FC0}" srcOrd="2" destOrd="0" presId="urn:microsoft.com/office/officeart/2018/2/layout/IconVerticalSolidList"/>
    <dgm:cxn modelId="{BE82C93E-7F6A-4843-97B4-AE5BB908B6EC}" type="presParOf" srcId="{821B2358-B9ED-45FC-B975-E89B2CE90F05}" destId="{73F1D861-4E2A-41D2-B331-A7A237DBDDBD}" srcOrd="3" destOrd="0" presId="urn:microsoft.com/office/officeart/2018/2/layout/IconVerticalSolidList"/>
    <dgm:cxn modelId="{CC1460D0-F712-41CF-B52F-0A5F322F14E3}" type="presParOf" srcId="{DCF9CDCB-2032-4CCE-B179-A6D3EFC3321E}" destId="{5A97AB0B-3B10-4A55-85CA-4A51EB7AE99D}" srcOrd="1" destOrd="0" presId="urn:microsoft.com/office/officeart/2018/2/layout/IconVerticalSolidList"/>
    <dgm:cxn modelId="{25F7ADBB-57B8-43B2-8457-1F630D17ED55}" type="presParOf" srcId="{DCF9CDCB-2032-4CCE-B179-A6D3EFC3321E}" destId="{173A4AAE-D1DF-4ABB-8AEA-D7DF19822352}" srcOrd="2" destOrd="0" presId="urn:microsoft.com/office/officeart/2018/2/layout/IconVerticalSolidList"/>
    <dgm:cxn modelId="{45247185-D5DF-4B2E-9577-C68797B2CC6E}" type="presParOf" srcId="{173A4AAE-D1DF-4ABB-8AEA-D7DF19822352}" destId="{63CF3C95-EAEA-4ABD-97A8-6071E4F3601C}" srcOrd="0" destOrd="0" presId="urn:microsoft.com/office/officeart/2018/2/layout/IconVerticalSolidList"/>
    <dgm:cxn modelId="{3209E4AC-FD2C-473D-8E00-463F86D07C4A}" type="presParOf" srcId="{173A4AAE-D1DF-4ABB-8AEA-D7DF19822352}" destId="{CB3E1921-9459-4CCB-8678-AFA440740DF8}" srcOrd="1" destOrd="0" presId="urn:microsoft.com/office/officeart/2018/2/layout/IconVerticalSolidList"/>
    <dgm:cxn modelId="{6DA58B8F-931A-4262-A800-1C9B8E08BB67}" type="presParOf" srcId="{173A4AAE-D1DF-4ABB-8AEA-D7DF19822352}" destId="{5403DD26-831F-49AC-9079-BA3D5C6A690D}" srcOrd="2" destOrd="0" presId="urn:microsoft.com/office/officeart/2018/2/layout/IconVerticalSolidList"/>
    <dgm:cxn modelId="{75A00F71-ECA8-4599-804D-BED746D0008E}" type="presParOf" srcId="{173A4AAE-D1DF-4ABB-8AEA-D7DF19822352}" destId="{629C8EB4-3039-4191-ACEB-96888B18F808}" srcOrd="3" destOrd="0" presId="urn:microsoft.com/office/officeart/2018/2/layout/IconVerticalSolidList"/>
    <dgm:cxn modelId="{3DEE5196-BB85-4E30-B1FE-6AE651A8DE4D}" type="presParOf" srcId="{173A4AAE-D1DF-4ABB-8AEA-D7DF19822352}" destId="{3C4F9523-6A20-47C4-BA3C-A6CDDEB861B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010C7D-8791-4011-94C7-BEF19D3F4A5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883B468-993E-488F-AACD-DA5EDC816A44}">
      <dgm:prSet/>
      <dgm:spPr/>
      <dgm:t>
        <a:bodyPr/>
        <a:lstStyle/>
        <a:p>
          <a:pPr>
            <a:defRPr b="1"/>
          </a:pPr>
          <a:r>
            <a:rPr lang="en-US" dirty="0"/>
            <a:t>Ethereum’s “solution” for halting problem</a:t>
          </a:r>
        </a:p>
      </dgm:t>
    </dgm:pt>
    <dgm:pt modelId="{EED048B2-F258-483A-916A-CFF9CBF839FB}" type="parTrans" cxnId="{93EB830B-9A2A-4146-856A-CC4DE1A2739A}">
      <dgm:prSet/>
      <dgm:spPr/>
      <dgm:t>
        <a:bodyPr/>
        <a:lstStyle/>
        <a:p>
          <a:endParaRPr lang="en-US"/>
        </a:p>
      </dgm:t>
    </dgm:pt>
    <dgm:pt modelId="{FC220EFF-6C85-4A71-893F-91204FC451A0}" type="sibTrans" cxnId="{93EB830B-9A2A-4146-856A-CC4DE1A2739A}">
      <dgm:prSet/>
      <dgm:spPr/>
      <dgm:t>
        <a:bodyPr/>
        <a:lstStyle/>
        <a:p>
          <a:endParaRPr lang="en-US"/>
        </a:p>
      </dgm:t>
    </dgm:pt>
    <dgm:pt modelId="{DFE3C3E8-5CE8-48DB-8269-8C6B6759813D}">
      <dgm:prSet/>
      <dgm:spPr/>
      <dgm:t>
        <a:bodyPr/>
        <a:lstStyle/>
        <a:p>
          <a:r>
            <a:rPr lang="en-US"/>
            <a:t>Transaction initiator pays (in Ether) for every step of execution</a:t>
          </a:r>
        </a:p>
      </dgm:t>
    </dgm:pt>
    <dgm:pt modelId="{1E2B6D5B-28E3-45BD-8276-593B676C3B8E}" type="parTrans" cxnId="{BEF17937-DFA5-490A-9EBF-9B547BE8A74F}">
      <dgm:prSet/>
      <dgm:spPr/>
      <dgm:t>
        <a:bodyPr/>
        <a:lstStyle/>
        <a:p>
          <a:endParaRPr lang="en-US"/>
        </a:p>
      </dgm:t>
    </dgm:pt>
    <dgm:pt modelId="{B1526B43-0255-44FF-9EF7-EF7DF6690F33}" type="sibTrans" cxnId="{BEF17937-DFA5-490A-9EBF-9B547BE8A74F}">
      <dgm:prSet/>
      <dgm:spPr/>
      <dgm:t>
        <a:bodyPr/>
        <a:lstStyle/>
        <a:p>
          <a:endParaRPr lang="en-US"/>
        </a:p>
      </dgm:t>
    </dgm:pt>
    <dgm:pt modelId="{50D3FEF0-B474-45F8-B3CA-12E04C8A7D0F}">
      <dgm:prSet/>
      <dgm:spPr/>
      <dgm:t>
        <a:bodyPr/>
        <a:lstStyle/>
        <a:p>
          <a:r>
            <a:rPr lang="en-US"/>
            <a:t>Limited supply of Ether implies infinite loops can't execute</a:t>
          </a:r>
        </a:p>
      </dgm:t>
    </dgm:pt>
    <dgm:pt modelId="{D817F31B-D1F2-468C-AEE8-1D1FD0AC75DF}" type="parTrans" cxnId="{2AC64F4E-10E6-4B3A-978A-8646160AF7FC}">
      <dgm:prSet/>
      <dgm:spPr/>
      <dgm:t>
        <a:bodyPr/>
        <a:lstStyle/>
        <a:p>
          <a:endParaRPr lang="en-US"/>
        </a:p>
      </dgm:t>
    </dgm:pt>
    <dgm:pt modelId="{75373803-A3C8-4FAE-8306-777FC75698F1}" type="sibTrans" cxnId="{2AC64F4E-10E6-4B3A-978A-8646160AF7FC}">
      <dgm:prSet/>
      <dgm:spPr/>
      <dgm:t>
        <a:bodyPr/>
        <a:lstStyle/>
        <a:p>
          <a:endParaRPr lang="en-US"/>
        </a:p>
      </dgm:t>
    </dgm:pt>
    <dgm:pt modelId="{6AA0D894-187D-4795-B193-BA0F27250261}">
      <dgm:prSet/>
      <dgm:spPr/>
      <dgm:t>
        <a:bodyPr/>
        <a:lstStyle/>
        <a:p>
          <a:pPr>
            <a:defRPr b="1"/>
          </a:pPr>
          <a:r>
            <a:rPr lang="en-US"/>
            <a:t>Every computation is expressed in Gas</a:t>
          </a:r>
        </a:p>
      </dgm:t>
    </dgm:pt>
    <dgm:pt modelId="{CF8FE90D-C7A2-4EB3-A897-C6A1FE56B816}" type="parTrans" cxnId="{C474111B-1E2E-493E-BD81-C9EBE4FBF806}">
      <dgm:prSet/>
      <dgm:spPr/>
      <dgm:t>
        <a:bodyPr/>
        <a:lstStyle/>
        <a:p>
          <a:endParaRPr lang="en-US"/>
        </a:p>
      </dgm:t>
    </dgm:pt>
    <dgm:pt modelId="{9534FE75-BDDB-484E-8AF4-A125E5EBDAC7}" type="sibTrans" cxnId="{C474111B-1E2E-493E-BD81-C9EBE4FBF806}">
      <dgm:prSet/>
      <dgm:spPr/>
      <dgm:t>
        <a:bodyPr/>
        <a:lstStyle/>
        <a:p>
          <a:endParaRPr lang="en-US"/>
        </a:p>
      </dgm:t>
    </dgm:pt>
    <dgm:pt modelId="{99CDA506-71FA-42C6-A4DE-FBDD9FBDBD96}">
      <dgm:prSet/>
      <dgm:spPr/>
      <dgm:t>
        <a:bodyPr/>
        <a:lstStyle/>
        <a:p>
          <a:r>
            <a:rPr lang="en-US" dirty="0"/>
            <a:t>Addition is 1 unit, multiplication is 4 </a:t>
          </a:r>
          <a:r>
            <a:rPr lang="en-US" dirty="0" err="1"/>
            <a:t>etc</a:t>
          </a:r>
          <a:endParaRPr lang="en-US" dirty="0"/>
        </a:p>
      </dgm:t>
    </dgm:pt>
    <dgm:pt modelId="{003C2F5E-5A62-48F2-B39D-CCF85BE754E3}" type="parTrans" cxnId="{E3E25CC8-5E31-47EC-9F25-95BF6F4DD8D9}">
      <dgm:prSet/>
      <dgm:spPr/>
      <dgm:t>
        <a:bodyPr/>
        <a:lstStyle/>
        <a:p>
          <a:endParaRPr lang="en-US"/>
        </a:p>
      </dgm:t>
    </dgm:pt>
    <dgm:pt modelId="{8A4EE93D-0552-44CC-AE8A-36611C8E5737}" type="sibTrans" cxnId="{E3E25CC8-5E31-47EC-9F25-95BF6F4DD8D9}">
      <dgm:prSet/>
      <dgm:spPr/>
      <dgm:t>
        <a:bodyPr/>
        <a:lstStyle/>
        <a:p>
          <a:endParaRPr lang="en-US"/>
        </a:p>
      </dgm:t>
    </dgm:pt>
    <dgm:pt modelId="{41D27A4C-89EB-444F-B326-BC149A7FB60F}">
      <dgm:prSet/>
      <dgm:spPr/>
      <dgm:t>
        <a:bodyPr/>
        <a:lstStyle/>
        <a:p>
          <a:pPr>
            <a:defRPr b="1"/>
          </a:pPr>
          <a:r>
            <a:rPr lang="en-US"/>
            <a:t>Gas price is not constant</a:t>
          </a:r>
        </a:p>
      </dgm:t>
    </dgm:pt>
    <dgm:pt modelId="{DA984EB7-E779-48DF-A820-C4A401294448}" type="parTrans" cxnId="{E069E36A-5199-415B-9546-B8BA25454BFD}">
      <dgm:prSet/>
      <dgm:spPr/>
      <dgm:t>
        <a:bodyPr/>
        <a:lstStyle/>
        <a:p>
          <a:endParaRPr lang="en-US"/>
        </a:p>
      </dgm:t>
    </dgm:pt>
    <dgm:pt modelId="{5C8ACAB4-0BB2-4533-96B1-2512F9FAF611}" type="sibTrans" cxnId="{E069E36A-5199-415B-9546-B8BA25454BFD}">
      <dgm:prSet/>
      <dgm:spPr/>
      <dgm:t>
        <a:bodyPr/>
        <a:lstStyle/>
        <a:p>
          <a:endParaRPr lang="en-US"/>
        </a:p>
      </dgm:t>
    </dgm:pt>
    <dgm:pt modelId="{A2FE0B27-2D6A-4ED5-B456-DEF3384D43BA}">
      <dgm:prSet/>
      <dgm:spPr/>
      <dgm:t>
        <a:bodyPr/>
        <a:lstStyle/>
        <a:p>
          <a:r>
            <a:rPr lang="en-US" dirty="0"/>
            <a:t>Transaction cost = Total gas * Gas price (Pay what you wish model)</a:t>
          </a:r>
        </a:p>
        <a:p>
          <a:r>
            <a:rPr lang="en-US" dirty="0"/>
            <a:t>Easy to estimate approximately based on operations involved</a:t>
          </a:r>
        </a:p>
      </dgm:t>
    </dgm:pt>
    <dgm:pt modelId="{2C027A8C-3873-48B8-A697-737308171638}" type="parTrans" cxnId="{4F52DA5D-00E2-48F6-B317-FC8E87A3D325}">
      <dgm:prSet/>
      <dgm:spPr/>
      <dgm:t>
        <a:bodyPr/>
        <a:lstStyle/>
        <a:p>
          <a:endParaRPr lang="en-US"/>
        </a:p>
      </dgm:t>
    </dgm:pt>
    <dgm:pt modelId="{E656CF2F-4D67-42E4-AC6B-34962A6996BC}" type="sibTrans" cxnId="{4F52DA5D-00E2-48F6-B317-FC8E87A3D325}">
      <dgm:prSet/>
      <dgm:spPr/>
      <dgm:t>
        <a:bodyPr/>
        <a:lstStyle/>
        <a:p>
          <a:endParaRPr lang="en-US"/>
        </a:p>
      </dgm:t>
    </dgm:pt>
    <dgm:pt modelId="{0F54BEF8-C66B-48FD-B08E-46BD412AFA18}">
      <dgm:prSet/>
      <dgm:spPr/>
      <dgm:t>
        <a:bodyPr/>
        <a:lstStyle/>
        <a:p>
          <a:pPr>
            <a:defRPr b="1"/>
          </a:pPr>
          <a:r>
            <a:rPr lang="en-US"/>
            <a:t>1 Ether = 10^18 Wei</a:t>
          </a:r>
        </a:p>
      </dgm:t>
    </dgm:pt>
    <dgm:pt modelId="{C25F2AA6-F602-4650-9EEB-DA2AC78FA792}" type="parTrans" cxnId="{A5E3CF93-A633-433F-BF66-83C0AA152ED1}">
      <dgm:prSet/>
      <dgm:spPr/>
      <dgm:t>
        <a:bodyPr/>
        <a:lstStyle/>
        <a:p>
          <a:endParaRPr lang="en-US"/>
        </a:p>
      </dgm:t>
    </dgm:pt>
    <dgm:pt modelId="{3BED6C9A-637F-4659-9BFF-F9ED25CA20D9}" type="sibTrans" cxnId="{A5E3CF93-A633-433F-BF66-83C0AA152ED1}">
      <dgm:prSet/>
      <dgm:spPr/>
      <dgm:t>
        <a:bodyPr/>
        <a:lstStyle/>
        <a:p>
          <a:endParaRPr lang="en-US"/>
        </a:p>
      </dgm:t>
    </dgm:pt>
    <dgm:pt modelId="{ABD698C4-740E-4618-8053-77AC8634F601}" type="pres">
      <dgm:prSet presAssocID="{59010C7D-8791-4011-94C7-BEF19D3F4A52}" presName="root" presStyleCnt="0">
        <dgm:presLayoutVars>
          <dgm:dir/>
          <dgm:resizeHandles val="exact"/>
        </dgm:presLayoutVars>
      </dgm:prSet>
      <dgm:spPr/>
    </dgm:pt>
    <dgm:pt modelId="{165A3384-FE40-44AA-AB4B-5FEAEDE46954}" type="pres">
      <dgm:prSet presAssocID="{B883B468-993E-488F-AACD-DA5EDC816A44}" presName="compNode" presStyleCnt="0"/>
      <dgm:spPr/>
    </dgm:pt>
    <dgm:pt modelId="{459C3405-6BB1-467A-8A21-06533D628612}" type="pres">
      <dgm:prSet presAssocID="{B883B468-993E-488F-AACD-DA5EDC816A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DC82DE8-1FFE-4549-9F63-00A4926D673B}" type="pres">
      <dgm:prSet presAssocID="{B883B468-993E-488F-AACD-DA5EDC816A44}" presName="iconSpace" presStyleCnt="0"/>
      <dgm:spPr/>
    </dgm:pt>
    <dgm:pt modelId="{1CA2D095-A6DC-479B-9928-25DB67D4E28D}" type="pres">
      <dgm:prSet presAssocID="{B883B468-993E-488F-AACD-DA5EDC816A44}" presName="parTx" presStyleLbl="revTx" presStyleIdx="0" presStyleCnt="8">
        <dgm:presLayoutVars>
          <dgm:chMax val="0"/>
          <dgm:chPref val="0"/>
        </dgm:presLayoutVars>
      </dgm:prSet>
      <dgm:spPr/>
    </dgm:pt>
    <dgm:pt modelId="{3BE72DCE-9586-4D7A-BB8E-07546C1E6930}" type="pres">
      <dgm:prSet presAssocID="{B883B468-993E-488F-AACD-DA5EDC816A44}" presName="txSpace" presStyleCnt="0"/>
      <dgm:spPr/>
    </dgm:pt>
    <dgm:pt modelId="{AAC5A69B-D524-4C4C-A9D4-0D69AE5C0022}" type="pres">
      <dgm:prSet presAssocID="{B883B468-993E-488F-AACD-DA5EDC816A44}" presName="desTx" presStyleLbl="revTx" presStyleIdx="1" presStyleCnt="8">
        <dgm:presLayoutVars/>
      </dgm:prSet>
      <dgm:spPr/>
    </dgm:pt>
    <dgm:pt modelId="{5DCC4FE1-154E-4C51-B425-C2DFB8052B40}" type="pres">
      <dgm:prSet presAssocID="{FC220EFF-6C85-4A71-893F-91204FC451A0}" presName="sibTrans" presStyleCnt="0"/>
      <dgm:spPr/>
    </dgm:pt>
    <dgm:pt modelId="{D528E9CC-018E-48D3-A738-7CA69C20D1AE}" type="pres">
      <dgm:prSet presAssocID="{6AA0D894-187D-4795-B193-BA0F27250261}" presName="compNode" presStyleCnt="0"/>
      <dgm:spPr/>
    </dgm:pt>
    <dgm:pt modelId="{845122B5-FD2A-437D-A0E9-4F83ED9AE2A4}" type="pres">
      <dgm:prSet presAssocID="{6AA0D894-187D-4795-B193-BA0F272502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BD85CDA-6056-47F5-AC3F-995ECC0DCCBA}" type="pres">
      <dgm:prSet presAssocID="{6AA0D894-187D-4795-B193-BA0F27250261}" presName="iconSpace" presStyleCnt="0"/>
      <dgm:spPr/>
    </dgm:pt>
    <dgm:pt modelId="{4DEC904E-E127-4E1A-ABEC-60BC488BD488}" type="pres">
      <dgm:prSet presAssocID="{6AA0D894-187D-4795-B193-BA0F27250261}" presName="parTx" presStyleLbl="revTx" presStyleIdx="2" presStyleCnt="8">
        <dgm:presLayoutVars>
          <dgm:chMax val="0"/>
          <dgm:chPref val="0"/>
        </dgm:presLayoutVars>
      </dgm:prSet>
      <dgm:spPr/>
    </dgm:pt>
    <dgm:pt modelId="{FD0B9ECC-975F-4783-977E-D8A597A53D29}" type="pres">
      <dgm:prSet presAssocID="{6AA0D894-187D-4795-B193-BA0F27250261}" presName="txSpace" presStyleCnt="0"/>
      <dgm:spPr/>
    </dgm:pt>
    <dgm:pt modelId="{3B56FCF7-08A9-4921-AAF1-C55C8A3C2AB0}" type="pres">
      <dgm:prSet presAssocID="{6AA0D894-187D-4795-B193-BA0F27250261}" presName="desTx" presStyleLbl="revTx" presStyleIdx="3" presStyleCnt="8">
        <dgm:presLayoutVars/>
      </dgm:prSet>
      <dgm:spPr/>
    </dgm:pt>
    <dgm:pt modelId="{C95CFECA-F655-4127-827F-9048E71D8C90}" type="pres">
      <dgm:prSet presAssocID="{9534FE75-BDDB-484E-8AF4-A125E5EBDAC7}" presName="sibTrans" presStyleCnt="0"/>
      <dgm:spPr/>
    </dgm:pt>
    <dgm:pt modelId="{7C98349B-C036-4BAE-977C-5BD127D62EF1}" type="pres">
      <dgm:prSet presAssocID="{41D27A4C-89EB-444F-B326-BC149A7FB60F}" presName="compNode" presStyleCnt="0"/>
      <dgm:spPr/>
    </dgm:pt>
    <dgm:pt modelId="{467E850B-1827-40F6-B026-48AF2438ACBE}" type="pres">
      <dgm:prSet presAssocID="{41D27A4C-89EB-444F-B326-BC149A7FB6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DC25B41-4945-4AF3-A8EC-CB76DA0C2836}" type="pres">
      <dgm:prSet presAssocID="{41D27A4C-89EB-444F-B326-BC149A7FB60F}" presName="iconSpace" presStyleCnt="0"/>
      <dgm:spPr/>
    </dgm:pt>
    <dgm:pt modelId="{04543A4D-8AD0-49BC-83FD-A37DBCC9F387}" type="pres">
      <dgm:prSet presAssocID="{41D27A4C-89EB-444F-B326-BC149A7FB60F}" presName="parTx" presStyleLbl="revTx" presStyleIdx="4" presStyleCnt="8">
        <dgm:presLayoutVars>
          <dgm:chMax val="0"/>
          <dgm:chPref val="0"/>
        </dgm:presLayoutVars>
      </dgm:prSet>
      <dgm:spPr/>
    </dgm:pt>
    <dgm:pt modelId="{7290F776-B4E7-407D-850D-5CA9CE0EDCE6}" type="pres">
      <dgm:prSet presAssocID="{41D27A4C-89EB-444F-B326-BC149A7FB60F}" presName="txSpace" presStyleCnt="0"/>
      <dgm:spPr/>
    </dgm:pt>
    <dgm:pt modelId="{392267FC-3A26-426A-8985-E7C0F126A4E5}" type="pres">
      <dgm:prSet presAssocID="{41D27A4C-89EB-444F-B326-BC149A7FB60F}" presName="desTx" presStyleLbl="revTx" presStyleIdx="5" presStyleCnt="8">
        <dgm:presLayoutVars/>
      </dgm:prSet>
      <dgm:spPr/>
    </dgm:pt>
    <dgm:pt modelId="{1979ECC7-4426-450A-A28E-C60A20F6AD99}" type="pres">
      <dgm:prSet presAssocID="{5C8ACAB4-0BB2-4533-96B1-2512F9FAF611}" presName="sibTrans" presStyleCnt="0"/>
      <dgm:spPr/>
    </dgm:pt>
    <dgm:pt modelId="{4748995E-6A74-474F-8490-718B58AE8BEA}" type="pres">
      <dgm:prSet presAssocID="{0F54BEF8-C66B-48FD-B08E-46BD412AFA18}" presName="compNode" presStyleCnt="0"/>
      <dgm:spPr/>
    </dgm:pt>
    <dgm:pt modelId="{E3EB501E-6B26-4FBE-B111-46DF6470650B}" type="pres">
      <dgm:prSet presAssocID="{0F54BEF8-C66B-48FD-B08E-46BD412AFA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128407E-81EC-45BA-92FF-F1D239A05372}" type="pres">
      <dgm:prSet presAssocID="{0F54BEF8-C66B-48FD-B08E-46BD412AFA18}" presName="iconSpace" presStyleCnt="0"/>
      <dgm:spPr/>
    </dgm:pt>
    <dgm:pt modelId="{28063281-9981-4016-8FC7-04945A09D57A}" type="pres">
      <dgm:prSet presAssocID="{0F54BEF8-C66B-48FD-B08E-46BD412AFA18}" presName="parTx" presStyleLbl="revTx" presStyleIdx="6" presStyleCnt="8">
        <dgm:presLayoutVars>
          <dgm:chMax val="0"/>
          <dgm:chPref val="0"/>
        </dgm:presLayoutVars>
      </dgm:prSet>
      <dgm:spPr/>
    </dgm:pt>
    <dgm:pt modelId="{1E94020C-E4D2-4DE1-B69E-69ABD80517D0}" type="pres">
      <dgm:prSet presAssocID="{0F54BEF8-C66B-48FD-B08E-46BD412AFA18}" presName="txSpace" presStyleCnt="0"/>
      <dgm:spPr/>
    </dgm:pt>
    <dgm:pt modelId="{6F70F8B1-B9C3-4DE2-89FC-FED4A51E5273}" type="pres">
      <dgm:prSet presAssocID="{0F54BEF8-C66B-48FD-B08E-46BD412AFA18}" presName="desTx" presStyleLbl="revTx" presStyleIdx="7" presStyleCnt="8">
        <dgm:presLayoutVars/>
      </dgm:prSet>
      <dgm:spPr/>
    </dgm:pt>
  </dgm:ptLst>
  <dgm:cxnLst>
    <dgm:cxn modelId="{93EB830B-9A2A-4146-856A-CC4DE1A2739A}" srcId="{59010C7D-8791-4011-94C7-BEF19D3F4A52}" destId="{B883B468-993E-488F-AACD-DA5EDC816A44}" srcOrd="0" destOrd="0" parTransId="{EED048B2-F258-483A-916A-CFF9CBF839FB}" sibTransId="{FC220EFF-6C85-4A71-893F-91204FC451A0}"/>
    <dgm:cxn modelId="{5FF3FB19-A1D0-420F-97A5-36FDAC37BC9D}" type="presOf" srcId="{6AA0D894-187D-4795-B193-BA0F27250261}" destId="{4DEC904E-E127-4E1A-ABEC-60BC488BD488}" srcOrd="0" destOrd="0" presId="urn:microsoft.com/office/officeart/2018/5/layout/CenteredIconLabelDescriptionList"/>
    <dgm:cxn modelId="{C474111B-1E2E-493E-BD81-C9EBE4FBF806}" srcId="{59010C7D-8791-4011-94C7-BEF19D3F4A52}" destId="{6AA0D894-187D-4795-B193-BA0F27250261}" srcOrd="1" destOrd="0" parTransId="{CF8FE90D-C7A2-4EB3-A897-C6A1FE56B816}" sibTransId="{9534FE75-BDDB-484E-8AF4-A125E5EBDAC7}"/>
    <dgm:cxn modelId="{8FD9FD28-E4AE-4300-8813-54F6B75DEBAF}" type="presOf" srcId="{59010C7D-8791-4011-94C7-BEF19D3F4A52}" destId="{ABD698C4-740E-4618-8053-77AC8634F601}" srcOrd="0" destOrd="0" presId="urn:microsoft.com/office/officeart/2018/5/layout/CenteredIconLabelDescriptionList"/>
    <dgm:cxn modelId="{BEF17937-DFA5-490A-9EBF-9B547BE8A74F}" srcId="{B883B468-993E-488F-AACD-DA5EDC816A44}" destId="{DFE3C3E8-5CE8-48DB-8269-8C6B6759813D}" srcOrd="0" destOrd="0" parTransId="{1E2B6D5B-28E3-45BD-8276-593B676C3B8E}" sibTransId="{B1526B43-0255-44FF-9EF7-EF7DF6690F33}"/>
    <dgm:cxn modelId="{4F52DA5D-00E2-48F6-B317-FC8E87A3D325}" srcId="{41D27A4C-89EB-444F-B326-BC149A7FB60F}" destId="{A2FE0B27-2D6A-4ED5-B456-DEF3384D43BA}" srcOrd="0" destOrd="0" parTransId="{2C027A8C-3873-48B8-A697-737308171638}" sibTransId="{E656CF2F-4D67-42E4-AC6B-34962A6996BC}"/>
    <dgm:cxn modelId="{E069E36A-5199-415B-9546-B8BA25454BFD}" srcId="{59010C7D-8791-4011-94C7-BEF19D3F4A52}" destId="{41D27A4C-89EB-444F-B326-BC149A7FB60F}" srcOrd="2" destOrd="0" parTransId="{DA984EB7-E779-48DF-A820-C4A401294448}" sibTransId="{5C8ACAB4-0BB2-4533-96B1-2512F9FAF611}"/>
    <dgm:cxn modelId="{2AC64F4E-10E6-4B3A-978A-8646160AF7FC}" srcId="{B883B468-993E-488F-AACD-DA5EDC816A44}" destId="{50D3FEF0-B474-45F8-B3CA-12E04C8A7D0F}" srcOrd="1" destOrd="0" parTransId="{D817F31B-D1F2-468C-AEE8-1D1FD0AC75DF}" sibTransId="{75373803-A3C8-4FAE-8306-777FC75698F1}"/>
    <dgm:cxn modelId="{7EA3DE51-A88F-4868-8879-AFBB3E4214E1}" type="presOf" srcId="{B883B468-993E-488F-AACD-DA5EDC816A44}" destId="{1CA2D095-A6DC-479B-9928-25DB67D4E28D}" srcOrd="0" destOrd="0" presId="urn:microsoft.com/office/officeart/2018/5/layout/CenteredIconLabelDescriptionList"/>
    <dgm:cxn modelId="{A5E3CF93-A633-433F-BF66-83C0AA152ED1}" srcId="{59010C7D-8791-4011-94C7-BEF19D3F4A52}" destId="{0F54BEF8-C66B-48FD-B08E-46BD412AFA18}" srcOrd="3" destOrd="0" parTransId="{C25F2AA6-F602-4650-9EEB-DA2AC78FA792}" sibTransId="{3BED6C9A-637F-4659-9BFF-F9ED25CA20D9}"/>
    <dgm:cxn modelId="{9D3701A0-2BC8-4D09-B5D6-C55A973A7FB0}" type="presOf" srcId="{50D3FEF0-B474-45F8-B3CA-12E04C8A7D0F}" destId="{AAC5A69B-D524-4C4C-A9D4-0D69AE5C0022}" srcOrd="0" destOrd="1" presId="urn:microsoft.com/office/officeart/2018/5/layout/CenteredIconLabelDescriptionList"/>
    <dgm:cxn modelId="{8A86C9A4-FB50-43C0-B538-F045599E6174}" type="presOf" srcId="{0F54BEF8-C66B-48FD-B08E-46BD412AFA18}" destId="{28063281-9981-4016-8FC7-04945A09D57A}" srcOrd="0" destOrd="0" presId="urn:microsoft.com/office/officeart/2018/5/layout/CenteredIconLabelDescriptionList"/>
    <dgm:cxn modelId="{E3C40FAC-AD36-4BB6-9557-9F3A3C38183B}" type="presOf" srcId="{DFE3C3E8-5CE8-48DB-8269-8C6B6759813D}" destId="{AAC5A69B-D524-4C4C-A9D4-0D69AE5C0022}" srcOrd="0" destOrd="0" presId="urn:microsoft.com/office/officeart/2018/5/layout/CenteredIconLabelDescriptionList"/>
    <dgm:cxn modelId="{7FF446C7-ED99-438E-92FA-F2D67F7DCDBE}" type="presOf" srcId="{A2FE0B27-2D6A-4ED5-B456-DEF3384D43BA}" destId="{392267FC-3A26-426A-8985-E7C0F126A4E5}" srcOrd="0" destOrd="0" presId="urn:microsoft.com/office/officeart/2018/5/layout/CenteredIconLabelDescriptionList"/>
    <dgm:cxn modelId="{E3E25CC8-5E31-47EC-9F25-95BF6F4DD8D9}" srcId="{6AA0D894-187D-4795-B193-BA0F27250261}" destId="{99CDA506-71FA-42C6-A4DE-FBDD9FBDBD96}" srcOrd="0" destOrd="0" parTransId="{003C2F5E-5A62-48F2-B39D-CCF85BE754E3}" sibTransId="{8A4EE93D-0552-44CC-AE8A-36611C8E5737}"/>
    <dgm:cxn modelId="{302A18E8-B472-4DE8-B9A9-75632CAD0AC6}" type="presOf" srcId="{99CDA506-71FA-42C6-A4DE-FBDD9FBDBD96}" destId="{3B56FCF7-08A9-4921-AAF1-C55C8A3C2AB0}" srcOrd="0" destOrd="0" presId="urn:microsoft.com/office/officeart/2018/5/layout/CenteredIconLabelDescriptionList"/>
    <dgm:cxn modelId="{031CA8F7-984F-4AFF-9729-10EE9E82A10D}" type="presOf" srcId="{41D27A4C-89EB-444F-B326-BC149A7FB60F}" destId="{04543A4D-8AD0-49BC-83FD-A37DBCC9F387}" srcOrd="0" destOrd="0" presId="urn:microsoft.com/office/officeart/2018/5/layout/CenteredIconLabelDescriptionList"/>
    <dgm:cxn modelId="{595F4277-5D1D-4E35-87C5-F63EC8E7EA2C}" type="presParOf" srcId="{ABD698C4-740E-4618-8053-77AC8634F601}" destId="{165A3384-FE40-44AA-AB4B-5FEAEDE46954}" srcOrd="0" destOrd="0" presId="urn:microsoft.com/office/officeart/2018/5/layout/CenteredIconLabelDescriptionList"/>
    <dgm:cxn modelId="{B6C1F847-BC02-4F3E-8B55-7AD6AA192028}" type="presParOf" srcId="{165A3384-FE40-44AA-AB4B-5FEAEDE46954}" destId="{459C3405-6BB1-467A-8A21-06533D628612}" srcOrd="0" destOrd="0" presId="urn:microsoft.com/office/officeart/2018/5/layout/CenteredIconLabelDescriptionList"/>
    <dgm:cxn modelId="{FDA12E92-1B5E-43A9-B3A5-B21818F3C614}" type="presParOf" srcId="{165A3384-FE40-44AA-AB4B-5FEAEDE46954}" destId="{CDC82DE8-1FFE-4549-9F63-00A4926D673B}" srcOrd="1" destOrd="0" presId="urn:microsoft.com/office/officeart/2018/5/layout/CenteredIconLabelDescriptionList"/>
    <dgm:cxn modelId="{3525A492-9791-49D8-BE94-7A1B8AF2E639}" type="presParOf" srcId="{165A3384-FE40-44AA-AB4B-5FEAEDE46954}" destId="{1CA2D095-A6DC-479B-9928-25DB67D4E28D}" srcOrd="2" destOrd="0" presId="urn:microsoft.com/office/officeart/2018/5/layout/CenteredIconLabelDescriptionList"/>
    <dgm:cxn modelId="{BAD88561-E490-401C-B4E9-B07926968BF5}" type="presParOf" srcId="{165A3384-FE40-44AA-AB4B-5FEAEDE46954}" destId="{3BE72DCE-9586-4D7A-BB8E-07546C1E6930}" srcOrd="3" destOrd="0" presId="urn:microsoft.com/office/officeart/2018/5/layout/CenteredIconLabelDescriptionList"/>
    <dgm:cxn modelId="{553A0A77-1391-4081-93B4-3D8BD27999B8}" type="presParOf" srcId="{165A3384-FE40-44AA-AB4B-5FEAEDE46954}" destId="{AAC5A69B-D524-4C4C-A9D4-0D69AE5C0022}" srcOrd="4" destOrd="0" presId="urn:microsoft.com/office/officeart/2018/5/layout/CenteredIconLabelDescriptionList"/>
    <dgm:cxn modelId="{7436AFA8-51C4-4A40-975F-5F3F13DAD371}" type="presParOf" srcId="{ABD698C4-740E-4618-8053-77AC8634F601}" destId="{5DCC4FE1-154E-4C51-B425-C2DFB8052B40}" srcOrd="1" destOrd="0" presId="urn:microsoft.com/office/officeart/2018/5/layout/CenteredIconLabelDescriptionList"/>
    <dgm:cxn modelId="{20D7E533-44D5-4FDA-8EC0-3D2E32FC5E14}" type="presParOf" srcId="{ABD698C4-740E-4618-8053-77AC8634F601}" destId="{D528E9CC-018E-48D3-A738-7CA69C20D1AE}" srcOrd="2" destOrd="0" presId="urn:microsoft.com/office/officeart/2018/5/layout/CenteredIconLabelDescriptionList"/>
    <dgm:cxn modelId="{B466AEF6-711D-4447-BB1A-52E35C81DEEC}" type="presParOf" srcId="{D528E9CC-018E-48D3-A738-7CA69C20D1AE}" destId="{845122B5-FD2A-437D-A0E9-4F83ED9AE2A4}" srcOrd="0" destOrd="0" presId="urn:microsoft.com/office/officeart/2018/5/layout/CenteredIconLabelDescriptionList"/>
    <dgm:cxn modelId="{48B00E93-610F-4865-A489-01109452AD82}" type="presParOf" srcId="{D528E9CC-018E-48D3-A738-7CA69C20D1AE}" destId="{EBD85CDA-6056-47F5-AC3F-995ECC0DCCBA}" srcOrd="1" destOrd="0" presId="urn:microsoft.com/office/officeart/2018/5/layout/CenteredIconLabelDescriptionList"/>
    <dgm:cxn modelId="{C8CA10C8-70F8-4798-BC8C-6CF551BC1355}" type="presParOf" srcId="{D528E9CC-018E-48D3-A738-7CA69C20D1AE}" destId="{4DEC904E-E127-4E1A-ABEC-60BC488BD488}" srcOrd="2" destOrd="0" presId="urn:microsoft.com/office/officeart/2018/5/layout/CenteredIconLabelDescriptionList"/>
    <dgm:cxn modelId="{5232E024-2F17-48D0-8047-66EA9D824241}" type="presParOf" srcId="{D528E9CC-018E-48D3-A738-7CA69C20D1AE}" destId="{FD0B9ECC-975F-4783-977E-D8A597A53D29}" srcOrd="3" destOrd="0" presId="urn:microsoft.com/office/officeart/2018/5/layout/CenteredIconLabelDescriptionList"/>
    <dgm:cxn modelId="{6A162BA1-8ABA-4FC9-A7E9-F3AA9BB9870C}" type="presParOf" srcId="{D528E9CC-018E-48D3-A738-7CA69C20D1AE}" destId="{3B56FCF7-08A9-4921-AAF1-C55C8A3C2AB0}" srcOrd="4" destOrd="0" presId="urn:microsoft.com/office/officeart/2018/5/layout/CenteredIconLabelDescriptionList"/>
    <dgm:cxn modelId="{F799A98F-A014-4D81-9D36-BBC4E66B3D05}" type="presParOf" srcId="{ABD698C4-740E-4618-8053-77AC8634F601}" destId="{C95CFECA-F655-4127-827F-9048E71D8C90}" srcOrd="3" destOrd="0" presId="urn:microsoft.com/office/officeart/2018/5/layout/CenteredIconLabelDescriptionList"/>
    <dgm:cxn modelId="{77E39B7E-1065-4002-8260-2E1F2A7DFF3B}" type="presParOf" srcId="{ABD698C4-740E-4618-8053-77AC8634F601}" destId="{7C98349B-C036-4BAE-977C-5BD127D62EF1}" srcOrd="4" destOrd="0" presId="urn:microsoft.com/office/officeart/2018/5/layout/CenteredIconLabelDescriptionList"/>
    <dgm:cxn modelId="{E595FCD4-A286-4FB6-BF6A-CE1ECE3F687E}" type="presParOf" srcId="{7C98349B-C036-4BAE-977C-5BD127D62EF1}" destId="{467E850B-1827-40F6-B026-48AF2438ACBE}" srcOrd="0" destOrd="0" presId="urn:microsoft.com/office/officeart/2018/5/layout/CenteredIconLabelDescriptionList"/>
    <dgm:cxn modelId="{7967D47D-2537-43EB-A20F-0758F2455C5D}" type="presParOf" srcId="{7C98349B-C036-4BAE-977C-5BD127D62EF1}" destId="{EDC25B41-4945-4AF3-A8EC-CB76DA0C2836}" srcOrd="1" destOrd="0" presId="urn:microsoft.com/office/officeart/2018/5/layout/CenteredIconLabelDescriptionList"/>
    <dgm:cxn modelId="{FB7ABDD6-5CED-4F62-9972-984F2FD9E6A0}" type="presParOf" srcId="{7C98349B-C036-4BAE-977C-5BD127D62EF1}" destId="{04543A4D-8AD0-49BC-83FD-A37DBCC9F387}" srcOrd="2" destOrd="0" presId="urn:microsoft.com/office/officeart/2018/5/layout/CenteredIconLabelDescriptionList"/>
    <dgm:cxn modelId="{5AD250BB-1F6A-4EF1-A543-6783F3966111}" type="presParOf" srcId="{7C98349B-C036-4BAE-977C-5BD127D62EF1}" destId="{7290F776-B4E7-407D-850D-5CA9CE0EDCE6}" srcOrd="3" destOrd="0" presId="urn:microsoft.com/office/officeart/2018/5/layout/CenteredIconLabelDescriptionList"/>
    <dgm:cxn modelId="{F9BF6FA3-E6F8-4931-ADF8-C0C71D517AFC}" type="presParOf" srcId="{7C98349B-C036-4BAE-977C-5BD127D62EF1}" destId="{392267FC-3A26-426A-8985-E7C0F126A4E5}" srcOrd="4" destOrd="0" presId="urn:microsoft.com/office/officeart/2018/5/layout/CenteredIconLabelDescriptionList"/>
    <dgm:cxn modelId="{70F9CAE3-543B-4050-9035-206941EF1FAF}" type="presParOf" srcId="{ABD698C4-740E-4618-8053-77AC8634F601}" destId="{1979ECC7-4426-450A-A28E-C60A20F6AD99}" srcOrd="5" destOrd="0" presId="urn:microsoft.com/office/officeart/2018/5/layout/CenteredIconLabelDescriptionList"/>
    <dgm:cxn modelId="{6DDDA835-A8A6-49B0-A6C6-06FC424180C4}" type="presParOf" srcId="{ABD698C4-740E-4618-8053-77AC8634F601}" destId="{4748995E-6A74-474F-8490-718B58AE8BEA}" srcOrd="6" destOrd="0" presId="urn:microsoft.com/office/officeart/2018/5/layout/CenteredIconLabelDescriptionList"/>
    <dgm:cxn modelId="{970F4C08-D656-4BEF-A370-A909F3AE7DAC}" type="presParOf" srcId="{4748995E-6A74-474F-8490-718B58AE8BEA}" destId="{E3EB501E-6B26-4FBE-B111-46DF6470650B}" srcOrd="0" destOrd="0" presId="urn:microsoft.com/office/officeart/2018/5/layout/CenteredIconLabelDescriptionList"/>
    <dgm:cxn modelId="{1D3A23EB-FBBE-4653-AD10-CDD5D648D822}" type="presParOf" srcId="{4748995E-6A74-474F-8490-718B58AE8BEA}" destId="{6128407E-81EC-45BA-92FF-F1D239A05372}" srcOrd="1" destOrd="0" presId="urn:microsoft.com/office/officeart/2018/5/layout/CenteredIconLabelDescriptionList"/>
    <dgm:cxn modelId="{70E116C5-985F-4204-9825-D8E6799DF5A6}" type="presParOf" srcId="{4748995E-6A74-474F-8490-718B58AE8BEA}" destId="{28063281-9981-4016-8FC7-04945A09D57A}" srcOrd="2" destOrd="0" presId="urn:microsoft.com/office/officeart/2018/5/layout/CenteredIconLabelDescriptionList"/>
    <dgm:cxn modelId="{40BDAE56-4355-4E79-A21D-C5AC7CC92FAE}" type="presParOf" srcId="{4748995E-6A74-474F-8490-718B58AE8BEA}" destId="{1E94020C-E4D2-4DE1-B69E-69ABD80517D0}" srcOrd="3" destOrd="0" presId="urn:microsoft.com/office/officeart/2018/5/layout/CenteredIconLabelDescriptionList"/>
    <dgm:cxn modelId="{A26E1E5C-97E8-44E9-A8C7-964140A5AECD}" type="presParOf" srcId="{4748995E-6A74-474F-8490-718B58AE8BEA}" destId="{6F70F8B1-B9C3-4DE2-89FC-FED4A51E527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C35961-590D-40E7-93DA-16428A75F7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F31F18-5816-4524-851E-F76D703D3FB1}">
      <dgm:prSet/>
      <dgm:spPr/>
      <dgm:t>
        <a:bodyPr/>
        <a:lstStyle/>
        <a:p>
          <a:r>
            <a:rPr lang="en-US" dirty="0"/>
            <a:t>Recap</a:t>
          </a:r>
        </a:p>
      </dgm:t>
    </dgm:pt>
    <dgm:pt modelId="{1E371991-24A7-4E27-9B2C-6D621509EFBC}" type="parTrans" cxnId="{D4CD5A62-2C33-4F27-8C30-0C047FB2D442}">
      <dgm:prSet/>
      <dgm:spPr/>
      <dgm:t>
        <a:bodyPr/>
        <a:lstStyle/>
        <a:p>
          <a:endParaRPr lang="en-US"/>
        </a:p>
      </dgm:t>
    </dgm:pt>
    <dgm:pt modelId="{F558BA48-533E-41EE-BF9E-5A63BCBD3F88}" type="sibTrans" cxnId="{D4CD5A62-2C33-4F27-8C30-0C047FB2D442}">
      <dgm:prSet/>
      <dgm:spPr/>
      <dgm:t>
        <a:bodyPr/>
        <a:lstStyle/>
        <a:p>
          <a:endParaRPr lang="en-US"/>
        </a:p>
      </dgm:t>
    </dgm:pt>
    <dgm:pt modelId="{9CC043CB-99A2-4F6B-8165-49B6DD94B80A}">
      <dgm:prSet/>
      <dgm:spPr/>
      <dgm:t>
        <a:bodyPr/>
        <a:lstStyle/>
        <a:p>
          <a:r>
            <a:rPr lang="en-US" dirty="0"/>
            <a:t>Ethereum</a:t>
          </a:r>
        </a:p>
      </dgm:t>
    </dgm:pt>
    <dgm:pt modelId="{33792014-9F11-4B8E-9342-C52F5A663DB6}" type="parTrans" cxnId="{6F11EC77-69F1-417A-AAA9-05C91E924156}">
      <dgm:prSet/>
      <dgm:spPr/>
      <dgm:t>
        <a:bodyPr/>
        <a:lstStyle/>
        <a:p>
          <a:endParaRPr lang="en-US"/>
        </a:p>
      </dgm:t>
    </dgm:pt>
    <dgm:pt modelId="{44141B4C-FE1F-43C2-8122-6DED9B2D60DC}" type="sibTrans" cxnId="{6F11EC77-69F1-417A-AAA9-05C91E924156}">
      <dgm:prSet/>
      <dgm:spPr/>
      <dgm:t>
        <a:bodyPr/>
        <a:lstStyle/>
        <a:p>
          <a:endParaRPr lang="en-US"/>
        </a:p>
      </dgm:t>
    </dgm:pt>
    <dgm:pt modelId="{446452DD-1F8A-4104-AB84-791B5EF18A9C}">
      <dgm:prSet/>
      <dgm:spPr/>
      <dgm:t>
        <a:bodyPr/>
        <a:lstStyle/>
        <a:p>
          <a:r>
            <a:rPr lang="en-US" dirty="0"/>
            <a:t>Ether</a:t>
          </a:r>
        </a:p>
      </dgm:t>
    </dgm:pt>
    <dgm:pt modelId="{ECF37373-08DC-4129-83B1-042D2E5C67EB}" type="parTrans" cxnId="{F1B6BBA5-BCE6-4960-86AC-6C93FA707303}">
      <dgm:prSet/>
      <dgm:spPr/>
      <dgm:t>
        <a:bodyPr/>
        <a:lstStyle/>
        <a:p>
          <a:endParaRPr lang="en-US"/>
        </a:p>
      </dgm:t>
    </dgm:pt>
    <dgm:pt modelId="{65B296ED-95B8-4D07-A1B4-90BC850D7D00}" type="sibTrans" cxnId="{F1B6BBA5-BCE6-4960-86AC-6C93FA707303}">
      <dgm:prSet/>
      <dgm:spPr/>
      <dgm:t>
        <a:bodyPr/>
        <a:lstStyle/>
        <a:p>
          <a:endParaRPr lang="en-US"/>
        </a:p>
      </dgm:t>
    </dgm:pt>
    <dgm:pt modelId="{85499772-5C31-4CBD-89EA-A400EAA07EF9}">
      <dgm:prSet/>
      <dgm:spPr/>
      <dgm:t>
        <a:bodyPr/>
        <a:lstStyle/>
        <a:p>
          <a:r>
            <a:rPr lang="en-US" dirty="0"/>
            <a:t>Applications</a:t>
          </a:r>
        </a:p>
      </dgm:t>
    </dgm:pt>
    <dgm:pt modelId="{F04EB95E-A8A9-452D-BC54-44A102F748C2}" type="parTrans" cxnId="{63BF1795-430B-4A05-994E-F65DBDD3BDDF}">
      <dgm:prSet/>
      <dgm:spPr/>
      <dgm:t>
        <a:bodyPr/>
        <a:lstStyle/>
        <a:p>
          <a:endParaRPr lang="en-US"/>
        </a:p>
      </dgm:t>
    </dgm:pt>
    <dgm:pt modelId="{6EFECAEE-D7BA-4B57-A009-CF072EDFB3B3}" type="sibTrans" cxnId="{63BF1795-430B-4A05-994E-F65DBDD3BDDF}">
      <dgm:prSet/>
      <dgm:spPr/>
      <dgm:t>
        <a:bodyPr/>
        <a:lstStyle/>
        <a:p>
          <a:endParaRPr lang="en-US"/>
        </a:p>
      </dgm:t>
    </dgm:pt>
    <dgm:pt modelId="{35822FA3-2003-4012-9AEF-744D0613AD55}" type="pres">
      <dgm:prSet presAssocID="{CEC35961-590D-40E7-93DA-16428A75F712}" presName="vert0" presStyleCnt="0">
        <dgm:presLayoutVars>
          <dgm:dir/>
          <dgm:animOne val="branch"/>
          <dgm:animLvl val="lvl"/>
        </dgm:presLayoutVars>
      </dgm:prSet>
      <dgm:spPr/>
    </dgm:pt>
    <dgm:pt modelId="{5F32F64F-0EDD-4CC0-A1A4-9BF87514F390}" type="pres">
      <dgm:prSet presAssocID="{53F31F18-5816-4524-851E-F76D703D3FB1}" presName="thickLine" presStyleLbl="alignNode1" presStyleIdx="0" presStyleCnt="4"/>
      <dgm:spPr/>
    </dgm:pt>
    <dgm:pt modelId="{946C2CEC-D1C5-41EC-9D5E-5BBEC43C612A}" type="pres">
      <dgm:prSet presAssocID="{53F31F18-5816-4524-851E-F76D703D3FB1}" presName="horz1" presStyleCnt="0"/>
      <dgm:spPr/>
    </dgm:pt>
    <dgm:pt modelId="{58816F54-BE56-40D6-B2D5-746524D63AF4}" type="pres">
      <dgm:prSet presAssocID="{53F31F18-5816-4524-851E-F76D703D3FB1}" presName="tx1" presStyleLbl="revTx" presStyleIdx="0" presStyleCnt="4"/>
      <dgm:spPr/>
    </dgm:pt>
    <dgm:pt modelId="{D7041FEC-7CCD-4757-A171-D99C0AE95421}" type="pres">
      <dgm:prSet presAssocID="{53F31F18-5816-4524-851E-F76D703D3FB1}" presName="vert1" presStyleCnt="0"/>
      <dgm:spPr/>
    </dgm:pt>
    <dgm:pt modelId="{B1A8098F-23E5-43E9-B361-0F18B2515897}" type="pres">
      <dgm:prSet presAssocID="{9CC043CB-99A2-4F6B-8165-49B6DD94B80A}" presName="thickLine" presStyleLbl="alignNode1" presStyleIdx="1" presStyleCnt="4"/>
      <dgm:spPr/>
    </dgm:pt>
    <dgm:pt modelId="{86FDBE66-D008-413E-A06D-6544D376B6A6}" type="pres">
      <dgm:prSet presAssocID="{9CC043CB-99A2-4F6B-8165-49B6DD94B80A}" presName="horz1" presStyleCnt="0"/>
      <dgm:spPr/>
    </dgm:pt>
    <dgm:pt modelId="{4B28EE8A-D214-478D-961E-87898AA54AD0}" type="pres">
      <dgm:prSet presAssocID="{9CC043CB-99A2-4F6B-8165-49B6DD94B80A}" presName="tx1" presStyleLbl="revTx" presStyleIdx="1" presStyleCnt="4"/>
      <dgm:spPr/>
    </dgm:pt>
    <dgm:pt modelId="{0F8BE6C8-AFA1-4C93-95C9-AE0FE81D072F}" type="pres">
      <dgm:prSet presAssocID="{9CC043CB-99A2-4F6B-8165-49B6DD94B80A}" presName="vert1" presStyleCnt="0"/>
      <dgm:spPr/>
    </dgm:pt>
    <dgm:pt modelId="{9AFCA57A-A84B-4D57-97DE-7A5E5A9EAE23}" type="pres">
      <dgm:prSet presAssocID="{446452DD-1F8A-4104-AB84-791B5EF18A9C}" presName="thickLine" presStyleLbl="alignNode1" presStyleIdx="2" presStyleCnt="4"/>
      <dgm:spPr/>
    </dgm:pt>
    <dgm:pt modelId="{461728E4-D415-445E-805B-57F0284E5411}" type="pres">
      <dgm:prSet presAssocID="{446452DD-1F8A-4104-AB84-791B5EF18A9C}" presName="horz1" presStyleCnt="0"/>
      <dgm:spPr/>
    </dgm:pt>
    <dgm:pt modelId="{A6E978CA-5812-40FF-895C-62B36802A0EB}" type="pres">
      <dgm:prSet presAssocID="{446452DD-1F8A-4104-AB84-791B5EF18A9C}" presName="tx1" presStyleLbl="revTx" presStyleIdx="2" presStyleCnt="4"/>
      <dgm:spPr/>
    </dgm:pt>
    <dgm:pt modelId="{7D3FD8C0-6B21-4763-AEF3-FA5AEE0E9C6C}" type="pres">
      <dgm:prSet presAssocID="{446452DD-1F8A-4104-AB84-791B5EF18A9C}" presName="vert1" presStyleCnt="0"/>
      <dgm:spPr/>
    </dgm:pt>
    <dgm:pt modelId="{6345A172-8A47-451A-B218-407632540C06}" type="pres">
      <dgm:prSet presAssocID="{85499772-5C31-4CBD-89EA-A400EAA07EF9}" presName="thickLine" presStyleLbl="alignNode1" presStyleIdx="3" presStyleCnt="4"/>
      <dgm:spPr/>
    </dgm:pt>
    <dgm:pt modelId="{B1FCAA3C-B36E-4BD9-8987-CDE88955E743}" type="pres">
      <dgm:prSet presAssocID="{85499772-5C31-4CBD-89EA-A400EAA07EF9}" presName="horz1" presStyleCnt="0"/>
      <dgm:spPr/>
    </dgm:pt>
    <dgm:pt modelId="{AA23823F-2B1C-44FB-8FA6-D26E0A0BF413}" type="pres">
      <dgm:prSet presAssocID="{85499772-5C31-4CBD-89EA-A400EAA07EF9}" presName="tx1" presStyleLbl="revTx" presStyleIdx="3" presStyleCnt="4"/>
      <dgm:spPr/>
    </dgm:pt>
    <dgm:pt modelId="{70F428DF-E7A2-46EE-B5D1-F0E90D5AA4D2}" type="pres">
      <dgm:prSet presAssocID="{85499772-5C31-4CBD-89EA-A400EAA07EF9}" presName="vert1" presStyleCnt="0"/>
      <dgm:spPr/>
    </dgm:pt>
  </dgm:ptLst>
  <dgm:cxnLst>
    <dgm:cxn modelId="{8D78032F-957F-4B60-AF72-03F64F999111}" type="presOf" srcId="{446452DD-1F8A-4104-AB84-791B5EF18A9C}" destId="{A6E978CA-5812-40FF-895C-62B36802A0EB}" srcOrd="0" destOrd="0" presId="urn:microsoft.com/office/officeart/2008/layout/LinedList"/>
    <dgm:cxn modelId="{D4CD5A62-2C33-4F27-8C30-0C047FB2D442}" srcId="{CEC35961-590D-40E7-93DA-16428A75F712}" destId="{53F31F18-5816-4524-851E-F76D703D3FB1}" srcOrd="0" destOrd="0" parTransId="{1E371991-24A7-4E27-9B2C-6D621509EFBC}" sibTransId="{F558BA48-533E-41EE-BF9E-5A63BCBD3F88}"/>
    <dgm:cxn modelId="{E9254E50-47BD-45D9-86DA-16A18E97F654}" type="presOf" srcId="{CEC35961-590D-40E7-93DA-16428A75F712}" destId="{35822FA3-2003-4012-9AEF-744D0613AD55}" srcOrd="0" destOrd="0" presId="urn:microsoft.com/office/officeart/2008/layout/LinedList"/>
    <dgm:cxn modelId="{D3904475-DEEF-44EF-82AF-5119270476F7}" type="presOf" srcId="{53F31F18-5816-4524-851E-F76D703D3FB1}" destId="{58816F54-BE56-40D6-B2D5-746524D63AF4}" srcOrd="0" destOrd="0" presId="urn:microsoft.com/office/officeart/2008/layout/LinedList"/>
    <dgm:cxn modelId="{6F11EC77-69F1-417A-AAA9-05C91E924156}" srcId="{CEC35961-590D-40E7-93DA-16428A75F712}" destId="{9CC043CB-99A2-4F6B-8165-49B6DD94B80A}" srcOrd="1" destOrd="0" parTransId="{33792014-9F11-4B8E-9342-C52F5A663DB6}" sibTransId="{44141B4C-FE1F-43C2-8122-6DED9B2D60DC}"/>
    <dgm:cxn modelId="{8BB2A479-8D1B-4E78-914C-31F5D38CA12D}" type="presOf" srcId="{85499772-5C31-4CBD-89EA-A400EAA07EF9}" destId="{AA23823F-2B1C-44FB-8FA6-D26E0A0BF413}" srcOrd="0" destOrd="0" presId="urn:microsoft.com/office/officeart/2008/layout/LinedList"/>
    <dgm:cxn modelId="{63BF1795-430B-4A05-994E-F65DBDD3BDDF}" srcId="{CEC35961-590D-40E7-93DA-16428A75F712}" destId="{85499772-5C31-4CBD-89EA-A400EAA07EF9}" srcOrd="3" destOrd="0" parTransId="{F04EB95E-A8A9-452D-BC54-44A102F748C2}" sibTransId="{6EFECAEE-D7BA-4B57-A009-CF072EDFB3B3}"/>
    <dgm:cxn modelId="{9040EA98-F06A-4461-B139-B5A0236BFA64}" type="presOf" srcId="{9CC043CB-99A2-4F6B-8165-49B6DD94B80A}" destId="{4B28EE8A-D214-478D-961E-87898AA54AD0}" srcOrd="0" destOrd="0" presId="urn:microsoft.com/office/officeart/2008/layout/LinedList"/>
    <dgm:cxn modelId="{F1B6BBA5-BCE6-4960-86AC-6C93FA707303}" srcId="{CEC35961-590D-40E7-93DA-16428A75F712}" destId="{446452DD-1F8A-4104-AB84-791B5EF18A9C}" srcOrd="2" destOrd="0" parTransId="{ECF37373-08DC-4129-83B1-042D2E5C67EB}" sibTransId="{65B296ED-95B8-4D07-A1B4-90BC850D7D00}"/>
    <dgm:cxn modelId="{D7A17E84-4AE8-4456-BECB-D850FF3F5FB2}" type="presParOf" srcId="{35822FA3-2003-4012-9AEF-744D0613AD55}" destId="{5F32F64F-0EDD-4CC0-A1A4-9BF87514F390}" srcOrd="0" destOrd="0" presId="urn:microsoft.com/office/officeart/2008/layout/LinedList"/>
    <dgm:cxn modelId="{15D811D1-E2C8-46C8-82C9-D5D536670AA8}" type="presParOf" srcId="{35822FA3-2003-4012-9AEF-744D0613AD55}" destId="{946C2CEC-D1C5-41EC-9D5E-5BBEC43C612A}" srcOrd="1" destOrd="0" presId="urn:microsoft.com/office/officeart/2008/layout/LinedList"/>
    <dgm:cxn modelId="{F0669C27-9549-4AA9-AAE1-DB33CD3D4A30}" type="presParOf" srcId="{946C2CEC-D1C5-41EC-9D5E-5BBEC43C612A}" destId="{58816F54-BE56-40D6-B2D5-746524D63AF4}" srcOrd="0" destOrd="0" presId="urn:microsoft.com/office/officeart/2008/layout/LinedList"/>
    <dgm:cxn modelId="{1241642B-83EA-4EC9-ADDC-7071E1E5BF93}" type="presParOf" srcId="{946C2CEC-D1C5-41EC-9D5E-5BBEC43C612A}" destId="{D7041FEC-7CCD-4757-A171-D99C0AE95421}" srcOrd="1" destOrd="0" presId="urn:microsoft.com/office/officeart/2008/layout/LinedList"/>
    <dgm:cxn modelId="{44F00680-9DA6-4DF9-B742-990DEE58CFAD}" type="presParOf" srcId="{35822FA3-2003-4012-9AEF-744D0613AD55}" destId="{B1A8098F-23E5-43E9-B361-0F18B2515897}" srcOrd="2" destOrd="0" presId="urn:microsoft.com/office/officeart/2008/layout/LinedList"/>
    <dgm:cxn modelId="{22382F46-A867-4248-9A52-1F8D9087DA7A}" type="presParOf" srcId="{35822FA3-2003-4012-9AEF-744D0613AD55}" destId="{86FDBE66-D008-413E-A06D-6544D376B6A6}" srcOrd="3" destOrd="0" presId="urn:microsoft.com/office/officeart/2008/layout/LinedList"/>
    <dgm:cxn modelId="{6C25CAB7-C7A2-4851-A6CD-5B5B2109D150}" type="presParOf" srcId="{86FDBE66-D008-413E-A06D-6544D376B6A6}" destId="{4B28EE8A-D214-478D-961E-87898AA54AD0}" srcOrd="0" destOrd="0" presId="urn:microsoft.com/office/officeart/2008/layout/LinedList"/>
    <dgm:cxn modelId="{E9097F11-E2DA-4090-B7C9-B430044E39B4}" type="presParOf" srcId="{86FDBE66-D008-413E-A06D-6544D376B6A6}" destId="{0F8BE6C8-AFA1-4C93-95C9-AE0FE81D072F}" srcOrd="1" destOrd="0" presId="urn:microsoft.com/office/officeart/2008/layout/LinedList"/>
    <dgm:cxn modelId="{A50E30C3-311C-48A0-9C8E-7B2DD351182E}" type="presParOf" srcId="{35822FA3-2003-4012-9AEF-744D0613AD55}" destId="{9AFCA57A-A84B-4D57-97DE-7A5E5A9EAE23}" srcOrd="4" destOrd="0" presId="urn:microsoft.com/office/officeart/2008/layout/LinedList"/>
    <dgm:cxn modelId="{525E353F-C019-44AD-8BB4-94DD0E6A77B5}" type="presParOf" srcId="{35822FA3-2003-4012-9AEF-744D0613AD55}" destId="{461728E4-D415-445E-805B-57F0284E5411}" srcOrd="5" destOrd="0" presId="urn:microsoft.com/office/officeart/2008/layout/LinedList"/>
    <dgm:cxn modelId="{D60095EC-7C7C-4639-965B-6969A35A96D3}" type="presParOf" srcId="{461728E4-D415-445E-805B-57F0284E5411}" destId="{A6E978CA-5812-40FF-895C-62B36802A0EB}" srcOrd="0" destOrd="0" presId="urn:microsoft.com/office/officeart/2008/layout/LinedList"/>
    <dgm:cxn modelId="{84990C65-2743-4CF7-B749-BFAE4C257C16}" type="presParOf" srcId="{461728E4-D415-445E-805B-57F0284E5411}" destId="{7D3FD8C0-6B21-4763-AEF3-FA5AEE0E9C6C}" srcOrd="1" destOrd="0" presId="urn:microsoft.com/office/officeart/2008/layout/LinedList"/>
    <dgm:cxn modelId="{4A6128EE-0D28-4A72-90C9-E403E20EAA94}" type="presParOf" srcId="{35822FA3-2003-4012-9AEF-744D0613AD55}" destId="{6345A172-8A47-451A-B218-407632540C06}" srcOrd="6" destOrd="0" presId="urn:microsoft.com/office/officeart/2008/layout/LinedList"/>
    <dgm:cxn modelId="{08EF10D8-4677-4B09-9496-0D9ACAD9D571}" type="presParOf" srcId="{35822FA3-2003-4012-9AEF-744D0613AD55}" destId="{B1FCAA3C-B36E-4BD9-8987-CDE88955E743}" srcOrd="7" destOrd="0" presId="urn:microsoft.com/office/officeart/2008/layout/LinedList"/>
    <dgm:cxn modelId="{F0C2A7AD-5488-4197-B11A-FAC0AE3DC765}" type="presParOf" srcId="{B1FCAA3C-B36E-4BD9-8987-CDE88955E743}" destId="{AA23823F-2B1C-44FB-8FA6-D26E0A0BF413}" srcOrd="0" destOrd="0" presId="urn:microsoft.com/office/officeart/2008/layout/LinedList"/>
    <dgm:cxn modelId="{61B4B736-0A0D-4704-92F9-CE8147FE1B37}" type="presParOf" srcId="{B1FCAA3C-B36E-4BD9-8987-CDE88955E743}" destId="{70F428DF-E7A2-46EE-B5D1-F0E90D5AA4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C35961-590D-40E7-93DA-16428A75F7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F31F18-5816-4524-851E-F76D703D3FB1}">
      <dgm:prSet/>
      <dgm:spPr/>
      <dgm:t>
        <a:bodyPr/>
        <a:lstStyle/>
        <a:p>
          <a:r>
            <a:rPr lang="en-US" dirty="0"/>
            <a:t>Recap</a:t>
          </a:r>
        </a:p>
      </dgm:t>
    </dgm:pt>
    <dgm:pt modelId="{1E371991-24A7-4E27-9B2C-6D621509EFBC}" type="parTrans" cxnId="{D4CD5A62-2C33-4F27-8C30-0C047FB2D442}">
      <dgm:prSet/>
      <dgm:spPr/>
      <dgm:t>
        <a:bodyPr/>
        <a:lstStyle/>
        <a:p>
          <a:endParaRPr lang="en-US"/>
        </a:p>
      </dgm:t>
    </dgm:pt>
    <dgm:pt modelId="{F558BA48-533E-41EE-BF9E-5A63BCBD3F88}" type="sibTrans" cxnId="{D4CD5A62-2C33-4F27-8C30-0C047FB2D442}">
      <dgm:prSet/>
      <dgm:spPr/>
      <dgm:t>
        <a:bodyPr/>
        <a:lstStyle/>
        <a:p>
          <a:endParaRPr lang="en-US"/>
        </a:p>
      </dgm:t>
    </dgm:pt>
    <dgm:pt modelId="{9CC043CB-99A2-4F6B-8165-49B6DD94B80A}">
      <dgm:prSet/>
      <dgm:spPr/>
      <dgm:t>
        <a:bodyPr/>
        <a:lstStyle/>
        <a:p>
          <a:r>
            <a:rPr lang="en-US" dirty="0"/>
            <a:t>Ethereum</a:t>
          </a:r>
        </a:p>
      </dgm:t>
    </dgm:pt>
    <dgm:pt modelId="{33792014-9F11-4B8E-9342-C52F5A663DB6}" type="parTrans" cxnId="{6F11EC77-69F1-417A-AAA9-05C91E924156}">
      <dgm:prSet/>
      <dgm:spPr/>
      <dgm:t>
        <a:bodyPr/>
        <a:lstStyle/>
        <a:p>
          <a:endParaRPr lang="en-US"/>
        </a:p>
      </dgm:t>
    </dgm:pt>
    <dgm:pt modelId="{44141B4C-FE1F-43C2-8122-6DED9B2D60DC}" type="sibTrans" cxnId="{6F11EC77-69F1-417A-AAA9-05C91E924156}">
      <dgm:prSet/>
      <dgm:spPr/>
      <dgm:t>
        <a:bodyPr/>
        <a:lstStyle/>
        <a:p>
          <a:endParaRPr lang="en-US"/>
        </a:p>
      </dgm:t>
    </dgm:pt>
    <dgm:pt modelId="{446452DD-1F8A-4104-AB84-791B5EF18A9C}">
      <dgm:prSet/>
      <dgm:spPr/>
      <dgm:t>
        <a:bodyPr/>
        <a:lstStyle/>
        <a:p>
          <a:r>
            <a:rPr lang="en-US" dirty="0"/>
            <a:t>Ether</a:t>
          </a:r>
        </a:p>
      </dgm:t>
    </dgm:pt>
    <dgm:pt modelId="{ECF37373-08DC-4129-83B1-042D2E5C67EB}" type="parTrans" cxnId="{F1B6BBA5-BCE6-4960-86AC-6C93FA707303}">
      <dgm:prSet/>
      <dgm:spPr/>
      <dgm:t>
        <a:bodyPr/>
        <a:lstStyle/>
        <a:p>
          <a:endParaRPr lang="en-US"/>
        </a:p>
      </dgm:t>
    </dgm:pt>
    <dgm:pt modelId="{65B296ED-95B8-4D07-A1B4-90BC850D7D00}" type="sibTrans" cxnId="{F1B6BBA5-BCE6-4960-86AC-6C93FA707303}">
      <dgm:prSet/>
      <dgm:spPr/>
      <dgm:t>
        <a:bodyPr/>
        <a:lstStyle/>
        <a:p>
          <a:endParaRPr lang="en-US"/>
        </a:p>
      </dgm:t>
    </dgm:pt>
    <dgm:pt modelId="{85499772-5C31-4CBD-89EA-A400EAA07EF9}">
      <dgm:prSet/>
      <dgm:spPr/>
      <dgm:t>
        <a:bodyPr/>
        <a:lstStyle/>
        <a:p>
          <a:r>
            <a:rPr lang="en-US" dirty="0"/>
            <a:t>Applications</a:t>
          </a:r>
        </a:p>
      </dgm:t>
    </dgm:pt>
    <dgm:pt modelId="{F04EB95E-A8A9-452D-BC54-44A102F748C2}" type="parTrans" cxnId="{63BF1795-430B-4A05-994E-F65DBDD3BDDF}">
      <dgm:prSet/>
      <dgm:spPr/>
      <dgm:t>
        <a:bodyPr/>
        <a:lstStyle/>
        <a:p>
          <a:endParaRPr lang="en-US"/>
        </a:p>
      </dgm:t>
    </dgm:pt>
    <dgm:pt modelId="{6EFECAEE-D7BA-4B57-A009-CF072EDFB3B3}" type="sibTrans" cxnId="{63BF1795-430B-4A05-994E-F65DBDD3BDDF}">
      <dgm:prSet/>
      <dgm:spPr/>
      <dgm:t>
        <a:bodyPr/>
        <a:lstStyle/>
        <a:p>
          <a:endParaRPr lang="en-US"/>
        </a:p>
      </dgm:t>
    </dgm:pt>
    <dgm:pt modelId="{6521BA6C-3C46-4A95-A5D5-E0DE5A1F6E9C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Demo</a:t>
          </a:r>
          <a:endParaRPr lang="en-US" dirty="0"/>
        </a:p>
      </dgm:t>
    </dgm:pt>
    <dgm:pt modelId="{6379D12F-3602-4B31-B1AF-DB1AA19BAFE7}" type="parTrans" cxnId="{CF64A383-3683-47B6-9046-0B2BC013C0B2}">
      <dgm:prSet/>
      <dgm:spPr/>
      <dgm:t>
        <a:bodyPr/>
        <a:lstStyle/>
        <a:p>
          <a:endParaRPr lang="en-US"/>
        </a:p>
      </dgm:t>
    </dgm:pt>
    <dgm:pt modelId="{AC4FBA40-D8AF-4401-ADC6-642139A79954}" type="sibTrans" cxnId="{CF64A383-3683-47B6-9046-0B2BC013C0B2}">
      <dgm:prSet/>
      <dgm:spPr/>
      <dgm:t>
        <a:bodyPr/>
        <a:lstStyle/>
        <a:p>
          <a:endParaRPr lang="en-US"/>
        </a:p>
      </dgm:t>
    </dgm:pt>
    <dgm:pt modelId="{35822FA3-2003-4012-9AEF-744D0613AD55}" type="pres">
      <dgm:prSet presAssocID="{CEC35961-590D-40E7-93DA-16428A75F712}" presName="vert0" presStyleCnt="0">
        <dgm:presLayoutVars>
          <dgm:dir/>
          <dgm:animOne val="branch"/>
          <dgm:animLvl val="lvl"/>
        </dgm:presLayoutVars>
      </dgm:prSet>
      <dgm:spPr/>
    </dgm:pt>
    <dgm:pt modelId="{5F32F64F-0EDD-4CC0-A1A4-9BF87514F390}" type="pres">
      <dgm:prSet presAssocID="{53F31F18-5816-4524-851E-F76D703D3FB1}" presName="thickLine" presStyleLbl="alignNode1" presStyleIdx="0" presStyleCnt="5"/>
      <dgm:spPr/>
    </dgm:pt>
    <dgm:pt modelId="{946C2CEC-D1C5-41EC-9D5E-5BBEC43C612A}" type="pres">
      <dgm:prSet presAssocID="{53F31F18-5816-4524-851E-F76D703D3FB1}" presName="horz1" presStyleCnt="0"/>
      <dgm:spPr/>
    </dgm:pt>
    <dgm:pt modelId="{58816F54-BE56-40D6-B2D5-746524D63AF4}" type="pres">
      <dgm:prSet presAssocID="{53F31F18-5816-4524-851E-F76D703D3FB1}" presName="tx1" presStyleLbl="revTx" presStyleIdx="0" presStyleCnt="5"/>
      <dgm:spPr/>
    </dgm:pt>
    <dgm:pt modelId="{D7041FEC-7CCD-4757-A171-D99C0AE95421}" type="pres">
      <dgm:prSet presAssocID="{53F31F18-5816-4524-851E-F76D703D3FB1}" presName="vert1" presStyleCnt="0"/>
      <dgm:spPr/>
    </dgm:pt>
    <dgm:pt modelId="{B1A8098F-23E5-43E9-B361-0F18B2515897}" type="pres">
      <dgm:prSet presAssocID="{9CC043CB-99A2-4F6B-8165-49B6DD94B80A}" presName="thickLine" presStyleLbl="alignNode1" presStyleIdx="1" presStyleCnt="5"/>
      <dgm:spPr/>
    </dgm:pt>
    <dgm:pt modelId="{86FDBE66-D008-413E-A06D-6544D376B6A6}" type="pres">
      <dgm:prSet presAssocID="{9CC043CB-99A2-4F6B-8165-49B6DD94B80A}" presName="horz1" presStyleCnt="0"/>
      <dgm:spPr/>
    </dgm:pt>
    <dgm:pt modelId="{4B28EE8A-D214-478D-961E-87898AA54AD0}" type="pres">
      <dgm:prSet presAssocID="{9CC043CB-99A2-4F6B-8165-49B6DD94B80A}" presName="tx1" presStyleLbl="revTx" presStyleIdx="1" presStyleCnt="5"/>
      <dgm:spPr/>
    </dgm:pt>
    <dgm:pt modelId="{0F8BE6C8-AFA1-4C93-95C9-AE0FE81D072F}" type="pres">
      <dgm:prSet presAssocID="{9CC043CB-99A2-4F6B-8165-49B6DD94B80A}" presName="vert1" presStyleCnt="0"/>
      <dgm:spPr/>
    </dgm:pt>
    <dgm:pt modelId="{9AFCA57A-A84B-4D57-97DE-7A5E5A9EAE23}" type="pres">
      <dgm:prSet presAssocID="{446452DD-1F8A-4104-AB84-791B5EF18A9C}" presName="thickLine" presStyleLbl="alignNode1" presStyleIdx="2" presStyleCnt="5"/>
      <dgm:spPr/>
    </dgm:pt>
    <dgm:pt modelId="{461728E4-D415-445E-805B-57F0284E5411}" type="pres">
      <dgm:prSet presAssocID="{446452DD-1F8A-4104-AB84-791B5EF18A9C}" presName="horz1" presStyleCnt="0"/>
      <dgm:spPr/>
    </dgm:pt>
    <dgm:pt modelId="{A6E978CA-5812-40FF-895C-62B36802A0EB}" type="pres">
      <dgm:prSet presAssocID="{446452DD-1F8A-4104-AB84-791B5EF18A9C}" presName="tx1" presStyleLbl="revTx" presStyleIdx="2" presStyleCnt="5"/>
      <dgm:spPr/>
    </dgm:pt>
    <dgm:pt modelId="{7D3FD8C0-6B21-4763-AEF3-FA5AEE0E9C6C}" type="pres">
      <dgm:prSet presAssocID="{446452DD-1F8A-4104-AB84-791B5EF18A9C}" presName="vert1" presStyleCnt="0"/>
      <dgm:spPr/>
    </dgm:pt>
    <dgm:pt modelId="{6345A172-8A47-451A-B218-407632540C06}" type="pres">
      <dgm:prSet presAssocID="{85499772-5C31-4CBD-89EA-A400EAA07EF9}" presName="thickLine" presStyleLbl="alignNode1" presStyleIdx="3" presStyleCnt="5"/>
      <dgm:spPr/>
    </dgm:pt>
    <dgm:pt modelId="{B1FCAA3C-B36E-4BD9-8987-CDE88955E743}" type="pres">
      <dgm:prSet presAssocID="{85499772-5C31-4CBD-89EA-A400EAA07EF9}" presName="horz1" presStyleCnt="0"/>
      <dgm:spPr/>
    </dgm:pt>
    <dgm:pt modelId="{AA23823F-2B1C-44FB-8FA6-D26E0A0BF413}" type="pres">
      <dgm:prSet presAssocID="{85499772-5C31-4CBD-89EA-A400EAA07EF9}" presName="tx1" presStyleLbl="revTx" presStyleIdx="3" presStyleCnt="5"/>
      <dgm:spPr/>
    </dgm:pt>
    <dgm:pt modelId="{70F428DF-E7A2-46EE-B5D1-F0E90D5AA4D2}" type="pres">
      <dgm:prSet presAssocID="{85499772-5C31-4CBD-89EA-A400EAA07EF9}" presName="vert1" presStyleCnt="0"/>
      <dgm:spPr/>
    </dgm:pt>
    <dgm:pt modelId="{8E98B4EA-9147-43FE-B7EF-00AAFB38AB3B}" type="pres">
      <dgm:prSet presAssocID="{6521BA6C-3C46-4A95-A5D5-E0DE5A1F6E9C}" presName="thickLine" presStyleLbl="alignNode1" presStyleIdx="4" presStyleCnt="5"/>
      <dgm:spPr/>
    </dgm:pt>
    <dgm:pt modelId="{CFCE523B-6962-4FA6-BCD4-B724B838075E}" type="pres">
      <dgm:prSet presAssocID="{6521BA6C-3C46-4A95-A5D5-E0DE5A1F6E9C}" presName="horz1" presStyleCnt="0"/>
      <dgm:spPr/>
    </dgm:pt>
    <dgm:pt modelId="{3948B71A-6755-453E-B383-40A26A25EC59}" type="pres">
      <dgm:prSet presAssocID="{6521BA6C-3C46-4A95-A5D5-E0DE5A1F6E9C}" presName="tx1" presStyleLbl="revTx" presStyleIdx="4" presStyleCnt="5"/>
      <dgm:spPr/>
    </dgm:pt>
    <dgm:pt modelId="{4BABFE53-798D-4761-8DB2-5CBA6AF03FFB}" type="pres">
      <dgm:prSet presAssocID="{6521BA6C-3C46-4A95-A5D5-E0DE5A1F6E9C}" presName="vert1" presStyleCnt="0"/>
      <dgm:spPr/>
    </dgm:pt>
  </dgm:ptLst>
  <dgm:cxnLst>
    <dgm:cxn modelId="{8D78032F-957F-4B60-AF72-03F64F999111}" type="presOf" srcId="{446452DD-1F8A-4104-AB84-791B5EF18A9C}" destId="{A6E978CA-5812-40FF-895C-62B36802A0EB}" srcOrd="0" destOrd="0" presId="urn:microsoft.com/office/officeart/2008/layout/LinedList"/>
    <dgm:cxn modelId="{D4CD5A62-2C33-4F27-8C30-0C047FB2D442}" srcId="{CEC35961-590D-40E7-93DA-16428A75F712}" destId="{53F31F18-5816-4524-851E-F76D703D3FB1}" srcOrd="0" destOrd="0" parTransId="{1E371991-24A7-4E27-9B2C-6D621509EFBC}" sibTransId="{F558BA48-533E-41EE-BF9E-5A63BCBD3F88}"/>
    <dgm:cxn modelId="{E9254E50-47BD-45D9-86DA-16A18E97F654}" type="presOf" srcId="{CEC35961-590D-40E7-93DA-16428A75F712}" destId="{35822FA3-2003-4012-9AEF-744D0613AD55}" srcOrd="0" destOrd="0" presId="urn:microsoft.com/office/officeart/2008/layout/LinedList"/>
    <dgm:cxn modelId="{D3904475-DEEF-44EF-82AF-5119270476F7}" type="presOf" srcId="{53F31F18-5816-4524-851E-F76D703D3FB1}" destId="{58816F54-BE56-40D6-B2D5-746524D63AF4}" srcOrd="0" destOrd="0" presId="urn:microsoft.com/office/officeart/2008/layout/LinedList"/>
    <dgm:cxn modelId="{6F11EC77-69F1-417A-AAA9-05C91E924156}" srcId="{CEC35961-590D-40E7-93DA-16428A75F712}" destId="{9CC043CB-99A2-4F6B-8165-49B6DD94B80A}" srcOrd="1" destOrd="0" parTransId="{33792014-9F11-4B8E-9342-C52F5A663DB6}" sibTransId="{44141B4C-FE1F-43C2-8122-6DED9B2D60DC}"/>
    <dgm:cxn modelId="{8BB2A479-8D1B-4E78-914C-31F5D38CA12D}" type="presOf" srcId="{85499772-5C31-4CBD-89EA-A400EAA07EF9}" destId="{AA23823F-2B1C-44FB-8FA6-D26E0A0BF413}" srcOrd="0" destOrd="0" presId="urn:microsoft.com/office/officeart/2008/layout/LinedList"/>
    <dgm:cxn modelId="{CF64A383-3683-47B6-9046-0B2BC013C0B2}" srcId="{CEC35961-590D-40E7-93DA-16428A75F712}" destId="{6521BA6C-3C46-4A95-A5D5-E0DE5A1F6E9C}" srcOrd="4" destOrd="0" parTransId="{6379D12F-3602-4B31-B1AF-DB1AA19BAFE7}" sibTransId="{AC4FBA40-D8AF-4401-ADC6-642139A79954}"/>
    <dgm:cxn modelId="{63BF1795-430B-4A05-994E-F65DBDD3BDDF}" srcId="{CEC35961-590D-40E7-93DA-16428A75F712}" destId="{85499772-5C31-4CBD-89EA-A400EAA07EF9}" srcOrd="3" destOrd="0" parTransId="{F04EB95E-A8A9-452D-BC54-44A102F748C2}" sibTransId="{6EFECAEE-D7BA-4B57-A009-CF072EDFB3B3}"/>
    <dgm:cxn modelId="{9040EA98-F06A-4461-B139-B5A0236BFA64}" type="presOf" srcId="{9CC043CB-99A2-4F6B-8165-49B6DD94B80A}" destId="{4B28EE8A-D214-478D-961E-87898AA54AD0}" srcOrd="0" destOrd="0" presId="urn:microsoft.com/office/officeart/2008/layout/LinedList"/>
    <dgm:cxn modelId="{1138BFA3-739E-4AB1-8BE6-DCA31F61EA26}" type="presOf" srcId="{6521BA6C-3C46-4A95-A5D5-E0DE5A1F6E9C}" destId="{3948B71A-6755-453E-B383-40A26A25EC59}" srcOrd="0" destOrd="0" presId="urn:microsoft.com/office/officeart/2008/layout/LinedList"/>
    <dgm:cxn modelId="{F1B6BBA5-BCE6-4960-86AC-6C93FA707303}" srcId="{CEC35961-590D-40E7-93DA-16428A75F712}" destId="{446452DD-1F8A-4104-AB84-791B5EF18A9C}" srcOrd="2" destOrd="0" parTransId="{ECF37373-08DC-4129-83B1-042D2E5C67EB}" sibTransId="{65B296ED-95B8-4D07-A1B4-90BC850D7D00}"/>
    <dgm:cxn modelId="{D7A17E84-4AE8-4456-BECB-D850FF3F5FB2}" type="presParOf" srcId="{35822FA3-2003-4012-9AEF-744D0613AD55}" destId="{5F32F64F-0EDD-4CC0-A1A4-9BF87514F390}" srcOrd="0" destOrd="0" presId="urn:microsoft.com/office/officeart/2008/layout/LinedList"/>
    <dgm:cxn modelId="{15D811D1-E2C8-46C8-82C9-D5D536670AA8}" type="presParOf" srcId="{35822FA3-2003-4012-9AEF-744D0613AD55}" destId="{946C2CEC-D1C5-41EC-9D5E-5BBEC43C612A}" srcOrd="1" destOrd="0" presId="urn:microsoft.com/office/officeart/2008/layout/LinedList"/>
    <dgm:cxn modelId="{F0669C27-9549-4AA9-AAE1-DB33CD3D4A30}" type="presParOf" srcId="{946C2CEC-D1C5-41EC-9D5E-5BBEC43C612A}" destId="{58816F54-BE56-40D6-B2D5-746524D63AF4}" srcOrd="0" destOrd="0" presId="urn:microsoft.com/office/officeart/2008/layout/LinedList"/>
    <dgm:cxn modelId="{1241642B-83EA-4EC9-ADDC-7071E1E5BF93}" type="presParOf" srcId="{946C2CEC-D1C5-41EC-9D5E-5BBEC43C612A}" destId="{D7041FEC-7CCD-4757-A171-D99C0AE95421}" srcOrd="1" destOrd="0" presId="urn:microsoft.com/office/officeart/2008/layout/LinedList"/>
    <dgm:cxn modelId="{44F00680-9DA6-4DF9-B742-990DEE58CFAD}" type="presParOf" srcId="{35822FA3-2003-4012-9AEF-744D0613AD55}" destId="{B1A8098F-23E5-43E9-B361-0F18B2515897}" srcOrd="2" destOrd="0" presId="urn:microsoft.com/office/officeart/2008/layout/LinedList"/>
    <dgm:cxn modelId="{22382F46-A867-4248-9A52-1F8D9087DA7A}" type="presParOf" srcId="{35822FA3-2003-4012-9AEF-744D0613AD55}" destId="{86FDBE66-D008-413E-A06D-6544D376B6A6}" srcOrd="3" destOrd="0" presId="urn:microsoft.com/office/officeart/2008/layout/LinedList"/>
    <dgm:cxn modelId="{6C25CAB7-C7A2-4851-A6CD-5B5B2109D150}" type="presParOf" srcId="{86FDBE66-D008-413E-A06D-6544D376B6A6}" destId="{4B28EE8A-D214-478D-961E-87898AA54AD0}" srcOrd="0" destOrd="0" presId="urn:microsoft.com/office/officeart/2008/layout/LinedList"/>
    <dgm:cxn modelId="{E9097F11-E2DA-4090-B7C9-B430044E39B4}" type="presParOf" srcId="{86FDBE66-D008-413E-A06D-6544D376B6A6}" destId="{0F8BE6C8-AFA1-4C93-95C9-AE0FE81D072F}" srcOrd="1" destOrd="0" presId="urn:microsoft.com/office/officeart/2008/layout/LinedList"/>
    <dgm:cxn modelId="{A50E30C3-311C-48A0-9C8E-7B2DD351182E}" type="presParOf" srcId="{35822FA3-2003-4012-9AEF-744D0613AD55}" destId="{9AFCA57A-A84B-4D57-97DE-7A5E5A9EAE23}" srcOrd="4" destOrd="0" presId="urn:microsoft.com/office/officeart/2008/layout/LinedList"/>
    <dgm:cxn modelId="{525E353F-C019-44AD-8BB4-94DD0E6A77B5}" type="presParOf" srcId="{35822FA3-2003-4012-9AEF-744D0613AD55}" destId="{461728E4-D415-445E-805B-57F0284E5411}" srcOrd="5" destOrd="0" presId="urn:microsoft.com/office/officeart/2008/layout/LinedList"/>
    <dgm:cxn modelId="{D60095EC-7C7C-4639-965B-6969A35A96D3}" type="presParOf" srcId="{461728E4-D415-445E-805B-57F0284E5411}" destId="{A6E978CA-5812-40FF-895C-62B36802A0EB}" srcOrd="0" destOrd="0" presId="urn:microsoft.com/office/officeart/2008/layout/LinedList"/>
    <dgm:cxn modelId="{84990C65-2743-4CF7-B749-BFAE4C257C16}" type="presParOf" srcId="{461728E4-D415-445E-805B-57F0284E5411}" destId="{7D3FD8C0-6B21-4763-AEF3-FA5AEE0E9C6C}" srcOrd="1" destOrd="0" presId="urn:microsoft.com/office/officeart/2008/layout/LinedList"/>
    <dgm:cxn modelId="{4A6128EE-0D28-4A72-90C9-E403E20EAA94}" type="presParOf" srcId="{35822FA3-2003-4012-9AEF-744D0613AD55}" destId="{6345A172-8A47-451A-B218-407632540C06}" srcOrd="6" destOrd="0" presId="urn:microsoft.com/office/officeart/2008/layout/LinedList"/>
    <dgm:cxn modelId="{08EF10D8-4677-4B09-9496-0D9ACAD9D571}" type="presParOf" srcId="{35822FA3-2003-4012-9AEF-744D0613AD55}" destId="{B1FCAA3C-B36E-4BD9-8987-CDE88955E743}" srcOrd="7" destOrd="0" presId="urn:microsoft.com/office/officeart/2008/layout/LinedList"/>
    <dgm:cxn modelId="{F0C2A7AD-5488-4197-B11A-FAC0AE3DC765}" type="presParOf" srcId="{B1FCAA3C-B36E-4BD9-8987-CDE88955E743}" destId="{AA23823F-2B1C-44FB-8FA6-D26E0A0BF413}" srcOrd="0" destOrd="0" presId="urn:microsoft.com/office/officeart/2008/layout/LinedList"/>
    <dgm:cxn modelId="{61B4B736-0A0D-4704-92F9-CE8147FE1B37}" type="presParOf" srcId="{B1FCAA3C-B36E-4BD9-8987-CDE88955E743}" destId="{70F428DF-E7A2-46EE-B5D1-F0E90D5AA4D2}" srcOrd="1" destOrd="0" presId="urn:microsoft.com/office/officeart/2008/layout/LinedList"/>
    <dgm:cxn modelId="{6BA34C9D-2B7C-46C5-A166-9A892E46639A}" type="presParOf" srcId="{35822FA3-2003-4012-9AEF-744D0613AD55}" destId="{8E98B4EA-9147-43FE-B7EF-00AAFB38AB3B}" srcOrd="8" destOrd="0" presId="urn:microsoft.com/office/officeart/2008/layout/LinedList"/>
    <dgm:cxn modelId="{6BFC3792-48B0-4DAC-9F92-D5C5809F5525}" type="presParOf" srcId="{35822FA3-2003-4012-9AEF-744D0613AD55}" destId="{CFCE523B-6962-4FA6-BCD4-B724B838075E}" srcOrd="9" destOrd="0" presId="urn:microsoft.com/office/officeart/2008/layout/LinedList"/>
    <dgm:cxn modelId="{E878240F-C9C4-4127-ABD5-62912D93CE55}" type="presParOf" srcId="{CFCE523B-6962-4FA6-BCD4-B724B838075E}" destId="{3948B71A-6755-453E-B383-40A26A25EC59}" srcOrd="0" destOrd="0" presId="urn:microsoft.com/office/officeart/2008/layout/LinedList"/>
    <dgm:cxn modelId="{7AF22657-B640-4FD7-B2FE-C61ECD0381DD}" type="presParOf" srcId="{CFCE523B-6962-4FA6-BCD4-B724B838075E}" destId="{4BABFE53-798D-4761-8DB2-5CBA6AF03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2F64F-0EDD-4CC0-A1A4-9BF87514F390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16F54-BE56-40D6-B2D5-746524D63AF4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Recap</a:t>
          </a:r>
        </a:p>
      </dsp:txBody>
      <dsp:txXfrm>
        <a:off x="0" y="689"/>
        <a:ext cx="6797675" cy="1129706"/>
      </dsp:txXfrm>
    </dsp:sp>
    <dsp:sp modelId="{B1A8098F-23E5-43E9-B361-0F18B2515897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8EE8A-D214-478D-961E-87898AA54AD0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Ethereum</a:t>
          </a:r>
        </a:p>
      </dsp:txBody>
      <dsp:txXfrm>
        <a:off x="0" y="1130396"/>
        <a:ext cx="6797675" cy="1129706"/>
      </dsp:txXfrm>
    </dsp:sp>
    <dsp:sp modelId="{9AFCA57A-A84B-4D57-97DE-7A5E5A9EAE23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978CA-5812-40FF-895C-62B36802A0EB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Ether</a:t>
          </a:r>
        </a:p>
      </dsp:txBody>
      <dsp:txXfrm>
        <a:off x="0" y="2260102"/>
        <a:ext cx="6797675" cy="1129706"/>
      </dsp:txXfrm>
    </dsp:sp>
    <dsp:sp modelId="{6345A172-8A47-451A-B218-407632540C06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3823F-2B1C-44FB-8FA6-D26E0A0BF413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Applications</a:t>
          </a:r>
        </a:p>
      </dsp:txBody>
      <dsp:txXfrm>
        <a:off x="0" y="3389809"/>
        <a:ext cx="6797675" cy="1129706"/>
      </dsp:txXfrm>
    </dsp:sp>
    <dsp:sp modelId="{8E98B4EA-9147-43FE-B7EF-00AAFB38AB3B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8B71A-6755-453E-B383-40A26A25EC59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latin typeface="Calibri Light" panose="020F0302020204030204"/>
            </a:rPr>
            <a:t>Demo</a:t>
          </a:r>
          <a:endParaRPr lang="en-US" sz="5200" kern="1200" dirty="0"/>
        </a:p>
      </dsp:txBody>
      <dsp:txXfrm>
        <a:off x="0" y="4519515"/>
        <a:ext cx="6797675" cy="1129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2F64F-0EDD-4CC0-A1A4-9BF87514F390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16F54-BE56-40D6-B2D5-746524D63AF4}">
      <dsp:nvSpPr>
        <dsp:cNvPr id="0" name=""/>
        <dsp:cNvSpPr/>
      </dsp:nvSpPr>
      <dsp:spPr>
        <a:xfrm>
          <a:off x="0" y="0"/>
          <a:ext cx="6797675" cy="564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Recap</a:t>
          </a:r>
        </a:p>
      </dsp:txBody>
      <dsp:txXfrm>
        <a:off x="0" y="0"/>
        <a:ext cx="6797675" cy="5649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2F64F-0EDD-4CC0-A1A4-9BF87514F390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16F54-BE56-40D6-B2D5-746524D63AF4}">
      <dsp:nvSpPr>
        <dsp:cNvPr id="0" name=""/>
        <dsp:cNvSpPr/>
      </dsp:nvSpPr>
      <dsp:spPr>
        <a:xfrm>
          <a:off x="0" y="0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Recap</a:t>
          </a:r>
        </a:p>
      </dsp:txBody>
      <dsp:txXfrm>
        <a:off x="0" y="0"/>
        <a:ext cx="6797675" cy="2824955"/>
      </dsp:txXfrm>
    </dsp:sp>
    <dsp:sp modelId="{B1A8098F-23E5-43E9-B361-0F18B2515897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8EE8A-D214-478D-961E-87898AA54AD0}">
      <dsp:nvSpPr>
        <dsp:cNvPr id="0" name=""/>
        <dsp:cNvSpPr/>
      </dsp:nvSpPr>
      <dsp:spPr>
        <a:xfrm>
          <a:off x="0" y="2824955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Ethereum</a:t>
          </a:r>
        </a:p>
      </dsp:txBody>
      <dsp:txXfrm>
        <a:off x="0" y="2824955"/>
        <a:ext cx="6797675" cy="28249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2F64F-0EDD-4CC0-A1A4-9BF87514F390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16F54-BE56-40D6-B2D5-746524D63AF4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Recap</a:t>
          </a:r>
        </a:p>
      </dsp:txBody>
      <dsp:txXfrm>
        <a:off x="0" y="2758"/>
        <a:ext cx="6797675" cy="1881464"/>
      </dsp:txXfrm>
    </dsp:sp>
    <dsp:sp modelId="{B1A8098F-23E5-43E9-B361-0F18B2515897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8EE8A-D214-478D-961E-87898AA54AD0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Ethereum</a:t>
          </a:r>
        </a:p>
      </dsp:txBody>
      <dsp:txXfrm>
        <a:off x="0" y="1884223"/>
        <a:ext cx="6797675" cy="1881464"/>
      </dsp:txXfrm>
    </dsp:sp>
    <dsp:sp modelId="{9AFCA57A-A84B-4D57-97DE-7A5E5A9EAE23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978CA-5812-40FF-895C-62B36802A0EB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Ether</a:t>
          </a:r>
        </a:p>
      </dsp:txBody>
      <dsp:txXfrm>
        <a:off x="0" y="3765688"/>
        <a:ext cx="6797675" cy="18814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05909-29E7-4285-8A26-DA46E624E8D2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5ECD1-0E62-4EB6-84F9-469AC6A25510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1D861-4E2A-41D2-B331-A7A237DBDDBD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want smart contracts that can represent complex logic and calculations, a Turing machine</a:t>
          </a:r>
        </a:p>
      </dsp:txBody>
      <dsp:txXfrm>
        <a:off x="1957694" y="918110"/>
        <a:ext cx="4839980" cy="1694973"/>
      </dsp:txXfrm>
    </dsp:sp>
    <dsp:sp modelId="{63CF3C95-EAEA-4ABD-97A8-6071E4F3601C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E1921-9459-4CCB-8678-AFA440740DF8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C8EB4-3039-4191-ACEB-96888B18F808}">
      <dsp:nvSpPr>
        <dsp:cNvPr id="0" name=""/>
        <dsp:cNvSpPr/>
      </dsp:nvSpPr>
      <dsp:spPr>
        <a:xfrm>
          <a:off x="1957694" y="3036827"/>
          <a:ext cx="3058953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Undecidability of halting problem poses a major challenge</a:t>
          </a:r>
        </a:p>
      </dsp:txBody>
      <dsp:txXfrm>
        <a:off x="1957694" y="3036827"/>
        <a:ext cx="3058953" cy="1694973"/>
      </dsp:txXfrm>
    </dsp:sp>
    <dsp:sp modelId="{3C4F9523-6A20-47C4-BA3C-A6CDDEB861B9}">
      <dsp:nvSpPr>
        <dsp:cNvPr id="0" name=""/>
        <dsp:cNvSpPr/>
      </dsp:nvSpPr>
      <dsp:spPr>
        <a:xfrm>
          <a:off x="5016648" y="3036827"/>
          <a:ext cx="1781026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 don't know in advance whether a given smart contract and input loops forever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a personal computer, we could restart the machine</a:t>
          </a:r>
        </a:p>
      </dsp:txBody>
      <dsp:txXfrm>
        <a:off x="5016648" y="3036827"/>
        <a:ext cx="1781026" cy="16949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C3405-6BB1-467A-8A21-06533D628612}">
      <dsp:nvSpPr>
        <dsp:cNvPr id="0" name=""/>
        <dsp:cNvSpPr/>
      </dsp:nvSpPr>
      <dsp:spPr>
        <a:xfrm>
          <a:off x="729766" y="906403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2D095-A6DC-479B-9928-25DB67D4E28D}">
      <dsp:nvSpPr>
        <dsp:cNvPr id="0" name=""/>
        <dsp:cNvSpPr/>
      </dsp:nvSpPr>
      <dsp:spPr>
        <a:xfrm>
          <a:off x="8571" y="1767926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Ethereum’s “solution” for halting problem</a:t>
          </a:r>
        </a:p>
      </dsp:txBody>
      <dsp:txXfrm>
        <a:off x="8571" y="1767926"/>
        <a:ext cx="2219062" cy="395270"/>
      </dsp:txXfrm>
    </dsp:sp>
    <dsp:sp modelId="{AAC5A69B-D524-4C4C-A9D4-0D69AE5C0022}">
      <dsp:nvSpPr>
        <dsp:cNvPr id="0" name=""/>
        <dsp:cNvSpPr/>
      </dsp:nvSpPr>
      <dsp:spPr>
        <a:xfrm>
          <a:off x="8571" y="2202662"/>
          <a:ext cx="2219062" cy="677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Transaction initiator pays (in Ether) for every step of execution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Limited supply of Ether implies infinite loops can't execute</a:t>
          </a:r>
        </a:p>
      </dsp:txBody>
      <dsp:txXfrm>
        <a:off x="8571" y="2202662"/>
        <a:ext cx="2219062" cy="677013"/>
      </dsp:txXfrm>
    </dsp:sp>
    <dsp:sp modelId="{845122B5-FD2A-437D-A0E9-4F83ED9AE2A4}">
      <dsp:nvSpPr>
        <dsp:cNvPr id="0" name=""/>
        <dsp:cNvSpPr/>
      </dsp:nvSpPr>
      <dsp:spPr>
        <a:xfrm>
          <a:off x="3337164" y="906403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C904E-E127-4E1A-ABEC-60BC488BD488}">
      <dsp:nvSpPr>
        <dsp:cNvPr id="0" name=""/>
        <dsp:cNvSpPr/>
      </dsp:nvSpPr>
      <dsp:spPr>
        <a:xfrm>
          <a:off x="2615969" y="1767926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Every computation is expressed in Gas</a:t>
          </a:r>
        </a:p>
      </dsp:txBody>
      <dsp:txXfrm>
        <a:off x="2615969" y="1767926"/>
        <a:ext cx="2219062" cy="395270"/>
      </dsp:txXfrm>
    </dsp:sp>
    <dsp:sp modelId="{3B56FCF7-08A9-4921-AAF1-C55C8A3C2AB0}">
      <dsp:nvSpPr>
        <dsp:cNvPr id="0" name=""/>
        <dsp:cNvSpPr/>
      </dsp:nvSpPr>
      <dsp:spPr>
        <a:xfrm>
          <a:off x="2615969" y="2202662"/>
          <a:ext cx="2219062" cy="677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Addition is 1 unit, multiplication is 4 </a:t>
          </a:r>
          <a:r>
            <a:rPr lang="en-US" sz="1100" kern="1200" dirty="0" err="1"/>
            <a:t>etc</a:t>
          </a:r>
          <a:endParaRPr lang="en-US" sz="1100" kern="1200" dirty="0"/>
        </a:p>
      </dsp:txBody>
      <dsp:txXfrm>
        <a:off x="2615969" y="2202662"/>
        <a:ext cx="2219062" cy="677013"/>
      </dsp:txXfrm>
    </dsp:sp>
    <dsp:sp modelId="{467E850B-1827-40F6-B026-48AF2438ACBE}">
      <dsp:nvSpPr>
        <dsp:cNvPr id="0" name=""/>
        <dsp:cNvSpPr/>
      </dsp:nvSpPr>
      <dsp:spPr>
        <a:xfrm>
          <a:off x="5944563" y="906403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43A4D-8AD0-49BC-83FD-A37DBCC9F387}">
      <dsp:nvSpPr>
        <dsp:cNvPr id="0" name=""/>
        <dsp:cNvSpPr/>
      </dsp:nvSpPr>
      <dsp:spPr>
        <a:xfrm>
          <a:off x="5223367" y="1767926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Gas price is not constant</a:t>
          </a:r>
        </a:p>
      </dsp:txBody>
      <dsp:txXfrm>
        <a:off x="5223367" y="1767926"/>
        <a:ext cx="2219062" cy="395270"/>
      </dsp:txXfrm>
    </dsp:sp>
    <dsp:sp modelId="{392267FC-3A26-426A-8985-E7C0F126A4E5}">
      <dsp:nvSpPr>
        <dsp:cNvPr id="0" name=""/>
        <dsp:cNvSpPr/>
      </dsp:nvSpPr>
      <dsp:spPr>
        <a:xfrm>
          <a:off x="5223367" y="2202662"/>
          <a:ext cx="2219062" cy="677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Transaction cost = Total gas * Gas price (Pay what you wish model)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Easy to estimate approximately based on operations involved</a:t>
          </a:r>
        </a:p>
      </dsp:txBody>
      <dsp:txXfrm>
        <a:off x="5223367" y="2202662"/>
        <a:ext cx="2219062" cy="677013"/>
      </dsp:txXfrm>
    </dsp:sp>
    <dsp:sp modelId="{E3EB501E-6B26-4FBE-B111-46DF6470650B}">
      <dsp:nvSpPr>
        <dsp:cNvPr id="0" name=""/>
        <dsp:cNvSpPr/>
      </dsp:nvSpPr>
      <dsp:spPr>
        <a:xfrm>
          <a:off x="8551961" y="906403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3281-9981-4016-8FC7-04945A09D57A}">
      <dsp:nvSpPr>
        <dsp:cNvPr id="0" name=""/>
        <dsp:cNvSpPr/>
      </dsp:nvSpPr>
      <dsp:spPr>
        <a:xfrm>
          <a:off x="7830766" y="1767926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 Ether = 10^18 Wei</a:t>
          </a:r>
        </a:p>
      </dsp:txBody>
      <dsp:txXfrm>
        <a:off x="7830766" y="1767926"/>
        <a:ext cx="2219062" cy="395270"/>
      </dsp:txXfrm>
    </dsp:sp>
    <dsp:sp modelId="{6F70F8B1-B9C3-4DE2-89FC-FED4A51E5273}">
      <dsp:nvSpPr>
        <dsp:cNvPr id="0" name=""/>
        <dsp:cNvSpPr/>
      </dsp:nvSpPr>
      <dsp:spPr>
        <a:xfrm>
          <a:off x="7830766" y="2202662"/>
          <a:ext cx="2219062" cy="677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2F64F-0EDD-4CC0-A1A4-9BF87514F390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16F54-BE56-40D6-B2D5-746524D63AF4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Recap</a:t>
          </a:r>
        </a:p>
      </dsp:txBody>
      <dsp:txXfrm>
        <a:off x="0" y="0"/>
        <a:ext cx="6797675" cy="1412477"/>
      </dsp:txXfrm>
    </dsp:sp>
    <dsp:sp modelId="{B1A8098F-23E5-43E9-B361-0F18B2515897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8EE8A-D214-478D-961E-87898AA54AD0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Ethereum</a:t>
          </a:r>
        </a:p>
      </dsp:txBody>
      <dsp:txXfrm>
        <a:off x="0" y="1412477"/>
        <a:ext cx="6797675" cy="1412477"/>
      </dsp:txXfrm>
    </dsp:sp>
    <dsp:sp modelId="{9AFCA57A-A84B-4D57-97DE-7A5E5A9EAE23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978CA-5812-40FF-895C-62B36802A0EB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Ether</a:t>
          </a:r>
        </a:p>
      </dsp:txBody>
      <dsp:txXfrm>
        <a:off x="0" y="2824955"/>
        <a:ext cx="6797675" cy="1412477"/>
      </dsp:txXfrm>
    </dsp:sp>
    <dsp:sp modelId="{6345A172-8A47-451A-B218-407632540C06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3823F-2B1C-44FB-8FA6-D26E0A0BF413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Applications</a:t>
          </a:r>
        </a:p>
      </dsp:txBody>
      <dsp:txXfrm>
        <a:off x="0" y="4237433"/>
        <a:ext cx="6797675" cy="14124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2F64F-0EDD-4CC0-A1A4-9BF87514F390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16F54-BE56-40D6-B2D5-746524D63AF4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Recap</a:t>
          </a:r>
        </a:p>
      </dsp:txBody>
      <dsp:txXfrm>
        <a:off x="0" y="689"/>
        <a:ext cx="6797675" cy="1129706"/>
      </dsp:txXfrm>
    </dsp:sp>
    <dsp:sp modelId="{B1A8098F-23E5-43E9-B361-0F18B2515897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8EE8A-D214-478D-961E-87898AA54AD0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Ethereum</a:t>
          </a:r>
        </a:p>
      </dsp:txBody>
      <dsp:txXfrm>
        <a:off x="0" y="1130396"/>
        <a:ext cx="6797675" cy="1129706"/>
      </dsp:txXfrm>
    </dsp:sp>
    <dsp:sp modelId="{9AFCA57A-A84B-4D57-97DE-7A5E5A9EAE23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978CA-5812-40FF-895C-62B36802A0EB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Ether</a:t>
          </a:r>
        </a:p>
      </dsp:txBody>
      <dsp:txXfrm>
        <a:off x="0" y="2260102"/>
        <a:ext cx="6797675" cy="1129706"/>
      </dsp:txXfrm>
    </dsp:sp>
    <dsp:sp modelId="{6345A172-8A47-451A-B218-407632540C06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3823F-2B1C-44FB-8FA6-D26E0A0BF413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Applications</a:t>
          </a:r>
        </a:p>
      </dsp:txBody>
      <dsp:txXfrm>
        <a:off x="0" y="3389809"/>
        <a:ext cx="6797675" cy="1129706"/>
      </dsp:txXfrm>
    </dsp:sp>
    <dsp:sp modelId="{8E98B4EA-9147-43FE-B7EF-00AAFB38AB3B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8B71A-6755-453E-B383-40A26A25EC59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latin typeface="Calibri Light" panose="020F0302020204030204"/>
            </a:rPr>
            <a:t>Demo</a:t>
          </a:r>
          <a:endParaRPr lang="en-US" sz="5200" kern="1200" dirty="0"/>
        </a:p>
      </dsp:txBody>
      <dsp:txXfrm>
        <a:off x="0" y="4519515"/>
        <a:ext cx="6797675" cy="1129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20T14:05:19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5628 10868 4400 0,'0'0'865'15,"0"0"-561"-15,0 0-304 0,0 0-464 32,0 0 104-32,0 0 199 15,0 6 33-15,0 40-256 0,-35 59 88 16,3-8-144-16,-3-6-1328 0</inkml:trace>
  <inkml:trace contextRef="#ctx0" brushRef="#br0" timeOffset="7401.72">2497 8089 184 0,'0'0'160'0,"0"0"-24"16,0 0 64-16,0 0-48 31,0 0-72-31,-17 9-72 0,10-9-8 16,-2 6 120-16,1-6 224 16,-9 0 72-16,17 0 40 15,-9 9 112-15,9-9 80 0,-4 0-176 16,4 0-192-16,0 0-120 31,0 0-56-31,0 0-56 0,0 0 8 16,0 0 97-16,0 0 55 15,0 0-16-15,0 0-16 0,0 0-48 16,0 0-24-16,0 0-16 16,0 0-72-16,0 0-16 15,0 0 0 1,0 0-8-16,0 0-40 0,0 0 40 15,0 0-8-15,0 0-56 16,4 0 16-16,5 0 40 0,8 0 8 16,0 0-48-16,7 0 56 0,10 0-8 31,7-9 8-31,9 3 8 16,8-3 8-16,0-4 32 0,9-3-40 15,-1 1 0-15,8-15 0 16,1 6 8-16,9-4 0 15,-2-3 0-15,10 1 32 0,-8 8-48 32,7-2 0-32,-18 2 0 0,11 7 8 15,-26 0-8-15,0 15 0 16,-17-8 0-16,0 1 0 16,-15 0 0-16,-2 7 0 0,1-8 8 15,1 8 0-15,-2-7-8 31,2-1 16-31,-2 1-16 16,1 7 8-16,-5-9 0 0,-16 9-8 16,13 0 0-16,-17 0 0 15,0 0-8-15,0 0-64 0,9 0 8 16,-1 0-32-16,1 0 24 31,0 0 64-15,6 0-56-16,11 0-40 15,-11 9-56-15,2 6-177 0,-8 0-383 16,-9-1-816-16,0 1-831 0</inkml:trace>
  <inkml:trace contextRef="#ctx0" brushRef="#br0" timeOffset="14420.05">8000 7669 1928 0,'0'0'1120'0,"0"0"-824"0,0 0-280 16,0 0 72-16,0 0 24 16,0 0 80-1,0 0-24-15,0 0-16 16,0 0-80-16,0 0 32 0,0 0 120 15,0 0-15-15,0 0-33 16,0 0 24-16,0 0 8 0,0 0 32 0,0 0-56 31,0 0-80-15,0 0-96-16,0 0-8 0,0 0-56 16,0 0-24-16,0 0-80 0,0 7-64 15,0 15 80-15,0 8 128 16,9 1 16-16,8 6-8 0,-2-7 0 31,3-6 0-31,-1-9-192 16,0-8 32-16,-2 1 39 0,11-8 113 15,-11 0 16-15,20 0 0 16,-3-39 72-16,11-6 9 0,15-14-73 16,-2-9 0-16,11-8 0 31,8-6 8-31,0-1-8 15,-1 7 32-15,-8 24-40 0,-16 6-48 16,-24 24-225-16,-18 14-351 16,-8 8-520-16,-17 54-288 0,-15 13 992 15</inkml:trace>
  <inkml:trace contextRef="#ctx0" brushRef="#br0" timeOffset="17093.12">7494 8481 1424 0,'0'0'1672'0,"0"0"-1152"16,0 0-392-16,0 0 56 15,0 0 8-15,0 0-96 16,0 0-32-16,0 0-64 16,0 0-96-16,0 0-136 15,0 0-80-15,0 0-8 0,0 0-16 16,0 0 160-16,0 0 112 15,0 0 64-15,0 0 16 16,0 0 88 0,0 0 24-16,0 0-48 15,0 0-80-15,0 0 0 0,18 0-8 16,5 0 8-16,18 8 0 16,11-1 8-16,-3 1 0 15,20-1 0-15,-13-7 8 0,0 0 24 31,3 0-40-31,-8 0-8 16,-1-15 0-16,-18-7 0 0,11-9 8 16,-2 1 0-16,-17 0 0 15,10 1 0-15,-2-1 0 16,-14 6 0-16,5 2 16 0,-14 0-8 16,8 7 8-1,-17 0 32-15,9-9-40 16,-1 2 0-16,-8 0 8 0,9-8-16 15,-9 6 0-15,0-4 0 16,6-3 0-16,3 8-8 16,-9 1-8-16,9 7 8 15,-1-7-40 1,-8 6 32-16,0 8 0 0,0-7 8 16,9 0 0-16,-9 0 8 0,0 1 0 15,0-1 56-15,0-9-8 16,0 9 72-16,0 0-56 15,0 0 56 1,-9 1-8-16,-8-1-40 16,2 7-64-16,6 1 144 0,-8-2-88 15,0 3-64-15,2 6-64 16,-2-9 48-16,-1 2 16 16,1-1-8-16,-6 1 0 0,5-8 8 31,10 15 8-31,-7-15 0 15,-3 15-8-15,-7-7-8 16,9 7-40-16,-9 0-32 0,-1 0 32 16,2 0-8-16,-2 0 48 15,5 0 0-15,-7 7 8 0,4 1-8 32,7-1-8-32,-9-7 16 15,11 0-8-15,-2 7 8 0,-9-7-16 16,2 8 8-16,-2-1 8 0,3 1-8 15,-12 8-40-15,11-10 40 16,-1 10 0-16,7-1-8 16,-5 0-64-1,6 0-72-15,-1 7 40 0,3-14-8 16,-2 14 40-16,8-6 16 16,-8-8 56-16,2 14 0 0,-2-7 0 15,0 0 0-15,-7 7 8 16,-2 2-16-1,9-2 8-15,-7 0-80 16,7 1 88-16,0-1 0 16,10-7 0-16,7 1-56 15,-8 6-56-15,8 8 112 0,0 0 8 16,0 16 16-16,0-1-16 0,0 8 40 31,8-1-40-31,7-7-8 16,-6-7-104-16,8-1-8 15,0-14 16-15,-10 8 88 0,10-9-64 16,-17-7 64-16,17 7-48 16,-8-14-48-16,0-1-176 0,-3 1-224 31,11-1-40-31,9-7 336 0,-2 0 104 16,2 8-8-1,-3-8-120-15</inkml:trace>
  <inkml:trace contextRef="#ctx0" brushRef="#br0" timeOffset="29587.64">9280 11138 64 0,'0'0'256'16,"0"0"-112"-16,0 0-48 0,0 0-96 31,0 0 8-31,0-7 64 16,0 7 32-16,0 0-8 0,0 0-80 15,0 0-16-15,0 0 0 16,0 0-56-16,0 0-112 15,0 0-80-15,0 0 64 0,0 0 176 32,0 0 8-32,0 0 168 15,0 0 136-15,0 0-8 0,0 0-24 16,0 0-32-16,0 0-32 0,0 0 48 16,0 0-8-1,0 0-24-15,0 0-88 0,0 0 16 16,0 0 16-1,0 0 8-15,0 0-16 16,0 0-56-16,0 0-32 0,0 0-64 16,0 0 0-16,0 0 8 0,0 0 40 15,0 0-48-15,0 0 0 16,0 0 8 0,0 0-8-16,0 0 8 15,0 0-8-15,0 0 0 16,0 0 0-16,0 0 48 0,0 22 24 15,0 8-16-15,0-8-64 16,0 24 8-16,0 6-8 0,0 24 0 31,0 15 64-31,0 7 56 16,8 6 16-16,-1 1-80 0,10-7 0 16,-9 8-48-16,1-8-8 15,8 7 8-15,-10 1 104 16,10 7-16-16,-8 7-32 0,-1 15 8 31,-8 1 24-31,9-1-88 16,-9 8 97-16,0-14-1 0,0-9-96 15,0-7-8-15,8-16 16 16,-1-14-8-16,1-7 0 16,10-17 40-16,-10-7-40 0,1-13-8 15,6-9 24 1,-15-1-16-16,9-20 0 15,1 6 0-15,-10-15 8 0,0 0-8 16,0 0 8-16,0 0-16 16,0 0-56-16,0 0-48 15,0 0-32-15,0-15-401 16,0-38-247-16,0-1-176 16,0 2-328-16</inkml:trace>
  <inkml:trace contextRef="#ctx0" brushRef="#br0" timeOffset="31750.03">9129 10844 760 0,'0'0'640'16,"0"0"-296"-16,0 0-80 15,0 0 48-15,0 0-112 0,0 0-64 32,-15 8 16-32,15-8 64 0,0 0-144 15,0 0-72-15,0 0-16 16,0 0 8-16,0 7 8 0,0-7 0 15,6 9 0-15,-6-9 0 16,0 0 48-16,9 0-48 16,-9 0 56-1,0 0-40-15,0 0 32 16,0 0-40-16,8 0 16 0,10 0 64 16,5 0 16-16,12 0-32 0,-3 0 0 15,26-9 16-15,18-6 16 16,14 0-8-1,52-15-40-15,41-8-32 16,56-7-16-16,-13 1-8 16,-45 14 16-16,-47 6-8 0,-35 2 0 15,8 7 0-15,18-15 48 16,17-1-56-16,-10 9 0 0,-16-8 8 31,-15 0-8-31,-10-1 0 16,-7 9 8-16,-26 0 0 15,0-1 72-15,-9 8-32 0,-8 8-32 16,-6 0-8-16,-3-1 16 16,0 8-16-16,-12 0 0 0,3 0-8 31,-8 0 16-31,3 0-8 16,1 0 48-16,-6 0-48 15,4 0-8-15,0 0 8 0,7 0-8 0,-7 0 8 16,1 0 0-16,5 0 0 15,-14 0-8-15,8 0 8 16,-17 0-8 0,9 0 8-16,-9 8 0 15,0-8 104-15,0 0 153 0,0 0 63 16,0 0-32-16,0 0-88 0,0 7-112 16,0 0-96-16,0 8-48 15,0 15 48 1,0 16 0-16,0 6 0 15,0 24 0-15,0 6 8 16,8 8 0-16,-1 23 8 0,19 15 64 16,-9 15-72-16,-2 16 40 15,11-2 8-15,-9 1-48 0,7 8 40 32,-7-16-40-32,-8 2 8 15,8-17-8-15,-11 0-8 16,3 0 0-16,8-7 8 0,-8-15-8 15,-1 0 8-15,7-22 8 16,-15-17 64-16,9-6-72 0,2-23 48 31,-5-6-40-31,-6-17 0 16,9 0-8-16,-9-7 8 0,0 9-8 16,8-2 72-16,1 8-72 0,-9 7 48 15,6 16-56-15,3 7 0 16,0 8 0-16,-1-8 0 15,1 8 16 1,0-16-16-16,-1-6-16 16,-1-16-88-16,1-15 32 15,1 0 16-15,-1-15 56 0,-8 7 8 0,0-7 48 16,0 0-48-16,0 9-8 16,0 6 0-1,0-2 0-15,0 3 8 16,0-1 0-16,0 0-8 15,0 0 8-15,0-7 0 0,0-8 80 16,0 7 96-16,0-7 64 16,0 9 16-16,-17-9-24 0,2 0-96 31,-2 6-128-31,0-6 32 16,-7 0 8-16,-8 7 24 15,-11-7-56-15,2 0-16 0,-11 0 48 16,-6 9 144-16,0-9-40 15,2 6-56-15,-11 3-8 0,11-9-16 32,-19 7 0-32,6 1-72 15,-7-1 48-15,-5 1-8 16,-3 7-32-16,10 0 96 0,-10-8 8 16,3 8-40-16,-3-8 48 15,8 8-24-15,3 1 0 0,-2-8-48 16,-1 7-56-1,3-8 8-15,6 1 0 16,1 6 0-16,8-6 97 16,8-1-49-16,-8 1 48 0,8-1-32 0,-8 2-72 15,-9-3 8-15,9 3 40 32,-8 6-32-32,-1-15-8 15,17 7 40-15,-8-7-32 0,9 0-8 16,-10 0-8-16,10 0 8 15,-1 0 88-15,-8 0-40 0,9 0 72 16,-3 0-48-16,3 0-72 31,8 0 40-31,-9 0-40 0,3 0 0 16,2 0 8-16,-5 0-16 16,0 0 8-16,10 0-8 0,-1 0 0 15,-2 0 16-15,21 0 32 16,-6 0 56-16,13 0 8 31,-2 0-32-31,0 0-64 0,-1 0-16 16,3 0 8-16,-2 0-8 15,0 0 8-15,17 0-16 0,-9 0 8 16,9 0-112-16,0 0-216 16,0 0-136-16,0-7 23 15,0 7 105 1,-6-24-344-16,-3-6-440 0,0 1-1192 15</inkml:trace>
  <inkml:trace contextRef="#ctx0" brushRef="#br0" timeOffset="33257.8">10681 10755 64 0,'0'0'360'0,"0"0"-16"16,0 0-8-16,0 0 16 31,0 0-16-31,0 0 48 0,0 0 56 16,0-9 64-16,0 9-8 15,0-7-64-15,0 7-160 16,0 0-88-16,0 0-88 0,0 0-48 16,0 0-48-16,0 0 0 31,0 0 0-31,0 0-56 0,0 22-16 16,0 9 72-16,9 21 0 0,0 9 56 15,8 6-40-15,-2 1 40 16,11 14-32-16,-9-6 57 0,7 14-9 15,10 1-64 1,-2 14 48 0,1 8 64-16,10 15-64 0,6 0 40 15,-8 0-88-15,0 0 48 16,9 0-48-16,-16-8 64 0,7 0 40 16,-7 1 96-16,-1 8 40 0,-1 28-88 31,-6-7 72-31,-9 8 240 15,-2 1-176-15,-6-24-144 0,17 0-96 16,-9-22-48-16,-2-15 0 16,2-31 56-16,0-6-8 15,-6-16 0-15,2-7 40 0,-4-15-40 32,-9-8-56-32,8-1-8 0,-8-6 0 15,0-8 8-15,0 0-56 16,0 15-24-16,9 1 64 15,-1 6 8-15,-8 8 8 0,9 7 0 16,-9 2-56-16,7-10-88 31,1 1-32-31,-8-7-88 0,9-16-176 16,-9-7-128-16,8 0 176 16,-8 0 112-16,9 0 72 15,0 9-65-15,-9-3-271 0,8 3-136 0,-8 20-144 16,0-6-200-1</inkml:trace>
  <inkml:trace contextRef="#ctx0" brushRef="#br0" timeOffset="34627.44">9353 11777 864 0,'0'0'1096'0,"0"0"-744"0,0 0-272 0,0 0 8 15,0 0 16-15,-24 0-104 16,24 0 16-16,0 0-16 15,0 0 0-15,0 0 0 0,0 0 0 32,17 0 0-32,7 0 136 15,2 0 168-15,-3-7-112 0,12 0-8 16,6-8-24-16,8-8-88 16,1 8 8-16,17-16 16 0,8 9 72 15,7-8 40-15,2 8-128 31,8-2-72-31,5 2 40 16,13-8-40-16,-2 8 0 0,-1-8 64 16,1-1 16-16,-9 1-8 15,0 8-72-15,2-8 40 0,-2 8-24 16,0-2-15-16,-6 2 7 31,15 0-8-31,-9-1 0 0,0 1 0 16,9-9 0-16,-1 1 8 0,9-7-16 15,-6-2 8-15,0-5-8 16,-13-1 8-16,11 7-8 0,-18 0 0 16,3 1-8-1,-27 6 8-15,-7 16-121 16,-10-7 41-16,-17 14 72 16,-6 1 0-16,0-1 0 0,-2 1 0 15,2 0-8-15,14-1 16 16,-7-8-8-16,8 1 8 0,10 0 0 31,-10 0 0-31,0 8 0 16,-6-8-8-16,-12 15-200 0,-14 0 24 15,8 0 56-15,-17 0 32 16,9 0 88-16,-3 0-48 0,3 0 48 16,-9 0 0-16,8 0-144 31,-8 0-168-31,-32 15-384 15,-17 15-224-15</inkml:trace>
  <inkml:trace contextRef="#ctx0" brushRef="#br0" timeOffset="36649.44">9611 11318 200 0,'0'0'424'0,"0"0"128"16,0 0-8-16,0 0-152 0,0 0-232 15,0 0-40 1,0 0-32-16,0 0-40 15,0 0-40-15,0 0-8 0,0 0 0 16,0 0 80-16,-9 0 80 16,1 0 72-16,-1 0-8 15,1 0-40-15,-5 0 24 16,-15 0-120-16,11 0 40 16,1 0-48-16,8 8 72 15,-9-8-24-15,8 7-72 0,9 2-56 16,-9 6-8-16,9 7-96 15,0 8 40-15,0 0 64 16,0-8-56 0,0 9-176-16,0-9-32 15,9-7 136-15,0 0 120 0,16-7-64 16,-16-8 16-16,6 0 32 16,11 0 16-16,-15 0 0 15,-5 0 0-15,1-8 8 0,1-7 8 31,-8 0 72-31,0-7 0 16,0 0 176-16,0-2-32 0,0 9-48 16,0 0 88-16,0 8-56 15,0-1-31-15,0 8-49 16,0 0-120-16,0 0-8 0,0 0-136 31,0 0-257-31,0 0 49 0,0 0 224 16,17 15 112-16,-8-7-96 0,8 7-104 15,-2-8-392-15,11 2-280 16,-2 6-224-16</inkml:trace>
  <inkml:trace contextRef="#ctx0" brushRef="#br0" timeOffset="37198.76">9760 11116 40 0,'0'0'1056'0,"0"0"-720"15,0 0-336-15,0 0 8 16,0 0 96-16,0 0-16 0,34 89 8 16,-25-59-32-16,6 1-64 15,2-9 0-15,0-7 0 0,-8-7-72 32,-3-1-56-32,3-7 16 15,-9 0 112-15,0 0 0 0,0 0 104 16,0 0-104-16,0-7-152 0,-9-8 104 15,-6 0-56-15,7 0-64 16,-10 8-8-16,1-1 112 16,11 8 64-1,-3 0 152-15,1 0 8 16,1 0-64-16,-4 0-88 0,3 15 0 16,8 7 128-16,0-7 0 0,0 15-72 15,0-6-64-15,0-9 0 16,0 7 24-1,19-15-16-15,-4 8 40 16,-6-7-32-16,14-1 48 16,-5 1-16-16,-10-8-32 0,7 0-16 15,3 0 0-15,7-8-152 16,-1-14-264-16,-7-1-744 16</inkml:trace>
  <inkml:trace contextRef="#ctx0" brushRef="#br0" timeOffset="37712.81">10126 10927 984 0,'0'0'920'0,"0"0"-896"0,0 0-16 16,0 0-8-16,0 0 232 15,0 0-232-15,0 0 0 16,0 0 0 0,-35-15 24-16,35 38 184 15,0-1 0-15,0 2-72 16,0 13-8-16,0 0-72 0,0 0-48 0,9 9 0 16,8-8 8-1,0-1-16-15,7-6 0 16,-7-1-72-16,0-8-8 15,-8-15-128-15,0 1-168 16,-9-8 72-16,0 0 296 0,0 0 0 16,0-8-616-16,-18-14-24 15,-7 0 512-15,-8-2 128 0,-1 9-48 32,10 0 40-32,-2 8 16 15,3-1 88-15,5 8-88 16,10 0 0-16,-9 8-8 0,8 7 0 15,9 7 0-15,0 2 8 16,0-2 80-16,0 0 16 0,0-7-16 31,9 0-24-31,16-6-48 16,-7-3 0-16,-3-6 0 16,19 0-8-16,-1-15-128 0,-8-7-392 0</inkml:trace>
  <inkml:trace contextRef="#ctx0" brushRef="#br0" timeOffset="38033.18">10225 11138 1272 0,'0'0'704'15,"0"0"-704"-15,0 0-120 16,0 0 56-16,0 0 48 0,0 0 16 16,49 23 16-16,-23 6 64 0,-2-14-8 31,-7 15-56-31,0-14 24 16,1 7-40-16,-12-9-136 15,-6-6-48-15,9-8 0 0,-9 0 32 16,0 0 152-16,0 0 0 15,-15-15-208-15,-11-15-88 0,-7-1 24 32</inkml:trace>
  <inkml:trace contextRef="#ctx0" brushRef="#br0" timeOffset="38721.75">11062 10905 784 0,'0'0'1720'0,"0"0"-1120"16,0 0-504-16,0 0-88 0,0 0 152 15,0 0-160-15,0 0-64 16,0 7 8-16,0-7 56 0,9 8 0 15,-9-1 24-15,19 1 88 32,-12-1 8-32,1 16-112 0,8-7 48 15,1 6-48-15,0 0 0 16,7 1-8-16,2-8-280 0,-9-8-512 16,6 1-264-16,-14-8-399 0</inkml:trace>
  <inkml:trace contextRef="#ctx0" brushRef="#br0" timeOffset="38881.68">11062 10905 104 0</inkml:trace>
  <inkml:trace contextRef="#ctx0" brushRef="#br0" timeOffset="38989.49">11062 10905 104 0,'218'-135'992'16,"-218"135"-792"-16,0 0-200 0,0 0-72 15,0 7 72 1,0 15 104-16,0 8-104 0,-9 0 0 0,1 7-56 16,8-6 40-16,0-1 0 15,0 7 8-15,0-6-304 0,0-16-312 16</inkml:trace>
  <inkml:trace contextRef="#ctx0" brushRef="#br0" timeOffset="40328.99">11478 10761 1096 0,'0'0'696'0,"0"0"-584"0,0 0-96 16,0 0 120-16,0 0-128 15,0 0 0-15,0 0-8 32,0 0 360-32,0 0 216 0,-9 16-80 15,5-1-64-15,-15 0-272 0,19 7-152 16,-9 1-8-16,9-1-64 0,-9 0-232 15,9 2-64-15,0-9-136 16,0-8 48 0,0 1 224-1,0-8 112-15,9 0-24 0,0 0 136 16,-1 0 192-16,3-15-40 0,-7 0-32 16,-4 0 24-16,0-7 64 0,0 13 0 15,0-6-64-15,0 8-88 31,0-1-8-31,0 8 16 16,0 0-8-16,0-7-40 0,0 7 56 16,0 0-8-16,0 0 8 0,0 0-72 15,0 0 0-15,0 0-56 16,0 0-24-16,0 7-24 31,0 17 104-31,0-2 0 0,0 0 0 16,0-7 0-16,0 0 0 15,18-7-8-15,-10-1-96 16,1-7-8-16,8 0-64 0,-10-15-80 16,1-15-240-16,1-8 0 31,-9 1 328-31,0-1 168 0,0 0 136 16,0 1 208-16,-17 0-168 0,1-8-176 15,-1 14 8-15,9-6 168 16,-1 14 88-16,0 1 40 0,5 13-64 15,4 2-48 1,0 7-16 0,0 0-176-16,0 0-56 0,0 7-48 15,0 17 96-15,0 6 0 16,0-1 8-16,4 1 0 0,14 9 0 16,-10-2 8-16,9 0-8 0,-8 2 0 31,-2-2-80-31,1-15-128 15,1 2-160-15,-1-18 32 0,1 3-128 16,0-9 200-16,6 0 104 16,-5 0 64-16,-3-24 32 15,-7 9 0-15,8-7 56 0,-8-1-64 32,0 1 64-32,0 6 0 0,0 10 8 15,0-3 160-15,0 9 288 16,0 0-32-16,0 0-160 15,0 0-184-15,0 0-64 0,0 0-8 16,0 0 0-16,0 15 8 31,0 9 8-31,9-2-8 0,0-7 56 16,-9 7-8-16,15 2-56 31,-7-18 0-31,1 10-48 0,10-10-80 16,-12-6 24-16,8 0-16 0,-6 0 56 15,-1 0-32-15,1-22 96 16,-9 0 0-16,0-1-8 0,0 1 8 16,0 0 8-16,0 7 72 0,0 6 80 15,0 3 96-15,0 6-80 16,0 0-88-16,0 0-88 0,0 0-64 31,0 0 0-31,0 0-72 16,0 0 32-16,0 15 96 0,0 0 8 15,8-1 8-15,1 1 0 16,6 0-8-16,-6-7 0 0,8-8-56 16,-8 0 40-16,-1 0 16 31,1 0-72-31,-9 0 72 0,0-15-152 16,6-8-64-16,-6 9 136 15,0-10-24-15,0 9-272 16,0 8 24-16,0-1 224 0,0 8 120 15,0 0 0-15,0 0-56 32,0 0-88-32,0 0 48 0,0 0 104 15,0 15 0-15,0 0 16 16,9 9-16-16,-1-10-176 16,1-6-303-16</inkml:trace>
  <inkml:trace contextRef="#ctx0" brushRef="#br0" timeOffset="40584.73">11853 10694 40 0,'0'0'16'15,"0"0"56"-15,0 0 40 16,0 0-56-16,0 0-48 0,32 15 0 31,-32-15 0-31,11 0-8 0,-11 0 0 16,0 0 0-16,6 0-56 16,-6-8-207-16</inkml:trace>
  <inkml:trace contextRef="#ctx0" brushRef="#br0" timeOffset="42202.49">9469 12477 224 0,'0'0'368'0,"0"0"-104"16,0 0-192-16,0 0-8 0,0 0 40 16,0 0 232-16,0 0 24 31,-24 8-144-31,24-8 48 0,0 0 48 16,0 0-24-16,0 0-144 0,0 0-144 15,0 0-80-15,0 0-128 16,9 0 208-16,15 0 16 0,17 0 120 15,17 0-48 1,26 0 16 0,6-15 72-16,44-15-64 15,49-16-96-15,0 1 24 0,-18-7-32 16,-16 14-8-16,-33-7 0 16,18-1-8-16,14-6 8 0,-14 0 0 0,-9 6 0 31,-9 9-8-31,-8 15-56 15,-18-1 48-15,3-8 8 16,-11 9-40-16,10 0 48 0,-10-8 0 16,11-9-8-16,-12 10 8 0,3-1 0 15,-19 7 0-15,2 7 0 32,-9 1-80-32,-15 8-112 15,-11 7 88-15,-6 0 48 0,6 0 48 16,-6 0 0-16,-2 0 0 15,2 0 0-15,-3-7-96 0,12-1-16 16,-3 1 56-16,3-8 56 31,5 0-40-31,-7 0 48 16,-7 7 0-16,-26 8-216 0,0 0-808 16,-43 15-191-16</inkml:trace>
  <inkml:trace contextRef="#ctx0" brushRef="#br0" timeOffset="43020.52">9488 13434 856 0,'0'0'1480'0,"0"0"-1272"0,0 0-208 15,0 0 0-15,0 0 96 16,0 0-16-16,181-9 32 16,-90-5-16-1,10 6-88-15,47-14 48 16,35-16-56-16,50-7 0 0,0-15 72 16,-1-8-64-16,-25 8 40 15,-16-8-40-15,8 1 8 16,-42-1 88-16,-24 14 56 0,-25 10 32 31,-9 6 72-31,17-15-32 16,9 1-112-16,17 6-16 0,-17 1-48 15,-17 15-48-15,-9 8 40 16,-17 6 48-16,-16 16-88 16,1 0 8-16,-32 0-16 0,-3 0 0 15,-6 0 0 1,-20 0-120-16,-6 9 8 15,0-2-40-15,-32 1-272 0,-9-1-552 16,-2 0-464-16</inkml:trace>
  <inkml:trace contextRef="#ctx0" brushRef="#br0" timeOffset="44370.78">9611 12162 496 0,'0'0'576'16,"0"0"-432"-16,0 0-80 15,0 0 216-15,0 0-128 0,0 0-144 16,0 0 0-16,0 0 0 0,0 0 232 16,0 0 168-16,0 0 96 15,-9 0-16 1,9 0-144-16,0 0-64 15,0 0-112-15,0 0-168 16,0 0 0-16,0 22-104 16,9 8 88-16,8 0 16 0,7 7-8 15,-7 2 0-15,7-2 0 0,-7-15-120 32,0 2-80-32,-8-17 48 15,-9 1-72-15,0-8-208 16,0 0 0-16,0-8-368 0</inkml:trace>
  <inkml:trace contextRef="#ctx0" brushRef="#br0" timeOffset="44454.59">9611 12162 256 0</inkml:trace>
  <inkml:trace contextRef="#ctx0" brushRef="#br0" timeOffset="44602.59">9611 12162 256 0,'-26'-91'128'0,"26"75"56"0,26 10 184 0,-17-10-80 16,6 10-88-16,-7 6-40 15,10-9-152 1,-10 9-8-16,9 0-8 16,-10 0 0-16,2 0 8 15,8 0-8-15,-9 9 0 0,1 6-8 0,0-2-88 16,-9 11-176-16,0 6 24 16,-26-8-216-1</inkml:trace>
  <inkml:trace contextRef="#ctx0" brushRef="#br0" timeOffset="45087.04">9861 12094 1488 0,'0'0'80'16,"0"0"-80"-16,0 0-176 15,0 0 176-15,0 0 104 16,0 0 0-1,0 0-88-15,0 0-8 0,90 157 0 16,-66-142-8-16,2-6-16 16,-9-9-40-16,7 0-264 0,-7-9-8 15,-8-13 176-15,-1-8 136 16,-8 0 16 0,0-1 48-16,-8 2 144 15,-1-1 88-15,-8 7-16 0,2 7-56 16,6 3 80-16,9 4 96 15,-9 9-136-15,9 0-184 0,0 0-64 16,0 0-120-16,0 0 16 31,18 9 96-31,-3 4 0 0,11 11 8 16,-3-2 0-16,20-7-184 16,-19-7-440-16,2-1-544 0</inkml:trace>
  <inkml:trace contextRef="#ctx0" brushRef="#br0" timeOffset="45598.72">10085 11838 3304 0,'0'0'240'15,"0"0"-240"-15,0 0-680 0,0 0 488 16,0 0 192-16,15 8 144 16,11 14 48-16,-9 8 16 0,7 1 56 15,-7-1 24-15,0-1-160 16,-2 10-56-16,2-11-72 0,1 3 0 16,-10-16-80-16,-1-7-168 0,-7-1-184 15,0-7-8-15,0 0 432 16,0-15 8-16,0-7 104 0,0-2-96 15,0-4 0-15,0-3 96 32,0 16-40-32,0 0-64 15,0 0 0-15,8 8-16 0,18-1-56 16,-9 8 16-16,7 0 56 0,4 0 56 16,-6 0-48-16,3 0 0 15,-1 8-8-15,-7 14 16 31,-8-7-8-31,0 0-8 0,-9 0-56 16,0 1 56-16,0-10 72 16,-9 10 0-16,-8-10 32 0,-7 3-104 15,-10-9-56-15,12 0-32 16,-6 0-392-16,11 0-328 31,2-15 152-31,15-7 56 0</inkml:trace>
  <inkml:trace contextRef="#ctx0" brushRef="#br0" timeOffset="46255.51">9760 12779 744 0,'0'0'1424'0,"0"0"-880"16,0 0-440-16,0 0 184 0,0 0 0 16,0 0-288-16,0 0-8 15,0 0 0-15,0 0 8 0,58 45 0 16,-41-23 8-16,0 1 0 31,-2-8-8-31,-6 8-192 0,0-8-280 16,-9-8-152-16,0-7-160 15,0 0-120-15</inkml:trace>
  <inkml:trace contextRef="#ctx0" brushRef="#br0" timeOffset="46523.65">9760 12779 440 0,'-9'-121'56'0,"18"121"120"15,10 0 8 1,-4 0-104 0,9 0 48-16,2 15-24 0,-3-7 0 15,-5-1-56-15,-10 8 8 16,1-7 0-16,-9 8 152 16,0-10 152-16,0 1-72 0,0 2-152 15,-9-2-120 1,1 1-16-16,-10-1-120 15,12-7-88-15,-3 0 0 0,1 0-272 16,-1 0-512-16</inkml:trace>
  <inkml:trace contextRef="#ctx0" brushRef="#br0" timeOffset="46998.87">10117 12673 2456 0,'0'0'608'0,"0"0"-600"16,0 0-8-16,0 0 72 15,0 0-72-15,0 0-56 0,0 0 56 16,26 15 8-16,-20 15 56 15,20-15-48 1,-9 8-8-16,1-8-8 0,5-7 0 16,-5-1 0-16,5-7-56 15,-5 0 48-15,-10 0-64 16,9 0 72-16,-10-22 0 0,1-2 16 0,1-5 32 31,-9-1 64-31,0 7 200 16,0-6 80-16,0 14-80 0,-9-1 24 15,9 8-23-15,-8 8-153 16,8 0-160-16,0 0-96 16,0 0-64-16,0 0-41 0,0 0-63 31,0 0 152-31,26 8 64 0,-7 8 48 16,-6-1 0-16,21-1-16 15,-10 1 8-15,11-7-384 16,-10-1-360-16,-1-7-632 0</inkml:trace>
  <inkml:trace contextRef="#ctx0" brushRef="#br0" timeOffset="47454.51">10574 12418 1880 0,'0'0'1904'16,"0"0"-1304"-1,0 0-592-15,0 0-8 0,0 0-136 16,0 0 88-16,0 0 48 16,17 74 64-16,-2-43 8 15,-6-1-64-15,-9 0-8 0,8-8 0 16,1 2-56 0,-9-17-176-16,0 8-240 15,0-8-48-15,0 1-16 0,0-8 280 16,0 0 256-16,0 0 144 15,8 0-144-15,-8-15-8 16,0 0 8-16,9-1 0 0,0 10 288 31,-3-3 24-31,3 2-40 0,-1-1 40 16,10 8-184-16,-10 0-72 16,7 0-48-16,-6 0-8 31,-1 0 0-31,1 0-16 0,0 24 8 15,-1-9-8-15,-8 7 16 16,0-7 0-16,0 7 0 0,0-7-8 16,-8 0-200-16,-1-6-152 31,-8-9-80-31,8 0 0 16,3-9-616-16</inkml:trace>
  <inkml:trace contextRef="#ctx0" brushRef="#br0" timeOffset="47754.1">10780 12425 616 0,'0'0'768'15,"0"0"-584"1,0 0-64-16,0 0 136 16,0 0-72-16,0 0 192 15,0 0-40-15,0 0-104 0,95 8-128 16,-80 6-32-16,-8 9 8 15,1-1-16-15,1 2 8 0,-1 5-64 32,1-14 56-32,-9 0-64 15,9 0 0-15,-9-15 0 0,8 8 0 16,-8-8-48-16,0 0-8 16,7 0 56-16,-7 0-16 0,8 0-64 15,10 0-24-15,14-8-296 31,2-7-448-31</inkml:trace>
  <inkml:trace contextRef="#ctx0" brushRef="#br0" timeOffset="48379.98">11521 12290 1272 0,'0'0'1104'0,"0"0"-872"0,0 0-232 16,0 0 8-16,0 0 56 16,0 0-56-16,-56 143 88 0,56-106-40 15,0-6 16-15,0-1 8 32,0-8-72-32,0-7-8 0,4 0 0 15,14-8-72-15,-10 1 16 0,9-8-24 16,-1 0 8-16,9-8 72 15,-7-14 8-15,-3-1 72 0,2-15-24 16,-9 8-48 0,-8 0 96-1,0-7 88-15,0 6 56 16,-8 9-88-16,-16 7-24 0,-2 0-120 0,1 8-16 16,1 7-168-16,7 0-24 15,-1 0-152-15,3 15-304 0,7-1-336 31</inkml:trace>
  <inkml:trace contextRef="#ctx0" brushRef="#br0" timeOffset="48512.68">11521 12290 3408 0</inkml:trace>
  <inkml:trace contextRef="#ctx0" brushRef="#br0" timeOffset="48573.97">11521 12290 3408 0,'190'59'496'0,"-190"-59"-480"0,0 0-8 0,0 0-8 0,0 0-120 31,0 8-1128-31,0-1-112 0</inkml:trace>
  <inkml:trace contextRef="#ctx0" brushRef="#br0" timeOffset="48987.29">11835 12124 160 0,'0'0'2576'16,"0"0"-1632"-16,0 0-808 0,0 0-128 16,0 0 0-16,0 0 0 15,0 0 72-15,0 0 8 0,84 0-8 32,-60 0-32-32,-7 7-40 15,-6 8 48-15,-4 7-48 0,-1 17 0 16,-6 5 64-16,0 10-16 15,0-2-48-15,-6 1-8 16,6-8-16-16,0-8 8 0,0-13-248 31,0-2-112-31,6-15 184 16,11-7 144-16,0 0 40 0,-8 0 184 16,6 0 128-16,11 0-32 15,-9 0-128-15,15-22-152 0,-6 0-232 16,-2-2-1208-16</inkml:trace>
  <inkml:trace contextRef="#ctx0" brushRef="#br0" timeOffset="57517.54">12466 11409 32 0,'0'0'312'0,"0"0"8"15,0 0-24-15,0 0-88 0,0 0-40 31,0 0-24-31,0 0-48 16,0 0 32-16,0 0 104 0,0 0 16 16,0 0 32-16,0 0-72 15,0 0-80-15,0 0 0 16,0 0 40-16,0 0 64 0,0 0 72 31,0 0-32-31,0 0-64 0,0 0-24 16,0 0-64-16,0 0-8 15,0 0 41-15,0 0-25 0,0 0 24 16,0 0-16-16,0 0-88 16,0 0-40-16,0 0 96 15,0 0 0-15,0 0-40 16,0 0-16 0,0 0-24-16,0 0-16 0,0 0 8 0,0 0-16 15,0 0 0-15,0 0 0 16,0 0-8-16,0 0-48 15,0 0 48 1,0 0 8-16,0 0 0 16,0 0 8-16,0 0 0 15,0 0 48-15,0 0-40 16,0 0-8-16,0 0 88 0,0 0-88 16,0 0 0-16,0 0 0 0,0 0 0 31,0 0-8-31,0 0-8 15,0 0 8-15,0 0-8 16,0 0 8-16,0 0 8 0,0 0-8 16,0 0 0-16,0 0 8 15,0 0 8-15,0 0-8 0,0 0-8 32,0 0-8-32,0 0-8 15,0 0-32-15,0 0 40 0,0 0-72 16,0 0 32-16,0 0-8 0,9 0 56 15,8 7 0 1,-2 8 0-16,11 0 0 0,6 9 0 16,11-10 8-1,7 16 8-15,8-15 72 16,15 8 8-16,3 6-88 0,-1-5 8 16,-2 6 40-16,-6-8-56 0,-17 0 8 15,1 2 0-15,-18-9 0 16,-1 0 0-1,-6 0-8-15,-3-8 56 16,-5 1-8-16,-1-8-32 16,-9 0-8-16,1 7 64 15,-9-7-64-15,0 0 0 0,0 0 128 16,0 0 64-16,0 0 64 0,0 0-88 31,0 0-88-31,0 0-80 16,0 0 0-16,0 0-8 15,0 0-248-15,0 0-400 0,-17 0-472 16,-18 0-3313-16</inkml:trace>
  <inkml:trace contextRef="#ctx0" brushRef="#br0" timeOffset="58677.71">12574 12447 912 0,'0'0'544'16,"0"0"-544"-16,0 0-80 15,0 0 80-15,0 0 136 0,-17 0-136 16,17 0-40-16,0 0-24 15,0 0 64-15,0 0 168 0,0 0 264 32,0 0 248-32,0 0 152 15,0 0-120-15,0 0-223 16,0 0-201-16,0 0-152 0,0 0-32 31,0 0-24-31,0 0-8 0,0 0 16 16,0 0-16-16,0 0-72 15,0 0 0-15,0 0-88 0,0-14 16 16,26-1 72-16,15-9 8 16,8-6 8-16,9 1-8 0,18-16 64 15,8-1-24-15,6-6-40 16,-6 0-8 0,6 6 72-16,-8 1-8 15,-6 7-16-15,-18 15-40 0,-17 1-8 16,-7 15-152-16,-25 7 8 15,6 0 48-15,-15 0 40 0,0 0-16 16,0 0 64-16,8 0-8 31,-8 0-88-31,0 0-56 16,0 0-96-16,0 0-33 0,0 0 73 16,0 0 64-16,0 0 16 0,0 0-64 15,9-8-152-15,2 1-552 16,-5-8 176-16,-6 0-8 31,9 6 368-31,-9 2 368 0,0-1 200 16,0 8-200-16,-9 0-8 15,-17 0-96-15,3 0-591 0</inkml:trace>
  <inkml:trace contextRef="#ctx0" brushRef="#br0" timeOffset="59935.7">11362 11559 232 0,'0'0'600'0,"0"0"-528"16,0 0-16 0,0 0 440-1,0 0 240-15,0 0-144 0,0 0-64 16,-15-15-88-16,15 15 8 0,0 0-64 16,-9 0-103-16,9 0-89 0,0 0-64 15,-9 0-48-15,9 0-24 31,-17 0-8-31,11 0-24 16,-5 0 56-16,4 0-8 0,-1 0-72 16,8 15 0-16,-9 0-96 15,9 16 88-15,0-1-64 0,0 7 24 16,0 9-8-16,9-9 56 31,17 0-8-31,6 9 8 0,-8-9-48 16,19-7-48-16,-11-15-16 15,0-6-48-15,-6-9 72 16,0 0 88-16,-2-15 88 0,-16-16 88 16,10-6-24-16,-18-2-8 31,0 2 32-31,0 0-96 0,0-2 16 16,-26 2-88-16,2 7 72 15,-2 0 0-15,0 7-16 16,3 8-56-16,-3 0 0 0,11 15 0 0,-2-7-8 15,-1 7-8 1,10 0-232 0,-1 0-128-16,-6 22-72 0,6 24-217 15,-8-1-559-15,11-7-1000 16</inkml:trace>
  <inkml:trace contextRef="#ctx0" brushRef="#br0" timeOffset="60355.02">11896 11620 1616 0,'0'0'1712'0,"0"0"-712"15,0 0-167 1,0 0 47-16,0 0-296 0,0 0-312 16,0 0-208-16,0-8-64 15,0 8 0-15,0 0-16 16,0 0-64-16,0 0-136 0,0-7-360 0,-11-1-384 31,-13 8-2193-31</inkml:trace>
  <inkml:trace contextRef="#ctx0" brushRef="#br0" timeOffset="61440.67">11728 11386 312 0,'0'0'120'0,"0"0"-112"15,0 0-8-15,0 0 288 16,0 0-24-16,0 0 16 0,0 0 112 16,0 0 152-16,0 0-40 31,0 0-112-31,0 0-112 0,0-7-144 15,0 0-56-15,8-1-72 0,7-8-8 16,11 1 0-16,0 8 0 16,-2-8 0-16,-7 7-8 0,0 8 0 15,-2 0-72 1,-6 0-16 0,2 0 88-16,-11 0-120 0,6 0 72 15,-6 0-48-15,0 0-80 0,9 0-144 16,-9 0 8-16,0 0 160 15,0 8 112-15,0-8 48 0,0 0 0 32,0 7 8-32,0-7 0 15,0 0 0-15,0 0 72 0,0 0 16 16,0 0-96-16,8 0 0 16,-8 8 8-16,7-8 0 0,10 7 72 15,0-7 56-15,1 0-32 31,-3 9-48-31,10-3-40 16,-7 3-8-16,5 6 8 0,3-1-8 16,-11-6 48-16,11 7-48 15,-9-8 0-15,-2 1 8 0,-6-1-8 16,0 1-8-16,-9-1 0 31,0 2 0-31,0 6 24 0,-9-1 112 16,-23-6-128-16,6 7-8 0,2 0-16 15,-2-8 8-15,3 1-8 16,5-8-208-16,18 7-224 0,0-7 8 16,0 0-528-1,0 15 105 1</inkml:trace>
  <inkml:trace contextRef="#ctx0" brushRef="#br0" timeOffset="63698.91">8954 12266 40 0,'0'0'64'16,"0"0"-64"-16,0 0 0 0,0 0-96 15,0 0 89-15,-15 0 7 16,15 0 31-16,0 0 161 16,0-7 216-1,0 7 48-15,-8-8 288 16,8 8-272-16,0 0-336 0,0 0-112 16,0 0-16-16,0 0 40 15,0 0-48-15,0 0 8 16,0 0 0-16,0 0 96 0,-9 0 56 31,9 0 0-31,0 0-56 16,-17 0-80-16,10 0-24 0,-10 0 0 15,9 0 0-15,-10 15 0 16,10-15-8-16,-1 9 8 16,3-9 8-16,6 6 72 0,0-6-24 15,0 9-56 1,0-2-120-16,0 1 64 15,0 7 56-15,6 0-48 0,20-1-8 16,-9 1 40-16,7 0 8 16,2 0 8-16,6 9 80 15,-6-2-16-15,-2 0-16 16,1 1 48 0,-16-1-16-16,6 16-32 0,-15-15 40 15,0 14-16-15,0 9-24 0,0-9-32 16,-24 2 72-16,-10 5-72 15,-7-14-16-15,9 0 0 16,6-15-88 0,2-8 88-16,7-7 48 15,0 0-40-15,8 0 40 0,9-15-48 16,0-7 0-16,0 0-16 16,0-1 0-16,0 1 0 15,9 6 16-15,8 10-8 0,-8-3 0 31,-1 2-64-31,1 7 72 16,-1 0 0-16,-1 0-64 0,1 0 56 16,1 7 0-16,0 8-8 15,6 8 16-15,-7 7 56 16,-8 8-48-16,18 7 0 0,-10 8 56 31,1-9-56-31,-1 10-8 16,-1-2 8-16,2-6-8 0,-1-17-8 0,9-6 0 15,3-8-72-15,-7 1 0 16,4-9-24-16,15 1 88 16,-6-8 16-16,6 0-8 15,11 0-160-15,-19 0-736 16,-7 0-1128-16</inkml:trace>
  <inkml:trace contextRef="#ctx0" brushRef="#br0" timeOffset="73061.8">13894 11905 144 0,'0'0'272'0,"-17"0"-216"0,8 0-56 0,3 0-168 15,-3 0-16-15,0 0 65 16,9 0 119 0,-8 0 0-1,8 0 0-15,-9 0 0 0</inkml:trace>
  <inkml:trace contextRef="#ctx0" brushRef="#br0" timeOffset="73130.74">13894 11905 56 0,'-67'0'0'0,"59"0"-55"0,-1 0 55 31</inkml:trace>
  <inkml:trace contextRef="#ctx0" brushRef="#br0" timeOffset="74026.84">13786 11905 168 0,'0'0'256'0,"0"0"8"16,0 0 24-16,0 0 32 15,0 0 168-15,0 0 64 16,-17-15 96-16,17 8-16 0,-9 7-56 16,1 0-136-16,8-8-79 31,-7 8-145-31,7 0-72 0,0 0-136 16,0 0-8-16,0 0-64 15,0 0 0-15,0 0-64 16,0 0-48-16,0 0-40 0,0 0 7 0,0 0 33 15,0 0 40 1,7-7 56 0,10 0 80-16,0 7 72 0,7-8-64 15,-7 1 0-15,18-1 40 16,-3 8-40-16,-6 0-8 16,6 0-8-16,9-7 0 0,2 7-8 15,-2-8 16 1,8 8 0-16,10 0 0 15,-18 0-16-15,2 0 16 0,-9 23 8 16,-12 6 48-16,3 1 8 16,3 16-56-16,-6-9 0 15,4 8 16-15,-11 1 24 0,11-1-40 32,-9 8-8-32,-2-1 56 0,2 0-40 15,-8 2 40-15,-1-10-32 16,-8 17 105-16,0-16-17 15,0 8 16-15,0-8-24 0,0 1 32 16,-17-2-16-16,-6 1 72 31,-12 1-72-31,3-1-32 0,-3-8 8 16,-6 1-88-16,1 0 40 16,-1-9-40-16,6 2 0 15,-6 7 16-15,7-16-16 0,1 8 64 16,1-7-48-16,-2 0 88 15,1-9-48 1,-1 9-48-16,-7-1-8 0,-8 2 40 16,-1-9 40-16,-8 7 32 15,0 0 48-15,-9-7 0 16,9 8-56-16,8-7-8 0,-8-9 0 16,9 15-24-1,6-14-72-15,2 7 0 16,0-8 0-16,6 1 16 0,3 7-16 15,0 0-8-15,15-15 0 16,-9 7 8-16,19 0-8 16,7-7 8-16,-8 0 0 0,8 0 56 31,-9 0 0-31,9 0-64 0,0 0 0 16,0 0-96-16,0 0-144 15,0 0-96-15,0 0-24 16,0 0 40-16,0 0-40 0,-9 0 56 15,-8 0-1137-15,2 0-1535 0</inkml:trace>
  <inkml:trace contextRef="#ctx0" brushRef="#br0" timeOffset="74435.59">12914 13064 1480 0,'0'0'920'0,"0"0"-616"0,0 0-176 16,0 0 456-16,0 0 144 15,0 0-288-15,0-7-231 16,0 7-121-16,0 7-16 0,0 24-64 31,0 6 152-31,0 16 144 0,0 0-136 16,0 7-96-16,9-7-64 16,8-1-8-16,-2-15 0 15,2-13 16-15,3-9-16 0,1 0 8 16,5-8 8-16,0 1 72 31,15-8 56-31,0 0-32 0,17 0-32 16,0 0-80-16,26 0-424 15,-19 0-665-15,1 0-943 0</inkml:trace>
  <inkml:trace contextRef="#ctx0" brushRef="#br0" timeOffset="75236.05">15115 12862 3648 0,'0'0'728'0,"0"0"-544"15,0 0 97-15,0 0 591 0,0 0-96 16,0 0-208-16,0 0-176 0,0 0-80 16,-26-16-96-16,26 16-216 31,0 16 0-31,0 29 0 15,0-1 8-15,0 25 0 0,0 14-8 16,0-9 0-16,0 2 0 16,0-15-64-16,9-17-192 0,-9-6 48 15,8-16-104-15,-8-15-240 32,0-7-72-32,0 0 160 15,0-14-737-15,-17-54-407 0,0 8 480 0,10 0 184 16</inkml:trace>
  <inkml:trace contextRef="#ctx0" brushRef="#br0" timeOffset="75518.74">14981 12779 1440 0,'0'0'1384'0,"0"0"-864"0,0 0-432 16,0 0-80-16,0 0 48 15,0 0-40-15,0 0 168 0,67-8 32 0,-35 8 96 31,3 0-80-31,-3 0-136 16,5 0-16-16,-16 8-72 16,-4 7 8-16,1 0 0 0,-18 7 73 15,0 0-25-15,0 2 32 16,0 6-8-16,-35-1 8 0,3 1-96 31,-2 1-8-31,-7-1-48 16,0-8-48-16,15-7-152 0,-15-7 47 15,24-1-367-15,-1-7-256 16,12 0-768-16</inkml:trace>
  <inkml:trace contextRef="#ctx0" brushRef="#br0" timeOffset="76562.67">14409 13314 1216 0,'0'0'1496'0,"0"0"-920"15,0 0-248-15,0 0 224 16,0 0-208-16,0 0-216 15,0 0-128-15,0 0 0 0,-9 0 0 16,9 29 65-16,0 9 111 16,0-1-48-16,0 9-120 15,-9-9 64 1,1 0-64-16,8-6 0 16,-5-8 40-16,5-9-48 0,-10-6-56 15,1-8-80-15,0 0-153 16,-8-22-575-16,2-17-168 15,0 2 744-15,-4-8 288 0,4-8 0 32,6 1-400-32,0 0 280 15,1 13 120-15,8 9 248 0,0 8 168 16,0 15-88-16,0-1-104 16,8 8-16-16,1 0 8 15,6 8-16-15,13 21-32 0,-6 1-16 31,3 16-32-31,3-1-40 0,-6 0-72 16,4-7 48-16,-18-8-48 0,7-8-8 16,-6-14 0-16,0-1-8 15,-1-7 0-15,-8 0-72 16,9 0 72-16,-9-22-48 16,15-16-8-16,-15 0 8 15,9-7-24-15,-1-7-24 16,-8-1-32-16,0 1-16 0,0 6-8 15,0 16 104-15,0 8 56 16,0 7-8-16,0 15-376 16,-17 0 0-1,11 29-360-15,-12 1-560 16</inkml:trace>
  <inkml:trace contextRef="#ctx0" brushRef="#br0" timeOffset="77315.92">14574 13298 1096 0,'0'0'1776'16,"0"0"-1360"-16,0 0-408 0,0 0 96 31,0 0 232-31,0 0-248 0,9 0-80 15,2 23 8-15,-5-8 64 0,3 7-72 16,-3-7-8-16,11-7 0 16,-8-1-48-16,8-7-48 15,-8 0 8-15,6 0 32 16,-6-15 56 0,-9-7 80-16,0 7 40 0,0-7 152 15,0 6-40-15,0-7-32 0,0 16 49 16,-9-1-49-16,0 8-40 15,3 0 72-15,6 0-104 16,-9 0-128 0,1 0 0-16,-1 23 0 15,9 8-8-15,0-2 0 0,0 9 8 16,0-8-16-16,0-1-48 16,0 2-8-16,9-16-32 15,8 8-48-15,-2-23-40 0,2 0 40 31,-8 0 39-31,-1 0 17 16,8 0 96-16,-8-23 0 0,1 1 0 16,-1-2 0-16,-8 9 8 15,0 1 88-15,0 6-31 16,0 1 111-16,0 7 56 0,0 0-232 31,0 0 0-31,0 0-200 16,9 7-65-16,-9 1 161 0,9 15 24 15,-1-17 0-15,7 10 72 0,-4-1 0 16,-4-7-16-16,1-1 16 16,1-7 0-16,6 0-40 15,-7 0 40 1,10 0 8-16,-10-15 120 16,1-7 8-16,-3-9-16 0,-6 9-39 15,0-1-25-15,0 1 8 0,0 14-8 16,0-8 72-16,0 16 56 15,0 0-176 1,0 0-56-16,0 0-184 16,0 0-249-16,0 24-87 15,0 6-64-15,0 0-408 0,0-1-528 16</inkml:trace>
  <inkml:trace contextRef="#ctx0" brushRef="#br0" timeOffset="78391.38">15470 12907 592 0,'0'0'1640'0,"0"0"-792"0,0 0-64 31,0 0-8-31,0 0-207 16,0 0-345-16,0 0-224 15,0 0-8-15,0 44 8 0,0-13-8 16,0-1-48-16,0 0-136 15,0-8-120-15,0-7-17 0,0-6 137 16,-6-2 72 0,6-7 120-16,0 0 8 15,0 0 80-15,-9 0-88 16,9-7 0-16,0-9 0 0,-9-7 0 16,9 8 0-16,-8 1-56 0,8 6 56 15,0 1 0 1,0 7 16-16,0 0-8 15,-9 0 0-15,9 0 0 16,0 0 96-16,0 0 112 16,0 0 17-16,0 0 7 0,0 0 16 15,0 0 72-15,0 0 40 16,0 0-96 0,0 0-144-16,0 22-120 15,0 8 0-15,0 16 64 16,0 6-72-16,0-6 0 0,9 6 0 15,8-7-8-15,15-7 0 16,-6-8-72-16,-2-15 8 0,2 0-40 31,-3-15-8-31,3 0-64 16,-9-8 56-16,-1-22 48 16,1-7 72-16,0-1-8 0,0-7 16 15,-10-1 8-15,1 1-8 0,1 1 8 16,-9 5 64-16,0 9 32 15,0 16 8 1,0-1-8-16,0 15 168 16,0 0 40-16,0 0-176 15,0 0-136-15,0 0-64 0,0 0-56 16,0 0-8-16,0 15 24 16,8 7 96-16,-8 0-56 15,18 17-144-15,-10-10 8 16,7 1-32-16,3-7-368 15,7-16-337-15,-1-7-631 16,-7 0-1039-16</inkml:trace>
  <inkml:trace contextRef="#ctx0" brushRef="#br0" timeOffset="78852.44">15912 12688 3712 0,'0'0'776'32,"0"0"-688"-32,0 0-72 0,0 0 40 15,0 0 73-15,0 61 79 16,0-9 32-16,0 0 24 0,0 9-88 16,0 0-104-16,0-9-64 15,0-7-8-15,0-7-112 31,0-16-192-31,0-14-32 0,0-8 15 0,0 0 57 16,0 0-72-16,0-22-216 16,0-17 40-16,0 9 304 0,15 1 40 15,-7-1 72-15,9 6 88 16,-8 9 8 0,8 15 8-1,-10-7 16-15,10 7 104 0,-8 0 0 0,8 0-128 16,-9 7 16-16,-1 8 64 15,-7 1 48-15,8-1 120 0,-8 0 56 16,0 0 88-16,0 7 24 31,-8-7-144-31,-7 9-191 0,-2-9-81 16,-9 0-81-16,11-1-103 16,-3-6-304-16,10-8-176 0,8 0-368 15,0 0-696-15</inkml:trace>
  <inkml:trace contextRef="#ctx0" brushRef="#br0" timeOffset="79109.23">16217 12666 2656 0,'0'0'1096'0,"0"0"-736"0,0 0-120 15,0 0 433-15,0 0-233 16,0 0-280-16,0 0-80 0,0 22 280 16,0 17 224-16,0 5-192 15,0 9-216 1,0-8-104 0,0 8-72-16,0-16-152 0,0-6-456 15,9-16-384-15,0-8-593 0,8-7-1159 16</inkml:trace>
  <inkml:trace contextRef="#ctx0" brushRef="#br0" timeOffset="79464.14">16351 12658 3136 0,'0'0'456'15,"0"0"-456"-15,0 0 0 31,0 0 320-31,0 0-16 0,0 0-136 16,0 0-16-16,-58 173-48 16,49-142-7-16,0-9-89 0,3 1-8 15,6-16-97-15,-9-7 49 16,9 0 40-16,0 0-8 31,0 0 16-31,0 0-16 0,0 0 16 16,0 0-72-16,0 0-24 15,0 0-48-15,0 0 128 0,24 0 16 0,-7 8 16 16,0-1-8-16,7 0 64 16,-7 8-16-1,-8 0-48 1,8 9-8-16,-10-2-104 0,12 0-416 0,-4-7-816 16,-6-7-1095-16</inkml:trace>
  <inkml:trace contextRef="#ctx0" brushRef="#br0" timeOffset="81610.7">17031 12779 4120 0,'0'0'1641'0,"0"0"-657"16,0 0-152-16,0 0 280 15,0 0-279-15,0 0-625 0,9-8-208 16,-9 8-312-16,8 0-233 31,1-7-615-31,0 7-896 16,-3-8-1881-16</inkml:trace>
  <inkml:trace contextRef="#ctx0" brushRef="#br0" timeOffset="81805.72">17173 13562 416 0,'0'0'4825'16,"0"0"-3913"-16,0 0-528 0,0 0 216 31,0 0 96-31,0 0-696 16,0 0-128-16,0 0-1008 15,9 0-712-15,-9 0-2153 0</inkml:trace>
  <inkml:trace contextRef="#ctx0" brushRef="#br0" timeOffset="82696.8">18203 12877 1568 0,'0'0'1328'0,"0"0"-992"15,0 0 256-15,0 0 465 0,0 0-329 16,-76-8-192-16,50 8-32 16,-6 30-64-16,0 7-128 0,-3 9-112 15,3 21-144 1,6 2-56-16,3-10 0 15,23 17-16-15,0-15-56 16,0-2 64-16,0-7-48 0,8-6-48 16,16-16-56-16,2-8 80 15,15-22-24-15,-9 0-16 16,13-7-32 0,-6-30 152-16,2-8 8 15,-15-8 48-15,-3-7 24 0,-6-1 88 16,-17 2-24-16,0-2-24 15,0 0 8-15,-25 9-128 16,-8 7-56-16,-16 14-96 0,-9 16-296 31,0 15-328-31,-1 0 48 16,10 46-57-16,14 6-735 0,20-7-800 0</inkml:trace>
  <inkml:trace contextRef="#ctx0" brushRef="#br0" timeOffset="82898.61">18418 13088 3424 0,'0'0'1657'0,"0"0"-1065"16,0 0-456-16,0 0-120 15,0 0-16-15,0 0-280 0,0 0-745 16,-9-9-1623-16</inkml:trace>
  <inkml:trace contextRef="#ctx0" brushRef="#br0" timeOffset="83279.48">18825 12831 496 0,'0'0'4080'0,"0"0"-3431"16,0 0-281-16,0 0 48 15,0 0 120-15,0 0-280 0,0 0-192 31,-75 174-56-31,75-130 0 0,17-5-8 16,6 5-48-16,3 1-48 0,7-6 88 16,-8-2-48-16,3 0 8 15,-15-6 48-15,-4-9 0 16,0 1 0-16,-9-8 8 16,0 0 96-1,-9 0 8-15,-23-8-96 0,6 0-8 16,-7 2-8-16,-1-9-104 0,2 0-184 15,-3 0-176-15,-6-38-112 16,9 8-321-16,15-9-407 16</inkml:trace>
  <inkml:trace contextRef="#ctx0" brushRef="#br0" timeOffset="83483.03">18799 12824 3224 0,'0'0'992'0,"0"0"-600"0,0 0-103 15,0 0 359-15,0 0 48 16,200-136-152-16,-159 114-280 16,9-1-264-16,-9 9-256 0,-7 5-760 31,-25-6-1257-31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20T14:38:42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20029 3529 160 0,'0'0'208'0,"0"0"-56"16,0 0-80-16,0 0-64 0,0 0 96 16,0 0-8-16,0 0 112 15,0 0 24-15,0 0 32 16,0 0-32-16,0 0 8 0,0 0-88 31,0 0-96-31,0 0-56 16,0 0-80-16,0 0-40 0,0 0 8 15,0 0 16-15,0 0 8 16,0 0 32-16,0 0 40 16,0 0 8-16,0 0 8 0,8 0 8 15,-8 0-8 1,0 0 0-16,0 0 8 15,0 0-8-15,0 0-8 0,0-7-128 16,0 7-88-16,0 0-144 0,9 0-152 16,-9 0 153-1</inkml:trace>
  <inkml:trace contextRef="#ctx0" brushRef="#br0" timeOffset="3713.14">19912 3551 304 0,'0'0'456'15,"0"0"-152"-15,0 0-128 0,0 0-32 16,0 0-48-16,0 0-8 16,0 0 56-16,0 0 72 0,0 0 64 15,0 0-8-15,0 0-40 32,0 0-24-32,0 0 16 15,0 0-32-15,0 0-8 0,0 0-8 16,0 0 16-16,0 0 32 15,0 0-40-15,0 0-56 0,0 0 8 16,0 0-7-16,0 0-57 31,0 0-56-31,0 0 56 0,0 0-64 16,0 0 16-16,0 0-16 0,0 0 0 16,0 0 8-16,0 0-8 15,0 0 72-15,0 0 0 0,0 0 24 16,0 0 16-1,0 0-40 1,9 0 0-16,-9 0-8 16,8 0-64-16,-1 0 0 0,-7 0 0 0,0 0-8 15,9 0-8-15,-9 0 0 16,8 0 0-16,1 0 8 0,-1-7-8 31,1-1 8-31,6 1 0 16,-6 0 0-16,8-8 0 15,0 0 0-15,7 0 0 0,2 7-8 16,-9-14 8-16,15 6 0 0,0 1 0 16,-6 0 0-16,7-7-8 31,10 7 0-31,-11-9-8 16,11 11 0-16,-11-11 16 0,9 9-8 15,-8 0 8-15,1 0 0 16,-10 0-8-16,2 8 8 0,6-8-8 15,-15 8 8-15,0-8 0 32,1 6 8-32,-3 2-8 15,-7-1 0-15,1 1 0 0,-9 7 16 0,0 0 0 16,0 0-8-16,0 0 0 16,0 0-8-16,0 0-8 0,0 0-280 15,0 0-232 1,0 0-385-1,0 0-615-15</inkml:trace>
  <inkml:trace contextRef="#ctx0" brushRef="#br0" timeOffset="4231.14">20535 2988 56 0,'0'0'1952'0,"0"0"-1152"0,0 0-464 15,0 0 160-15,0 0 104 16,0 0-288-16,0 0-256 16,0 0-56-16,17 0-224 0,-2 0 64 15,-7 15 160-15,18 0-8 16,-2 0 16-1,2-1-8-15,6 1 8 0,-6 9 0 16,0-9 0-16,-3 15 0 0,-5-16 8 16,-3 9-16-16,-7-1-16 15,1-7 8-15,0 9 8 16,-9-10 64 0,0 1 72-16,0 8 48 15,0-1-87-15,-9 2-97 0,-15-2 104 16,-10 0-104-16,-7 8-40 15,-9-6-169-15,1 4-207 0,-1-12-384 16,16 7-696-16</inkml:trace>
  <inkml:trace contextRef="#ctx0" brushRef="#br0" timeOffset="5101.35">19904 3582 784 0,'0'0'328'0,"0"0"-32"15,0 0 112-15,0 0-32 0,0 0-224 16,0 0-152-16,0 0-56 15,0 0-8-15,0 0 64 16,0 0 64-16,0 8 64 16,8-8 80-16,-8 7 80 15,9 8 8-15,6 0 8 16,2 0 16-16,9 7 48 0,6 9-56 31,11-8 17-31,7 6-33 16,8 1-136-16,-2-6-32 0,2 5-24 15,11 1-8-15,-13-7-88 16,2-1 8-16,-8-6-16 0,-16 6 8 16,-2 1-8-16,-6-8-16 15,-8 7-32-15,-3-7 32 16,-7 1-72-16,1-9 24 0,-1 8-56 16,-8-7-24-16,0 7-184 31,0-8-409-31,0 1-623 31,-17-8-560-31</inkml:trace>
  <inkml:trace contextRef="#ctx0" brushRef="#br0" timeOffset="5632.41">20560 3883 1304 0,'0'0'1224'16,"0"0"-520"-16,0 0-24 15,0 0-184-15,0 0-248 0,0 0-191 31,0 0-57-31,0 0 8 16,15-8-8-16,-6 8-16 0,-9 0 8 16,9 0-8-16,-9 0 16 15,17 0 8-15,-8 0 64 0,-3 0-48 16,11 0 32-16,-8 8 0 31,-1-1-48-31,1 2-8 16,6 6 0-16,-6-8 48 0,8 8 88 15,-6 0-24-15,4 7-8 16,0 1-40-16,-7-1-8 0,10 9 32 16,-3-9 8-16,2 1 8 31,-8 6-96-31,-1-14 0 0,1 1 8 16,-9-1-8-16,0-7-8 0,0-8-8 15,0 7 8-15,0 1 0 16,-26-8 104-16,-6 7-48 0,-18 8-56 15,-8-8-88 1,0 8-64 0,-9 0-160-16,-8-6-553 0,17-2-351 15,17 1-936-15</inkml:trace>
  <inkml:trace contextRef="#ctx0" brushRef="#br0" timeOffset="38284.4">17380 12614 208 0,'0'0'392'16,"0"0"-128"-16,0 0-64 16,0 0-72-16,0 0-24 0,9 0-24 15,-9 0 24-15,0 0 24 16,0 0 8-16,0 0-24 15,0 0-8 1,0-9 40-16,0 9-16 0,0 0-16 16,0 0-16-16,0 0-8 15,0 0-8-15,0 0-64 16,0 0 72-16,0 0 8 16,0 0 32-16,0 0-40 15,0 0-72-15,0 0-8 16,0 0 48-16,0 0-48 0,0 0-8 15,0 0 8-15,0 0 8 16,0 0 64-16,0 0 0 0,0 0 88 16,0 0 64-16,0 0 16 31,0 0-40-31,0 0 8 0,0 0-80 16,0 0-56-16,0 0-16 15,0 0 1-15,0 0-57 16,8-7 0-16,16 7 8 0,10-8 96 15,16 1 64-15,25-1 136 32,24 8 32-32,18-7-168 0,25 7-88 15,6 0-32-15,1-8-40 16,8 1-8-16,-6 7-8 16,6-8 8-16,17-6-8 0,33-1 8 15,-24 6 48-15,-17 3 0 16,-33-3 0-1,-34 9-56-15,9 0 0 0,0 0-56 16,-16 0 56-16,-25 9-8 16,0-3 0-16,-3 10 8 0,-5-1 0 15,7-8 0-15,18-7 8 16,-2 0 0 0,11 0 0-16,-3 0 0 15,3 0 0-15,-3 0 8 0,-8 0-16 16,-15 15 0-16,0 0 0 15,-9 15 8-15,-7 1 0 16,5-1 0-16,-6 0 0 16,8 1 48-1,0-9-32-15,0 0 56 0,9-7 24 16,-9 0-24-16,0-7-64 16,0-1 48-16,-8 1-56 15,0-1 0-15,-5 0 0 0,-7-7-8 16,3 8 0-16,18-1 0 31,-10 2-8-31,18-2 8 0,0-7-128 16,-1 0-24-16,10 0 24 15,-12 0 24-15,-6 0 96 16,3 0-40-16,-14 0 32 0,5 0 16 16,-3 0-16-16,1 0-112 31,-18 0-64-31,11 0 8 0,-11 0 80 0,-6 0 32 15,7 0 16-15,-1-7 40 16,2-2 8-16,-10 9 0 16,2-7-72-16,-18-1-200 0,10 1-145 15,-18-8-119 1,0 8-344-16,0-8-1088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20T14:39:56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8640 7352 360 0,'0'0'0'16,"0"0"-359"-16</inkml:trace>
  <inkml:trace contextRef="#ctx0" brushRef="#br0" timeOffset="9048.36">17903 7262 864 0,'0'0'664'0,"-8"0"-312"0,8 0 112 16,0 0 128-16,-9 0-120 15,9 0-128 1,-9 0 40-16,9 0-32 15,-6 0-23-15,6 0-57 0,0 0-16 16,0 0-32-16,-9-8-56 16,1 8 8-16,-1 0-88 0,-8-7-72 15,-5 7 72-15,3 0-16 16,-13 0 24-16,6 0 72 16,-15 0-64-1,-2 0 16-15,-15 0-64 16,8 0 0-16,-14 0 72 0,-12 0 8 15,-8 7-64-15,-13 1-16 16,-21-1-8-16,-16-7 32 16,-6 0 40-16,-34 0 128 0,-35-7-40 31,-30-1-56-31,-19-7-96 16,17 0-48-16,34 8 56 0,50 0-56 15,23-1 128-15,44 8-120 16,6 0 48-16,-15 0-64 15,-17 0 0-15,-18 0-8 0,3 0-80 16,-3-7-56 0,-32 7-40-16,-34-15-104 15,-41 0 104-15,2-9-96 0,6 2 88 16,25 0 64-16,27-1 128 0,-2 1-8 16,0-2 0-1,2 2 0-15,30 0 8 31,26-1 8-31,17 8 40 16,-14-1 24-16,-55-6-16 16,-47 0-48-16,-26-1 40 0,18 8-40 15,34 8-8-15,-2 7 48 32,-7 0-48-32,-9 0-16 0,-7 7 16 15,14 1 0-15,34-1 0 16,44-7 8-16,30 0 40 0,10 0 80 15,-25 0-40-15,0 0-80 16,-16 0 0-16,14 0 0 16,2 0-8-16,-1 0 0 0,10 0-8 15,-1 8 8-15,-8-1-56 16,0 1 48-16,-9 7 8 16,-15-15-16-16,-2 16-48 0,-7-10 48 15,-8 1-48-15,15 2 48 31,2-2 16-31,6 8-16 0,18-15 16 0,8 8 16 16,18-1 40-16,6-7-48 16,9 0 0-16,1 8-8 15,8-1-8-15,-1 8 0 0,-9 0-8 16,10 7-72-16,8 2 8 16,-1-2 16-16,1 8-32 15,9-8 24-15,-1 2 72 16,1 6-16-16,8-8-48 15,-9 0 64-15,7 1 0 16,11-7-8-16,0-1 8 0,-3-8 8 31,18 0 0-31,2 1 0 16,8-1 56-16,-3-7 8 0,1 8 8 16,9-8-8-16,0 0-24 15,0 0 8-15,0 0-48 0,0 0 8 16,0 0-8-16,0 0 0 31,0 0 0-31,0 0-8 0,0 0 0 16,0 0 0-16,0 0-120 15,0 0-120-15,0 0-72 16,0 0-72-16,0 0-120 0,0 0-40 16,0 0-233-16,0 0-167 31,0 0 0-31,0 7 432 0,9 8-112 15,-9-15-671-15</inkml:trace>
  <inkml:trace contextRef="#ctx0" brushRef="#br0" timeOffset="31230.44">9975 8737 144 0,'0'0'392'0,"0"0"-72"0,0-7-88 16,0 7-96-16,0 0-80 15,0 0-56-15,0 0 0 0,0 0-8 32,0 0 0-32,0 0-48 15,0 0 40-15,0 0-64 0,0 0 72 16,0 0 0-16,0 0-88 15,0 0 96-15,0 0 0 0,0 0 8 16,0 0 0-16,0 0 104 31,0 0 64-31,0 0-16 16,0 0 32-16,0 0 8 0,0 0-16 16,0 0 32-16,0 0-16 15,0 0 16-15,0 0 40 0,0 0 56 16,0 0-56-16,0 0-40 15,0 0 8 1,0 0-56-16,0 0-48 16,0 0-56-16,0 0 0 0,0 0 0 15,0 0-56-15,0 0 8 16,0 0-8-16,0 0 16 0,0 0 24 16,0 0-48-1,0 0 0 1,0 0-8-16,0 0 0 0,0 0-88 15,0 0 16-15,0 0-24 0,0 7 24 16,0 1 72-16,0 14 8 16,0-6 0-16,9-1 0 0,-9 0 8 15,10 0-8-15,-3-8 0 32,-7 8 0-32,8-8 0 15,-8-7 0-15,0 8 0 0,9-8-8 16,-9 7-56-16,9 1 8 0,-9-8-8 15,6 7-64-15,3-7 0 16,-1 0-80-16,1 0 112 31,0 0 96-31,14 0 8 0,3-15 112 16,15-7-56-16,2 0-56 16,15-8 0-16,0-1 0 0,1 9 0 15,-1-1-8-15,-9 1 0 16,-8 7-80-16,0 0-40 15,-15 8-152 1,-2-2-8-16,1 9 80 0,-16-7-176 16,6 7-32-16,-6 0-72 15,-1 0-56-15,1 0-224 0</inkml:trace>
  <inkml:trace contextRef="#ctx0" brushRef="#br0" timeOffset="78442.95">11146 11620 16 0,'0'0'64'0,"-8"-8"-16"0,8 1 56 15,-9 7-24-15,1 0-80 31,8 0-96-31,0-8-8 16,-7 8-7-16</inkml:trace>
  <inkml:trace contextRef="#ctx0" brushRef="#br0" timeOffset="94236.8">8730 11190 24 0,'0'0'96'15,"0"0"16"-15,0 0-40 16,0 0-64 0,0 0 48-16,0 0 40 15,0 0 8-15,0 0 0 16,0 0 8-16,0 0 32 0,0 0 72 15,0 0 0-15,0 0 56 16,0 0 0-16,-8-7 56 0,8 7 16 16,0 0-128-16,0 0-88 31,-7-7-8-31,7 7 24 16,0-8 0-16,0 8-32 0,0 0-16 15,0 0-32-15,0 0 8 16,0 0-64-16,0 0 56 0,0 0-64 15,0 0 24-15,0 0-16 32,0 0 40-32,0 0 16 15,0 0 80-15,0 0 24 0,0 0 32 0,0 0-48 16,0 0 9-16,0 0-33 16,0 0-48-16,0 0-72 0,0 0 48 15,0 0-48 1,0 0-8-1,0 0-8-15,0 0 8 16,0 0 0-16,0 0 0 0,0 0-8 0,0 0 8 16,0 0 8-16,0 0 40 15,0 0-40 1,0 0 8-16,0 0 40 16,0 0-48-16,0 0 56 15,0 0-48-15,0 0 32 16,0 0-48-16,0 0 0 0,0 0-16 15,0 0-64-15,0 22 72 0,0 1 0 16,0 15 8-16,0 7 8 31,0 1 0-31,0 6 0 16,0 0 0-16,15 1 8 0,-6 7 0 16,0 1-8-16,-1 7 0 15,1-1 8-15,6-6-8 0,-6-2-8 31,-1-5 0-31,1-17-8 16,-1-7-112-16,1-8-152 16,0-13-169-16,-3-3 49 0,-6-6 24 15,0 0-144-15,0 0-512 16,0 0-488-16</inkml:trace>
  <inkml:trace contextRef="#ctx0" brushRef="#br0" timeOffset="94859.05">8373 11996 1488 0,'0'0'1504'31,"0"0"-1008"-31,0 0-184 16,0 0 320-16,0 0 73 0,0 0-185 16,0 0-216-16,9 0-200 15,-9 0-40-15,0 0-16 16,0 0 8-16,8 0-56 0,1 15-8 16,17 1 8-1,-3 12 168-15,27 3 96 16,-1 14-176-16,10 8-24 0,-1 0-48 15,8 7-8-15,1 0 0 16,0-7 0-16,0-8-8 16,-1 1-56-16,-1-24-32 15,-13-7-16-15,-3-8-40 16,-23-7 8-16,6 0 136 16,-17-22 56-16,-6-24 168 0,8-6-16 15,1-16-72-15,-10-8-128 16,-1-6 56-16,-7-1-48 15,8 9-16 1,1-2-104-16,-1 0 0 16,1 9-224-16,8 14-88 0,-10 16-168 15,1 22-521-15,-8 15-1679 0</inkml:trace>
  <inkml:trace contextRef="#ctx0" brushRef="#br0" timeOffset="96201.31">8317 12809 760 0,'0'0'0'0,"0"0"-32"15,0 0-72-15,0 0 104 16,0 0 0-16,0 15-8 0,0-1 8 0,0-6 0 16,0-1-8-16,0 2-40 15,0-9 32-15,0 0 0 16,6 0-32-16,-6 0 48 15,0 0 112 1,0 0 152-16,0 0-24 16,9 0 40-16,-9 0 32 0,0 0 32 0,0 0-8 15,0 0-40-15,0 0-24 32,0 0-32-32,0 0-24 15,0 0 8-15,0 0 8 0,0 0 56 16,0 0-80-16,0 0-104 15,0 0-24-15,0 0-72 0,0 0 8 16,0 0-8-16,0 7 8 16,0-7-8-16,0 0 40 0,0 0 65 31,0 0 47-31,0 0 64 16,0 0 48-16,0 0 32 15,0 0-112-15,0 0-64 0,0 0-8 16,0 0-64-16,0 0-56 31,0 0 0-31,0 23-120 0,0-1 24 16,0 15 96-16,0 17-8 15,0 5 0-15,0 9 8 0,9 1 0 16,8 5 0-16,-2-6 0 0,2-8 0 16,0-7-48-16,1-15 40 15,-3-1-128-15,-7-15-216 16,12-13-152-1,-5 6-329-15,0-15-263 16,2-15-208-16,-8-9 8 0</inkml:trace>
  <inkml:trace contextRef="#ctx0" brushRef="#br0" timeOffset="96676.03">8814 13042 1792 0,'0'0'1280'0,"0"0"-1104"0,0 0-120 15,0 0 56-15,0 0 224 16,0 0-240-16,0 0-32 0,0 0 144 31,-25 181-112-31,25-129-8 16,0-6 0-16,0-1-80 15,8 0-16-15,18-16 0 0,-2 10-72 16,10-17-16-16,-2-7-32 16,1-8 120-16,1-7-136 0,-1 0 144 15,-8 0 56 1,-1-29 88-16,-15 6 64 15,8-14 104-15,-17-9 33 16,0 1-81-16,0-8-168 0,-26 1-16 16,2 15 288-16,-10-2-64 15,10 17-304-15,-10 0-264 16,1-1 144-16,1 16 120 16,-2-2-152-16,1 9-104 15,-8 0-401-15,16 0-47 16,16 39-8-16,0-10-608 0,9 1-400 15</inkml:trace>
  <inkml:trace contextRef="#ctx0" brushRef="#br0" timeOffset="97215.08">9727 12779 904 0,'0'0'632'15,"0"0"-576"-15,0 0-40 16,0 0 256-16,0 0 160 16,0 0-40-16,0 0 112 15,-107-61-8-15,98 61-56 0,9 0 72 31,0-7 17-31,-9 7-113 0,9 0-184 16,0 0-232-16,0 7-24 16,0 31-152-16,9 15 176 15,0 30 16-15,14 0-8 0,3 14 0 16,-2-7 16-16,10 8-16 16,-10-7 0-16,11-8-8 0,-12-16-128 31,12-15-104-31,-12-6-136 15,-5-16-161-15,-1-15-511 16,0-15-104-16,-11 0 496 0,3-38 232 16,0-15 128-16,-9 16-623 0</inkml:trace>
  <inkml:trace contextRef="#ctx0" brushRef="#br0" timeOffset="97439.19">9519 13223 1608 0,'0'0'432'16,"0"0"-416"-16,0 0-16 16,0 0 256-16,0 0-128 0,226 15-24 31,-168-15-104-31,41 0-56 15,-32-8-336-15,-9-6-544 0</inkml:trace>
  <inkml:trace contextRef="#ctx0" brushRef="#br0" timeOffset="97739.29">9960 13034 4096 0,'0'0'1377'0,"0"0"-1049"31,0 0-256-31,0 0-16 0,0 0-56 16,0 0-56-16,0 0 56 0,0 0 256 16,49 182 40-16,-25-100-168 15,2-7-112-15,6 16 48 0,-6-8 0 16,0-9-56-16,-2 2-8 15,1-9-8 1,-7-21-152-16,-12-1-152 16,11-14-176-16,-8-9-224 15,-9-16-297-15,0-6-31 0,0 0 304 16,0-15-1360-16</inkml:trace>
  <inkml:trace contextRef="#ctx0" brushRef="#br0" timeOffset="98090.39">9975 13125 1640 0,'0'0'1200'0,"0"0"-1200"15,0 0-48-15,0 0-136 32,0 0 136-32,0 0-48 0,0 0 96 15,34-37 104-15,-16 28 24 16,5 9 160-16,-5 0-56 0,5 0 32 15,12 0 48-15,-3 0-104 16,11 9-112-16,-2 6-96 31,-9 0-96-31,3 7-32 0,-3-7-64 16,-15 0-64-16,1 7 24 0,-12-6 72 16,-6-1 152-16,0 0-8 0,0 0-88 15,0 0 96-15,-24 0-192 16,7 0-16-1,-15-8-72 1,-3 2 160-16,3-2 48 0,-9-1-40 16,-2-6-72-16,19 0-464 0</inkml:trace>
  <inkml:trace contextRef="#ctx0" brushRef="#br0" timeOffset="98553.03">10716 12658 1096 0,'0'0'1296'0,"0"0"-800"15,0 0-200-15,0 0-152 0,0 0-32 16,-58 38-16-16,49-7-96 0,9-2-64 16,0 1 8-16,9 0-24 15,6 7 24 1,19-6-24-1,-10 7-40-15,10-9 8 0,-10 2-144 16,10 7-32-16,-1-16-192 16,-7 0 120-16,-3-7 96 0,-14 1 80 0,8-1 88 31,-17-7 88-31,0-8 8 16,0 7 192-16,0 0 480 15,-17 1-432-15,-15-1-240 0,-3 8-320 16,-14 0 168-16,-10 9-168 0,10-9-640 15</inkml:trace>
  <inkml:trace contextRef="#ctx0" brushRef="#br0" timeOffset="99254.46">11536 12658 1608 0,'0'0'1336'0,"0"0"-1016"16,0 0 192-16,0 0 96 0,0 0-360 15,0 0-248-15,0 0 0 31,-71 38-8-31,71-7 0 0,-11-9 8 16,11 8-80-16,0 0-64 16,24-8-72-16,10 0-96 15,-1-6-56-15,1-1 248 0,-2 0-88 0,1-7 72 16,3 7 64 0,-23-8 72-1,-4 0-16-15,0-7 0 0,-1 8 8 16,-8-1 8-16,0-7 16 15,0 8 176-15,0-1 16 16,-8 9-24-16,-1-1-88 0,-13 0 32 0,12 0-128 31,-8-8 0-31,10 1-352 16,8-8-128-16,0 0-376 0,0 0-664 16</inkml:trace>
  <inkml:trace contextRef="#ctx0" brushRef="#br0" timeOffset="99678.78">11943 12733 1736 0,'0'0'1408'0,"0"0"-1408"31,0 0-40-31,0 0-40 0,0 0 24 15,0 0-16-15,0 0-16 16,0 0-32-16,28 31 32 16,-21-31-72-16,-1 0-96 0,3 0 104 31,-1 0 40-31,-8 0 112 0,9 0 256 16,-9-8 40-16,8 1-112 0,-8-9-120 15,0 10-8-15,0-10 176 16,0 16 32-16,0 0 56 15,0 0 192-15,-8 0-88 0,-1 0 65 16,1 0-177 0,-1 0-312-1,9 16 0-15,0-3-96 0,0 3-8 0,0 7-48 16,0 7-120-16,0-8-17 16,26 0-143-16,0-6-176 15,32-1-224-15,-9-7-8 0,1-8-728 16</inkml:trace>
  <inkml:trace contextRef="#ctx0" brushRef="#br0" timeOffset="99922.08">12574 12545 1384 0,'0'0'2448'15,"0"0"-1768"-15,0 0-560 16,0 0 113-16,0 0 159 0,0 0-248 31,-24-7-144-31,16 29 8 16,-1 8-8-16,0-6 16 0,9 13-8 0,-8-7 32 16,8 7-40-16,0-6-8 15,0 6-224-15,26-7-521 16,23-15-287-16,1-8-504 0,-9-7-24 15</inkml:trace>
  <inkml:trace contextRef="#ctx0" brushRef="#br0" timeOffset="100319.35">12940 12568 1776 0,'0'0'1656'0,"0"0"-1256"0,0 0-96 16,0 0 176-16,0 0-15 0,0 0-361 15,0 0-104-15,-67 113 0 32,67-91-16-32,0 8-64 15,18-7-48-15,5-8-88 0,-6 0-201 16,7-7 33-16,2-8 232 15,-9 0 40-15,-2 0 8 0,2 0 104 16,-8-15 8-16,0 0 120 47,-1 0 80-47,-8-7-48 0,0 6-32 16,0 1-40-16,0 0 16 0,0 7 40 15,-8 1-80-15,-18-1-48 16,11 8 32-16,0 0-48 0,-5 0-96 15,12 0-304-15,-1 0-1216 16,9 8-856-16</inkml:trace>
  <inkml:trace contextRef="#ctx0" brushRef="#br0" timeOffset="100693.79">13289 12583 888 0,'0'0'1984'16,"0"0"-1528"-16,0 0-392 31,0 0-48-31,0 0 112 16,0 0-40-16,0 0-80 0,0 0-8 15,0 105 0-15,0-105 8 16,0 0 168-16,0 0 96 0,0 0 329 15,0 0-65-15,0 0-216 32,6-22-160-32,3 7-152 15,0-7-8-15,-1-2-8 0,1 9-48 0,-1-7 8 16,1 14 40-16,6 8-56 16,-6 0-16-16,-1 0 16 15,10 0-152-15,-10 0-64 16,7 15-89-1,2 8-79-15,9 8-16 16,-11-2-576-16,5-6-984 0</inkml:trace>
  <inkml:trace contextRef="#ctx0" brushRef="#br0" timeOffset="108559.79">21930 12027 416 0,'0'0'328'16,"0"0"-216"-16,-9 0 40 15,9 0 96-15,0 0-72 16,0 0-104-16,0 0-72 0,0 0 0 15,0 0 0-15,0 0 0 16,0 0-8-16,0 0-8 0,0 0 16 31,0 0 0-31,0 0 80 16,0 0 96-16,0 0 64 0,0 0 96 16,0 0-24-16,0 0 24 15,0 0-128-15,0 0-32 0,0 0 40 16,0 0 0-16,0 0-16 31,0 0-8-31,0 0-48 16,0 0 40-16,0 0 9 0,0 0 7 15,0 0-64-15,0 0-8 0,0 0-32 16,0 0-88-16,0 0 64 16,0 0-72-16,0 0 0 15,0 0 0 1,0 0 0-1,0 0-8 1,0 0 8-16,9 0 8 0,15 0 0 16,10 0 0-16,-2 6 64 15,9 3-72-15,9-2 0 0,1-1 8 0,8-6-8 16,-1 9 0-16,0-2 0 16,-9 1 8-16,1-8-8 15,-1 7 8-15,3-7 0 0,-13 8-8 16,-5-1 0-16,7 1 0 0,-9-1 8 31,12-7-8-31,-4 8 0 16,1-1 0-16,9 2 0 15,-1-3 0-15,3 1 0 0,6-7 8 16,-8 0-8-16,10 9 8 16,-4-9-8-16,2 0 0 0,0 6 0 15,0-6 0-15,1 9 0 31,-10-9 0-31,9 0 0 16,-8 0 0-16,-1 0 0 0,9 7 0 16,-17-7-8-16,9 8 16 15,2-8-8-15,-12 0 16 16,1 0-16-16,9 0 8 0,-9 7-8 16,2-7 0-1,6 0 0-15,1 0 8 16,-1 8 0-16,1-8-8 0,0 0 8 15,1 7-8-15,7-7 0 16,-8 0 8 0,-1 0-8-16,1 0 8 15,-1 8-8-15,1-8-8 0,-1 0 8 16,1 0-8-16,-7 0 8 16,7 0-8-16,-1 0 8 0,1 0 0 15,8 0 0-15,-9 0-8 16,9-8 8-16,-8 1-8 15,-1-1-16 1,3-7 16-16,-20 8 8 16,9 7-8-16,-6-9 8 0,-3 9-8 15,3-6 8-15,-3 6 0 16,0 0 0-16,13 0 0 31,-14 0 0-31,9-9 0 0,4 9 0 16,-4 0 8-16,1 0-8 15,-6 0 8-15,-3 0 0 0,0-7-8 16,-6 7 24-16,-17 0-16 16,8 0 40-16,-10 0 32 31,1 0 0-31,-8 0 72 0,0-6 56 16,0 6 72-16,0 0-8 0,0 0-104 15,0 0-120-15,0 0-48 0,0 0-216 16,0 0-352-16,-8 0-288 15,-8 0-641-15</inkml:trace>
  <inkml:trace contextRef="#ctx0" brushRef="#br0" timeOffset="114585.34">25099 11868 160 0,'0'0'328'15,"0"0"-72"-15,0 0-8 16,0 0-48-16,0 0-72 0,0 0-16 15,0 0 48-15,0 0-8 16,0 0 104-16,0 0 56 0,0 0 80 31,0 0 32-31,0 0-32 16,0-7-24-16,0-1-80 0,0 1-112 16,0-1-16-16,0 8 17 15,0 0-17-15,0 0 24 0,0 0-104 16,0 0-32-16,0 0 32 31,0 0-80-31,0 0 0 16,0 0-176-16,0 0 120 0,0 0-24 15,0 37 80-15,0 2 136 16,0 13 16-16,9 9-40 0,0 13-8 16,-1 2-96-16,7-2 48 15,-6 2-48 1,8 0 8-16,-8-9-16 15,8 1 0-15,-2-16-80 0,-6-6-136 16,-1-9 8-16,-8-7-128 16,9-6-505-16,-9-18-839 0</inkml:trace>
  <inkml:trace contextRef="#ctx0" brushRef="#br0" timeOffset="115014.34">24951 12614 1880 0,'0'0'1200'0,"0"0"-920"0,0 0-168 31,0 0 384-31,0 0 120 16,0 0-191-16,0 0-33 0,49 210-216 16,-21-165-80-16,-15-7-80 15,13-9-8-15,-2-6 40 16,2-7 16 0,-3-9-64-16,-3-7 16 0,-5 0 32 15,2 0 56-15,-2 0 32 16,11-31-24-16,-2 9-64 0,-7-15-48 15,9-2 0-15,-11-5-64 16,2 14-80 15,-8 0-56-31,-1 8-120 16,-8 13-376-16,0 9-353 0,0 0-719 16,0 22-263-16</inkml:trace>
  <inkml:trace contextRef="#ctx0" brushRef="#br0" timeOffset="115386.19">24419 13464 2864 0,'0'0'1056'0,"0"0"-736"0,0 0-192 0,0 0 241 16,0 0 519-16,0 0-224 15,-58-39-456-15,41 70-192 16,2 7-16-16,-3 6 0 16,10 10 0-1,8-2-80-15,0 1-24 0,0-1-160 16,34-6-168-16,-2-9-192 0,27 1-393 16,-10-9-655-16</inkml:trace>
  <inkml:trace contextRef="#ctx0" brushRef="#br0" timeOffset="115744.01">24677 13666 2840 0,'0'0'1144'0,"0"0"-776"0,0 0 161 31,0 0-145-31,0 0-96 16,0 0-216-16,0 0-8 0,0 0-48 15,-92 98-16-15,92-61-56 16,0-6-72-16,8-8-136 16,10-1-16-16,5-7-257 0,3-8 49 31,-9-7 280-31,-2 0 208 0,3 0 48 16,-1-7 160-16,-8-15 88 0,-9-8 32 15,0 0-7-15,0 8-9 16,0-9-48-16,-9 8-56 15,-17 1-88-15,9 7-40 16,2 8-80 0,-11-1-160-16,2 8-56 15,7 0-32-15,0 0-376 0,17 0-433 0,0 15-479 16</inkml:trace>
  <inkml:trace contextRef="#ctx0" brushRef="#br0" timeOffset="115868.71">24677 13666 3992 0</inkml:trace>
  <inkml:trace contextRef="#ctx0" brushRef="#br0" timeOffset="116288.3">24677 13666 3992 0,'192'31'1273'0,"-192"-31"-697"0,0-7 48 15,0 7 104-15,0 0-200 0,0 0-456 0,0 0-72 16,0 14-96-16,0 9 88 15,0-1 0-15,0 8-64 16,0 1-40-16,7-1-192 0,10-8-120 31,0-7-96-31,-11-6-16 16,3-9 120-16,10 0 120 0,-12 0 120 0,10-9 176 16,-10-13 96-16,10-1-88 15,-9-14 48-15,10 6-8 16,-8 1-40-16,3 0 0 15,-13 16 88 1,9-1-8-16,0 6-32 16,-9 9-56-16,0 0-56 0,0 0-48 15,0 16 104-15,0 6 32 0,8 1-24 32,1-8-8-32,-3 7-40 15,11-13 24-15,1-9-72 0,-1 0 16 31,-2 0 72-31,2 0 80 16,-8 0 16-16,8-24-8 16,-2 9-16-16,2-7-24 0,9 0-40 15,-11 7 48-15,2 0-56 0,9 6 0 16,-19 9-72-16,10 0-16 16,-8 0-16-16,8 31-16 15,-9-1-216-15,8 15-473 0,1-7-143 16,-9-16-376-16</inkml:trace>
  <inkml:trace contextRef="#ctx0" brushRef="#br0" timeOffset="116601.28">25565 13660 3648 0,'0'0'1537'0,"0"0"-1121"16,0 0-416-16,0 0 8 16,0 0 80-16,0 59 112 0,0-14-192 15,0-8 0-15,8 17 8 16,9-10-8-16,-2 2 56 16,-6-8-64-16,0 0 0 15,-1-1-120-15,-8-14-72 16,0-16-104-16,0 0-40 15,0-7 56-15,-8 0-673 0,-1-22-703 16,-8-15 496-16,-7-39 808 16,7 15 168-1</inkml:trace>
  <inkml:trace contextRef="#ctx0" brushRef="#br0" timeOffset="116797.97">25565 13660 224 0,'-31'-122'536'15,"38"107"-304"-15,17 1-56 16,-7 14 64-16,15 0 96 0,-6 0 112 31,-2 0-80-31,1 0 48 16,-7 7 24-16,-3 8-184 15,-7 7-24-15,-8 9-48 0,0-1-24 16,-8 7 16 0,-25 2-176-16,-1-2-16 15,2 0-256-15,-1-13-80 0,8-11-16 16,1-4-344-16,17-9-584 15</inkml:trace>
  <inkml:trace contextRef="#ctx0" brushRef="#br0" timeOffset="117475.34">25806 13606 2656 0,'0'0'1312'0,"0"0"-1064"15,0 0-248-15,0 0 0 16,0 0 16 0,0 0-8-16,0 0 8 15,0 0 0-15,0 128-16 16,8-98 0-16,1-6-24 0,6-11-152 16,2-4-168-16,-8-9 112 15,15 0-16-15,-7 0 96 0,0 0 152 31,0-9 8-31,-10-13 72 16,12 0 96-16,-12-8 64 16,10 7 8-16,-17-6-24 0,8 5 0 15,-8-6 96-15,7 23-39 16,-7-8 15-16,0 8 56 0,0 7 16 31,0 0-56-31,0 0-280 0,0 22 40 16,0 8-64-16,0 16 216 15,8-9-120-15,10 9-104 0,-1-9 0 16,-2 0-8 0,11-14-96-1,-9-1-144-15,7-15-120 0,-7-7-32 0,0 0 64 16,-2-7 176-16,2-23 40 16,-8-15-16-16,0 1 40 15,6-10 31-15,-15-14 17 0,0 9-48 16,0-2-48-16,0 1-8 15,0 7 152 1,0 23 160-16,0 8 257 31,-7 14 87-31,-1 8 8 16,-1 0-168-16,9 0-240 0,-9 15-104 31,9 8 0-31,0 15 128 16,0 7 0-16,0-1-48 0,0 2 16 15,9 6-48-15,8-7-32 16,-2 1-16-16,-6-16-16 16,2 7-416-16,-11-6-632 0,0-9-841 15,0-14-919-15</inkml:trace>
  <inkml:trace contextRef="#ctx0" brushRef="#br0" timeOffset="117668.5">26137 13666 3880 0,'0'0'432'16,"0"0"-432"-16,0 0-24 0,0 0 24 15,0 0 192-15,84 24-128 0,-49-24-64 16,3 7-48-16,8-7-72 16,1 0-48-16,3 0-560 0,-16 0-488 31,-2 0-168-31</inkml:trace>
  <inkml:trace contextRef="#ctx0" brushRef="#br0" timeOffset="118296.76">26518 13621 904 0,'0'0'1160'0,"0"0"-536"16,0 0 256-16,0 0 40 15,0 0-303-15,0 0-257 0,0 0-64 16,-131 69-40-16,122-47-64 15,1 8-64-15,8 1-80 0,0-3-48 16,0-4-112-16,17-17-16 16,-2 8-184-16,2-7 8 31,9-8 32-31,0 0 96 0,-11 0-72 31,2 0 248-31,-2-15 72 0,-6-8-24 16,8 7 40-16,-17-12 16 0,9 4 16 15,0 9-16-15,-1-7 16 16,-8 7 32-16,0 8 56 16,0 7-24-16,0 0-80 0,0 0-104 15,0 0-80-15,0 7-152 0,0 15 168 16,0-7 64-16,7 8 0 0,10-1 0 31,0-6 0-31,2-1-72 16,-6-8-88-16,13 1-40 15,-9-8-64-15,-2 0 48 0,-6 0 112 16,8-8 104-16,-8-14 8 0,6-9-8 16,-6-6 56-16,-1 7 16 31,-8-16-64-31,0 9 40 16,9-8-32-16,-9 7 64 0,0-7-72 15,0 15 120-15,0 14 56 16,0 1-8-16,0 8 32 0,0 7-96 15,0 0-112-15,0 0-8 32,-9 16-168-32,9 6 176 15,0 1 136-15,0 14-40 0,0 0-88 16,0 2-8-16,9-10 8 0,8 1-8 16,-10 9-256-16,1-17-344 0,1 0-441 15,-9 1-431 1,0-7-392-1</inkml:trace>
  <inkml:trace contextRef="#ctx0" brushRef="#br0" timeOffset="118487.1">26678 13697 4048 0,'0'0'633'16,"0"0"-633"-1,0 0-393-15,0 0 393 16,0 0 136-16,0 0-136 0,0 0-240 16,140 30-256-16,-74-30-56 15,-16 0-328-15,-7 0-704 0</inkml:trace>
  <inkml:trace contextRef="#ctx0" brushRef="#br0" timeOffset="118642.18">27085 13644 912 0,'0'0'912'32,"0"0"-472"-32,0 0-40 0,0 0 144 15,0 0-136-15,0 0-352 16,0 0 72-16,0 0-120 0,0 173-8 0,0-150-272 16,0-8-528-1,0-8-1608-15</inkml:trace>
  <inkml:trace contextRef="#ctx0" brushRef="#br0" timeOffset="118815.01">27085 13644 3792 0,'6'-188'184'16,"3"188"-184"-16,17-7-1432 15,-3 7 1032-15,-5 0-216 16</inkml:trace>
  <inkml:trace contextRef="#ctx0" brushRef="#br0" timeOffset="119197.54">27276 13697 1568 0,'0'0'1008'0,"0"0"-744"0,0 0-168 16,0 0 96-16,0 0-120 0,0 0-72 15,-60 180-232-15,60-165-160 16,9-8-160-16,8 2 48 16,-2-9 248-16,11 0 256 15,-18 0 56-15,16-22 152 16,-7-2-8-16,-8-6 8 16,2-1 64-16,-5 3 296 0,3-3 240 15,-9 1-256-15,0 8-296 16,-9-2-256-16,-40 9-448 15,6 0-672 1,-7 8-984-16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20T14:48:21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2191 18039 312 0,'0'0'416'16,"-183"150"-136"-16,90-59-280 0,-38 37 0 31,15-23-520-31</inkml:trace>
  <inkml:trace contextRef="#ctx0" brushRef="#br0" timeOffset="29378.05">23090 2740 784 0,'0'0'328'0,"0"-9"-272"0,0 9 32 15,9-7 288-15,-9 7 80 16,9 0 32-16,-9-8-248 0,0 8-32 0,0 0 184 15,0 0 104-15,0 0-80 16,0 0-136 0,0 0-175-16,0-7-97 15,0 7 8-15,0 0-8 16,0 0 0-16,0 0-8 16,8 0 0-16,-8 0 0 0,0 0-72 15,11 0-25-15,-4-8-39 0,8 8-40 31,2-7-8-31,15 7 16 16,3-8 48-16,5 8 112 16,10-7 0-16,0-1 0 0,1 8-16 15,-10-7 24-15,-9 7-16 16,-6 0-72-16,-17 0-136 0,-3 0-88 31,-6 0 40-31,0 0 0 16,0 15 80-16,-15 0 192 15,-2 0 96-15,-9 7-88 0,3 0 40 0,-3-6-40 16,11 7-8-16,-3-8 0 16,10 7-8-16,-1-7-40 15,9 7-32 1,0-6-80-16,0-1-48 16,0-7-24-16,0 7 88 0,9-8 56 15,8 8 64-15,0-8 16 0,7 8 0 16,2 0 0-16,-11 1 0 15,2-1 8 1,0 8-16-16,-8-1-40 16,-9 15 48-16,0-6 8 15,0 6 8-15,-9 8 136 16,-17-7 40-16,3-8-32 0,-12-7 24 16,12-7-16-16,-12-1-32 0,11-15 144 31,9 0 88-31,-4 0-208 15,10 0-152-15,9 0-88 16,0-15-360-16,0 6-424 0,0-13-384 16</inkml:trace>
  <inkml:trace contextRef="#ctx0" brushRef="#br0" timeOffset="29721.01">23764 2890 224 0,'0'0'584'15,"0"0"-584"-15,0 0-72 16,0 0 72-16,0 0 160 16,0 0 0-16,0 0 16 15,0 0-16-15,24 45-32 0,-24-31-8 16,0 16-32-16,9-6-32 16,-9 6-40-1,0-1-16-15,0 17 0 16,0-9-416-16,0 1-544 0</inkml:trace>
  <inkml:trace contextRef="#ctx0" brushRef="#br0" timeOffset="30104.38">24096 2927 368 0,'0'0'96'0,"0"0"-40"15,0 0 104-15,0 0-112 16,-164 120-40-1,136-105 0-15,5 0 8 0,23-15-16 16,0 0 0-16,0 0-104 16,0 0-32-16,0 0-144 0,15 0 104 15,-7 0 113-15,10 9 63 16,-1 6 0 0,-2-8 0-16,2 16 0 15,-8-1 55-15,6 0-47 16,2 2 40-16,0 13-40 0,1-7-8 15,-1-8-119-15</inkml:trace>
  <inkml:trace contextRef="#ctx0" brushRef="#br0" timeOffset="30637.59">24759 3175 904 0,'0'0'1624'0,"0"0"-1128"32,0 0-440-32,0 0 88 0,0 0 256 15,0 0-328-15,0 0-72 16,41 0-56-16,-15 0 56 0,17 0 0 16,-2 0 0-16,17 0 0 15,-8 0 0-15,8 0 0 31,6 0 0-31,-6 0 0 0,1 0-8 0,-16 0-264 16,-2 0-264-16,-7 0-296 16,-10 0-56-16,-7 0-152 0</inkml:trace>
  <inkml:trace contextRef="#ctx0" brushRef="#br0" timeOffset="30967.74">25274 2949 968 0,'0'0'408'0,"0"0"-408"15,0 0-200-15,0 0 192 16,0 0 8-16,0 0 0 31,0 0 48-31,92 69-40 0,-76-47 0 16,-8 0-8-16,9 2 8 15,-8-2 64-15,0 1-72 0,-9 6 0 16,0 1 0-16,0-6 8 16,0 5 88-16,-9 1 8 31,-25 15-104-31,1-7-104 0,7-8-488 0</inkml:trace>
  <inkml:trace contextRef="#ctx0" brushRef="#br0" timeOffset="33858.03">25806 2979 56 0,'0'0'200'15,"0"0"-48"-15,0 0 40 16,0 0-48-16,0 0-128 0,0 0 56 0,0 0 32 16,0 9 16-1,0 6-32 1,0 0 56-16,0 0-16 16,-18-1 0-16,1 16 0 0,2-6-24 15,-11 6 152-15,3-1-88 0,-3 1-64 16,9 1-24-16,2-9-32 0,15-7 48 31,0-7 48-31,0-8-48 16,0 7-24-16,0-7-8 15,0 0-64-15,0 8 0 0,23-8 0 16,3 0 0-16,6 0 0 16,3 0-8-16,6 0-120 0,-9 0-96 31,2 0-128-31,7 0-224 15,-8-8-208-15</inkml:trace>
  <inkml:trace contextRef="#ctx0" brushRef="#br0" timeOffset="34134.44">25872 2979 568 0,'0'0'176'16,"0"0"-160"-16,0 0-8 0,0 0 40 16,0 0 120-16,0 0 32 15,0 0-96-15,0 0-24 0,33 189 24 16,-33-136-48-1,0-8-48-15,0 7-8 16,0 16-48-16,0-16-320 16,0-13-592-16</inkml:trace>
  <inkml:trace contextRef="#ctx0" brushRef="#br0" timeOffset="34535.3">26178 3243 120 0,'0'0'888'0,"0"0"-656"0,0 0-232 15,0 0 0-15,0 0 168 16,0 0-8-16,0 0-88 15,-32 151-72-15,23-114-176 0,9-15 72 16,0-6 48 0,9-1-128-16,15-7 40 15,1-8 136-15,8 0-16 0,-5 0-48 16,-5-23 72-16,-16 1 40 16,10 0 120-16,-17-9 72 15,9 1 80-15,-9-7-120 16,0-2-40-1,0 9 184-15,-18 1-120 0,3 5-56 16,-8 9 216-16,-5 8-288 0,-5 7-88 16,-7 0-296-16,-1 16-216 15,6 14-320-15,3 7-504 0</inkml:trace>
  <inkml:trace contextRef="#ctx0" brushRef="#br0" timeOffset="34854.22">26486 3040 928 0,'0'0'768'0,"0"0"-768"15,0 0-104-15,0 0 104 16,0 0 64-16,0 189-8 16,0-152-40-16,9-7-8 15,-1 8 0-15,-8-16 16 16,9 1-24-16,-3-1-200 15,-6-7-488-15</inkml:trace>
  <inkml:trace contextRef="#ctx0" brushRef="#br0" timeOffset="35254.01">26710 3092 992 0,'0'0'864'15,"0"0"-864"-15,0 0-224 0,0 0 224 16,0 0 80-16,0 0 112 16,0 0 8-16,-9 98 40 15,-6-67 96-15,-10-1-120 0,-1-8-32 31,11 1-80-31,-3-7-56 16,10-10-40-16,8 3 0 0,-9-9-8 0,1 0 0 16,8 0-8-16,0 0-40 15,0 0-32-15,0 0-32 16,0 0-64-16,0 0 120 16,0 0-48-1,17 7 24-15,-9-1 80 16,20-6 0-16,3 16 96 0,1-1-40 0,2 0-32 15,24 8-24-15,-17-1 0 16,0-6-944-16</inkml:trace>
  <inkml:trace contextRef="#ctx0" brushRef="#br0" timeOffset="175917.46">9146 10994 72 0,'0'-7'648'0,"0"7"-352"16,0 0-88-16,0-6 232 0,0 6-120 16,0 0 8-16,0-9-120 31,0 9-72-31,0 0-56 31,0 0 48-31,0 0-16 0,0 0-8 16,0 0 0-16,0 0-40 0,0 0 72 15,0 0 48-15,0 0 32 0,0 0 16 16,0 0 0-16,0 0-24 16,0 0-32-16,0 0-7 15,0 0 15-15,0 0 16 0,0 0-40 16,0 0 0-16,0 0-8 16,0 0-48-16,0 0 0 0,0 0 0 0,0 0-8 31,0 0-8-31,0 0 8 15,0 0-32-15,0 0-64 16,0 0 0-16,0 0-8 0,0 0-16 16,0-7-56-16,17-1 56 15,24 8 24-15,17-15 8 0,26 8 80 32,15-16-8-32,26 1-24 15,7 0-40-15,10-2-8 0,-11 9 8 16,-6 0-8-16,-9 0 0 15,-23 8-8-15,-20 0 8 0,-15 7 0 16,-15-8-8-16,-19 8 0 16,-7-7 0-16,-8 7 8 31,-9 0 0-31,0 0 8 0,0 0 32 16,0 0-40-16,0 0 48 15,0 0-48-15,0 0 0 0,0 0 0 16,0 0 0-16,0 0 0 15,0 0-8 1,0 0 0-16,0 0-128 16,0 0-136-16,0 0-48 0,0 0-120 15,0 0-304-15,8 0-433 16,-8 7-375-16</inkml:trace>
  <inkml:trace contextRef="#ctx0" brushRef="#br0" timeOffset="184145.45">15188 11122 16 0,'0'-6'320'16,"0"-3"64"-16,0 9 16 0,0-7-16 31,0-1-8-31,0 8-48 16,0-7-56-16,0 7-64 0,0 0-104 15,0 0-24-15,0 0-72 0,0 0 8 16,0 0 32-16,0 0 32 16,0 0-72-16,0 0 56 15,0 0-56 1,0 0 0-16,0 0 48 16,0 0-40-16,0 0 32 0,0 0-40 15,0 0 48-15,0 0-56 0,0 0 8 16,9 0-8-16,-1-7 0 15,9 7 72 1,7-8 32-16,2-7-96 16,17 15 0-16,-11-7-8 15,9-1 0-15,9 1 8 0,8-1 0 16,-9 1 0-16,10-8 48 16,-10 6-48-16,9 2 112 15,-15-8 40 1,7 8 48-16,-1-8-96 15,-8 7 8-15,-8-7-32 0,1 8-72 16,-25-1 32-16,6 8-32 16,-15-7 56-16,0 7 97 15,0 0 63-15,0 0-24 0,0 0-48 32,0 0-56-32,0 0-24 15,0 0 24-15,0 0-104 0,0 0-8 16,0 0-64-16,0 0-136 15,0 0-192-15,0 0-201 0,0 0-279 16,0 0-320-16,0 15 152 16,0 0 248-1</inkml:trace>
  <inkml:trace contextRef="#ctx0" brushRef="#br0" timeOffset="191114.85">20410 10844 16 0,'0'0'296'15,"0"0"-16"-15,0 0-152 16,0 0-120-16,0 0-8 0,0 0 0 16,0-7-8-1,0 7 8-15,0 0 0 16,0 0 96-16,0 0 88 0,0 0 24 16,0 0 0-16,0 0-40 15,0 0-48-15,0 0-64 0,0 0-48 16,0 0-8-16,0 0-8 0,0 0-80 31,0 0 16-31,0 0 16 16,0 0 8-16,0 0 40 0,0 7-48 15,0-7-8-15,0 8 56 16,0-1-8-16,0 2-56 16,0-3-104-1,0 3-16-15,0-2 16 16,0-7 64-16,0 6-32 0,0-6-24 15,0 0-64-15,0 0 161 16</inkml:trace>
  <inkml:trace contextRef="#ctx0" brushRef="#br0" timeOffset="191311.93">20410 10844 80 0</inkml:trace>
  <inkml:trace contextRef="#ctx0" brushRef="#br0" timeOffset="191433.86">20410 10844 80 0,'-9'68'16'0,"9"-68"-16"15,0 0 0-15,0 0-8 16,0 0 0-16,0 0 0 16,0 0-48-16,0 0 48 0,0 0 1 15,0 0 7-15,0 0 0 16,0 0 0-16,0 0 0 0,0 0 0 16</inkml:trace>
  <inkml:trace contextRef="#ctx0" brushRef="#br0" timeOffset="-195883.71">10449 10265 40 0,'-9'0'120'15,"9"0"-72"-15,0 0-40 16,0 0-8-16,0 0 0 0,-6 0-48 15,6 0-56-15,0 0 41 16</inkml:trace>
  <inkml:trace contextRef="#ctx0" brushRef="#br0" timeOffset="-194222.98">10033 10061 888 0,'0'0'616'16,"0"0"-248"-16,0 0 96 15,0 0 192-15,0 0-24 16,0 0-216-16,0 0-176 0,0 0-96 31,0 0-16-31,0 0 9 0,0 0-9 16,0 0-80-16,0 0-48 15,0 0 0-15,0 0 0 16,0 0 0-16,9 0 0 0,17-22 0 16,-3-8 48-16,29-7 48 31,6-9-96-31,15-6 8 0,11-9-8 15,15 1 8-15,0-8 0 16,9 1 64-16,8-1 8 16,1-8-32-16,-8 9 32 0,-1-1-24 0,-17 16-32 15,-16 22-16 1,-17-1-8 0,-17 24 0-16,-9-1-16 0,-15 8-40 15,1 0 8-15,1 0 32 16,-6 0 0-16,4 0 8 0,0 0 8 15,-1 0-8-15,1 8-184 0,-9-8-241 32,10 0-463-32,-3 0-192 15,-5-15-200-15</inkml:trace>
  <inkml:trace contextRef="#ctx0" brushRef="#br0" timeOffset="-193725.43">11338 8685 2656 0,'0'0'1312'0,"0"0"-984"0,0 0-320 16,0 0-8-16,0 0 0 15,0 0-104-15,0 7-8 16,32 8 96-16,3 0 8 0,6 0 8 15,8 8 0 1,-8 0 0-16,2 7 0 16,-2-8 0-16,-9 8-16 0,-4 1 8 15,-6-1 0-15,4 7 8 16,-9 0 8-16,-11 2 96 16,-6-2 72-16,0-7-64 0,0 8-16 31,-23 7 65-31,-12-8-73 0,3 0-16 15,-9-6-72-15,0-1-64 16,7-8-145-16,-7 2-151 16,6-2-328-16,12-7-576 0,5-15-512 15</inkml:trace>
  <inkml:trace contextRef="#ctx0" brushRef="#br0" timeOffset="-193191.55">12499 8654 1200 0,'0'0'856'15,"0"0"-648"1,0 0 56-16,0 0 200 0,0 0-64 16,0 0 112-16,0 0-8 0,-181-37-135 15,138 37-113-15,2 0-128 16,0 22-72-16,6 9-56 0,3 6-16 31,0 8 8-31,15 8-48 16,8-8 0-16,9-8-72 0,0-6-185 15,9-1-7-15,23-23 136 16,2 1 120-16,-1-8 64 0,-1 0 8 16,-6-15 48-16,-9-7 40 31,-8-2 144-31,6-6 73 16,-15-7-33-16,0 7 96 0,0-1-192 15,0 9-80-15,0 7 72 16,0 0 104-16,0 15-8 0,0-7-64 15,0 7-208-15,0 0-88 32,8 0-184-32,-8 22-128 15,9 8 224-15,8 23 168 0,-8-8-144 0,6 16-264 16,11 22-257-16,-3-16-535 16,-3-15-440-16</inkml:trace>
  <inkml:trace contextRef="#ctx0" brushRef="#br0" timeOffset="-192775.97">12641 8692 1072 0,'0'0'2344'16,"0"0"-1568"-16,0 0-768 15,0 0-8-15,0 0 0 0,0 0 8 16,-17 113 72-16,17-68-64 31,0 1-16-31,8-1 8 16,9-16-8-16,7-6 0 0,2-7 0 16,-2-10-72-16,1-6 64 15,3 0 8-15,-15-6 80 0,13-25 16 16,-9 1 16-16,-10 0 89 31,1-8 87-31,-8-7 24 16,0 8 8-16,-8-1-96 0,-7 0 24 0,-20 1-120 15,12 6-120-15,-20 9-8 16,10 7-144-16,-8 7-40 0,9 8-128 16,-2 0-192-1,8 38-689 1,11 7-455-16,-3 0-384 15</inkml:trace>
  <inkml:trace contextRef="#ctx0" brushRef="#br0" timeOffset="-192401.47">13030 8730 4392 0,'0'0'865'0,"0"0"-657"0,0 0-184 32,0 0-24-32,0 0-96 15,0 0-64-15,0 0 88 0,0 0 72 16,35 68 0-16,-20-38 0 16,2-8-8-16,9-7 0 0,-11 0-48 15,11-15-48-15,-2 0 24 31,2 0 72-31,-3-8 8 16,3-14 0-16,-17-15 8 0,8 7 8 16,-17-8 88-16,0 0-40 15,0 7 64-15,0 2 0 0,0 6-24 0,0-7-96 16,-17 15-8 0,-1 1 0-1,-5 14-176-15,6 0-120 16,-9 7-489-16,11 30-455 0,-3-7-592 0</inkml:trace>
  <inkml:trace contextRef="#ctx0" brushRef="#br0" timeOffset="-192052.85">13498 8489 2456 0,'0'0'816'0,"0"0"-696"16,0 0-120-16,0 0 0 0,0 0-72 15,0 0-16-15,-28 90-8 16,45-60 96-16,9 0-16 16,15 7-64-16,-9-13 72 0,11 6 0 31,-19-8 0-31,2-7 16 15,-3 7-16-15,-12-13 8 0,-11 6 0 16,0 0 96-16,0-8 464 0,-26 15 112 16,0-7-464-1,-15 9-136-15,1-2-7 0,5-7-57 16,3-7-8 0,-3-1-345-16,12 0-711 15,14-7-1080-15</inkml:trace>
  <inkml:trace contextRef="#ctx0" brushRef="#br0" timeOffset="-191801.69">13713 8594 1672 0,'0'0'1528'0,"0"0"-1192"16,0 0-256-16,0 0 32 0,0 0 256 31,0 0-368-31,0 0-32 0,0 0 32 16,0 0 136-16,24 113-48 15,-16-68-40-15,7 1-48 16,3-1 0-16,-1-1-304 0,-9-13-592 31,-1-1-720-31</inkml:trace>
  <inkml:trace contextRef="#ctx0" brushRef="#br0" timeOffset="-191473.59">13745 8550 1464 0,'0'0'1896'0,"0"0"-1432"16,0 0-400-16,0 0-64 15,0 0 0-15,0 0-56 16,50-9 56 0,-35 9 0-16,11 9-8 0,-9-2 0 15,-2 8-8-15,2 0 8 0,-8 7-48 16,0-7 48-16,-1 15-40 16,-8-8 48-16,0 9 8 15,0-1 8 1,0 0-8-16,0-8-8 15,0 2 0-15,0-2-128 0,0-7-32 16,0 0-56-16,-8-15-216 16,-10 7-280-16,1 1-272 15</inkml:trace>
  <inkml:trace contextRef="#ctx0" brushRef="#br0" timeOffset="-186359.54">19613 10981 56 0,'0'0'168'0,"0"0"144"16,0 0 16-16,-17-16-184 0,10 8-136 16,7 8 152-16,-8-7 168 15,8 7-88-15,0-8 72 32,-9 8 8-32,9 0 40 0,0 0-80 31,0 0-96-31,0 0-120 31,-9-7-56-31,9 7-8 0,0 0 0 16,-8 0 0-16,8-8 0 15,-9 8 0-15,1-7 0 0,1 7 56 16,7 0 48-16,-8 0-24 0,8 0-72 16,-9-8-8-16,9 8 0 15,0 0-8-15,0 0-96 0,0 0-80 16,0 0-16-16,-9 0-8 15,9 0 0-15,-17 0-8 16,8 0-88-16,-6 0-216 0,7 0-264 0,-9 8 1 16</inkml:trace>
  <inkml:trace contextRef="#ctx0" brushRef="#br0" timeOffset="-185485.74">19215 10965 232 0,'0'0'880'0,"0"0"-512"15,0 0-240-15,0 0 120 0,0 0 64 16,0 0-40-16,0 0-8 31,-9 0-96-31,9 0-64 16,0 0 64-16,0 0-8 0,0 0-32 15,0 0-24-15,0 0-48 0,0 0 0 16,0 0 40-16,0 0-16 0,0 0-24 16,9 0-8-1,-1 0 40 1,1 0 40-16,8 0 80 15,7 7-24-15,-7-7-31 0,15 0-49 16,3 9 8-16,-3-9 96 0,9 0-112 16,-7 6-88-16,-1 1 0 0,8-7 8 15,2 9 72 1,-11-3-16 0,9 3-72-16,-7-2 0 15,7 1 8-15,9-1-8 0,-9 1 96 16,10-8-88-16,-10 7 8 0,9-7-8 15,-9 0 48-15,2 0-48 32,-2 0 64-32,2 0-16 15,-11 0 48-15,0 0-56 0,-8 0 56 16,10 0 0-16,-16 0-48 16,14 0-48-16,-15 0 48 0,9 0-48 15,-11 0 8-15,2 0-8 31,-2 0-8-31,-6 0 8 16,0 0-8-16,8 0 8 0,-8 0-8 16,6 0 0-16,-7 0 8 15,1 0 0-15,8 0-8 0,-8 0 0 0,6 8 8 16,-7-8-8 0,1 0 0-1,0 0 8-15,-1 0-8 16,9 0 0-16,-10 7 0 0,10-7 16 15,9 0-16-15,-11 0 0 0,2 8 0 16,0-8 0 0,1 0 8-16,-3 7-8 0,-7-7 0 15,1 0-8 1,2 0-8-16,-11 0 8 16,0 0 8-16,0 0 0 0,0 0 0 15,0 0 24-15,0 0-16 16,0 0 0-16,0 0-8 0,0 7-136 15,-28 1-400-15,-5-8-897 32,-7 7-1159-32</inkml:trace>
  <inkml:trace contextRef="#ctx0" brushRef="#br0" timeOffset="-146861.43">14516 14299 96 0,'0'0'1104'0,"0"0"-800"15,-8 0-304-15,-1 0-176 0,9-8 168 31,0 8-48-31,0-14-120 16,0 6-272-16,0 1-80 0,0-8 417 16</inkml:trace>
  <inkml:trace contextRef="#ctx0" brushRef="#br0" timeOffset="-146329.48">14400 14397 832 0,'0'0'1544'0,"0"0"-896"16,0 0-360-16,0 0 144 16,0 0 152-16,0 0-191 0,0 0-233 31,0 0-96-31,0 0-56 15,0 0 80-15,0 0 112 16,0 0 72-16,0 0-24 0,0 15-64 16,0 0-56-16,0 7 32 0,0 15-72 15,0 2-16-15,0-2-48 32,0 0-16-32,0 9 40 15,0-16-40-15,0 0-8 0,0 1 0 16,0-1 0-16,-9-16-8 15,9 1-40-15,-8 0-64 0,8 0-48 16,-5-6-120-16,5-9-160 31,0 0-184-31,0 0-345 16,-10-9-303-16,10-13 72 0</inkml:trace>
  <inkml:trace contextRef="#ctx0" brushRef="#br0" timeOffset="-145905.41">14303 14329 472 0,'0'0'2048'16,"0"0"-976"-16,0 0-752 15,0 0-248-15,0 0 8 0,0 0 96 16,0 0-112-16,0 0-56 16,7 0 0-16,1 0 192 0,7 0 65 31,2 15-9-31,11 1-40 16,-6 6-16-16,4 0-16 0,6 16-96 15,-6-7-8-15,6-9-72 16,3 8-8-16,-20-8 0 0,13 1 0 15,-13-1 0-15,-9-6 0 16,3-1-8-16,-1-8-8 31,1 1-40-31,-9-1-72 0,0-7-88 16,9 0-64-16,-9 0-112 16,0 0-233-16,8 0-367 0,1-7-56 0,15-16 136 15,-7 7-216-15</inkml:trace>
  <inkml:trace contextRef="#ctx0" brushRef="#br0" timeOffset="-145601.02">14766 14540 728 0,'0'0'568'15,"0"0"-248"-15,0 0-96 0,0 0 0 16,0 0-56 0,0 0-56-16,0 0-56 15,0 0-48-15,0 0 0 16,0 0 72-16,24-128 8 0,-24 128 32 15,0 0 120-15,0 0 152 0,0 0 56 16,0 0 88-16,0 0-95 31,0 0-169-31,0 0-96 16,0 0-40-16,0 0 16 0,0 0-104 16,0 7-40-16,-7 8 0 15,-1-7-8-15,-10 14 0 0,10 0 0 16,-9-6 0-16,10 7 0 31,-2-8-152-31,1 0-240 16,8 0-393-16,0-1-279 0,0-14-128 15,0 8 40-15</inkml:trace>
  <inkml:trace contextRef="#ctx0" brushRef="#br0" timeOffset="-145490.96">14766 14540 432 0</inkml:trace>
  <inkml:trace contextRef="#ctx0" brushRef="#br0" timeOffset="-145304.09">14766 14540 432 0,'32'-234'864'0,"-32"234"-336"0,0 0 40 16,0 0 40-16,0 0-200 16,0 0-280-16,11 0-128 15,-11 23 80-15,7-8 96 0,1 16 216 16,-8-2 8-16,9 9-175 15,-9-1-33-15,0 9-64 0,0-1-120 16,0 0 48-16,0-7-56 31,0-9-8-31,0-6-8 0,0 0-96 16,0-8-401-16,0 8-471 16,0-16-336-16,0 0-88 0</inkml:trace>
  <inkml:trace contextRef="#ctx0" brushRef="#br0" timeOffset="-144909.27">15089 14299 696 0,'0'0'1496'0,"0"0"-984"0,0 0-344 15,0 0 264 1,0 0 360-16,0 0-167 16,0 0-233-16,0-37-160 0,0 37 128 15,0 7-152-15,9 15-200 16,-9 23 144-16,0 8 136 15,0 22-64-15,0 1-88 0,0 7-88 32,-9-1-40-32,0-7-8 0,1-6 0 15,8-17 0-15,0-6-8 16,0-17-176-16,0-6-288 16,0-8-304-16,0-15-425 0,0 0-255 31,0 0 8-31</inkml:trace>
  <inkml:trace contextRef="#ctx0" brushRef="#br0" timeOffset="-144444">15298 14615 408 0,'0'0'1512'0,"0"0"-728"15,0 0-464-15,0 0-16 16,0 0 200-16,0 0-200 16,0 0-192-1,-17 8-112-15,8 14-16 0,-8-7 8 16,2 7-112-16,-3-7 64 0,1 0 56 16,0-6 0-16,2-2 0 15,15 1 16-15,-9-8-8 16,1 0 40-1,8 7-40-15,0-7 0 16,0 0-8-16,0 0-8 0,0 0-40 16,0 0 40-16,0 0-88 15,0 0 40-15,0 8 48 16,8-1 8-16,12 1 8 0,1-1 176 31,-4 8-8-31,1 0 0 31,5 7 8-31,-5-6-23 0,-1 7-9 16,7-1-152-16,-7-7 0 16,0 0 24-16,7 1-24 15,-16-10 0-15,3 3-192 0,-4-2-337 16,16-7-367-16,-14 0-304 0,8 0-496 16</inkml:trace>
  <inkml:trace contextRef="#ctx0" brushRef="#br0" timeOffset="-144082.06">15621 14479 256 0,'0'0'1312'0,"0"0"-504"16,0 0-368-16,0 0 344 15,0 0 104-15,0 0-247 16,0 0-193 0,8 144-112-16,-8-107-128 15,9 0-96-15,-9 2 120 0,0-9-136 16,0 7-88-16,0 1-8 15,0-8 0-15,0 0-8 16,0 1-160-16,0-9-80 0,0-7-256 31,0 0-400-31,-9-8-529 16,9-7-599-16</inkml:trace>
  <inkml:trace contextRef="#ctx0" brushRef="#br0" timeOffset="-143516.87">15612 14442 984 0,'0'0'1576'0,"0"0"-1008"16,0 0-568-1,0 0 0-15,0 0-8 16,0 0 8-16,0 0 56 15,0 0 128-15,33-8 64 16,-16 8 40-16,0 0 8 0,0 0-8 16,-10 0-55-16,10 0-89 0,-9 8-8 31,10 14 72-31,-18 9 32 16,8 6 16-16,-8 8-104 15,0 1-72-15,0-9-32 0,0 8-40 16,0-7 8-16,-8-1-8 15,-18 1 8-15,9-7-16 0,4-2-56 32,-7-14 48-32,12-7 8 15,-1-1 0-15,9-7-120 16,0 0-64-16,0 0-72 0,0 0 120 0,0-15 128 16,17 0 8-1,-8 8 8-15,2 0-8 0,-5 7 0 16,9 0 96-1,-6 0 40-15,-1 0 16 16,10 0-88-16,-10 22-48 16,7 8 48-16,3 1-48 0,-10-2 32 15,1 9-48-15,6-7 8 16,2-3 0-16,-8 3-8 16,-1-8-8-16,1-8-120 15,0-1-136-15,-3-6-120 16,-6 8-257-16,0-10-735 15,0 3-840-15</inkml:trace>
  <inkml:trace contextRef="#ctx0" brushRef="#br0" timeOffset="-49212.37">25315 8104 176 0,'0'0'424'15,"0"0"-120"-15,0 0-144 0,0 0 32 16,0 0 112 0,0 0 40-16,75-22-40 15,-75 22 64-15,0 0-72 0,0 0 32 16,0 0-56-16,0 0-144 0,0 0-120 15,0 0 64 1,0 0 0-16,0 0 64 16,0 0 96-16,0 0 136 15,0 0 33-15,0 0 15 16,0 0 24-16,0 0 32 0,0 0 8 16,0 0 0-16,-8 0-64 15,1-6-208-15,-10-3-112 16,-9 2-88-1,9-8-8-15,-16 7 0 16,8 1 0-16,-8-1 0 16,1 1 8-16,0-1-8 0,-11 8 0 15,-7-7 0-15,1 7 0 16,-18 0-8-16,0 0 8 0,0 0-8 31,1 0 8-31,-1 7 0 16,9 1 8-16,-7 7 48 15,-2 0-40-15,1 7-16 0,-10-7 8 16,3 16 8-16,-2-9 40 16,-9 16-56-1,11-9 72-15,-3 2-64 0,9-1 0 16,11 0 72-16,-12-8 16 16,9 17-88-16,1-2 40 15,0 9-40-15,-9 6-8 0,3 0 72 16,6 1-72-16,-9 7 56 15,17-7-40-15,1 7-8 16,6 8 0-16,10-1-8 16,8 9 0-16,3-1 8 15,3 16-8-15,10 0 0 16,0 6-8-16,9 8 8 0,0 8 0 31,0-8 0-31,0 1 0 0,0-8 0 16,26-9 0-16,-2 2 0 15,10-1-16-15,-1-6 8 16,10 6 8-16,-2-8 0 0,10 1 0 16,-3 0 0-16,10-1 16 31,9-6 40-31,8 0-32 0,-2-2-16 16,3-6 8-16,8 8-8 15,-3-24 0-15,18 15 0 16,3-21 8-16,5-1-8 0,1-7 0 15,10-1 0-15,14 1-8 32,-18-7 0-32,11-2-8 0,-9 1 8 0,0-15 0 15,3 0 0-15,-5 0 0 16,11-6 0-16,0-9 8 16,0 0 48-16,6 0-48 0,2 0 8 15,9-9 40 1,-2-6-56-16,5-15 8 15,-14 15 0-15,9-14 0 0,-9 5 40 16,3 2-48-16,-9-8-8 16,0 0-48-16,-18-7 40 15,12-2-48-15,-22-5 16 0,2-17 24 32,-7 1 16-32,-1 0-56 0,-7-15 0 15,-18 7 48-15,-1 1 16 16,-13-1 72-16,-11-1 64 15,-18 2 88-15,3-1 161 0,0 1-89 16,-11-9 168-16,-6-7 80 16,10 0-208-16,-12 1-88 0,-7 7 112 31,0-1-96-31,0 9-64 16,0-9-88-16,0 9-48 15,-7-9-8-15,-12 8-8 0,-5-6 8 16,-10-2-56-16,10-7 16 15,-19 8-16 1,2 7 8-16,11 1-8 16,-7-1 8-16,5 16 0 0,6-2-8 15,-6 2 0-15,6 6-16 16,-6 2 16-16,6-1-8 0,-7-1 0 16,8 9 8-16,-16 0 0 15,0-2-8-15,-2 2-8 16,-15-9 8-16,-1 1 8 15,-5 8-56-15,-12-9 48 16,10 9 8-16,-10 7-8 16,3-8 0-16,-2 1-48 0,-9-1 48 31,13 0-56-31,-15 8-24 16,12-7-80-16,-10 13 64 15,0 2 16-15,-6 0-64 0,-9 7 0 16,-26 7-128-16,0 8 40 0,-41 0-168 15,18 0-24-15,-12 0-112 16,12 15-57-16,23 0-15 31,-41 16-112-31,33-9-648 0,25 1-1241 0</inkml:trace>
  <inkml:trace contextRef="#ctx0" brushRef="#br0" timeOffset="-48646.79">24286 7247 3712 0,'0'0'1457'16,"0"0"-1001"-16,0 0-456 31,0 0-152-31,0 0 152 15,0 0 184-15,-7 166 40 0,-10-77 128 16,8 2-200-16,-8 0-72 0,8-16-72 16,5 0 0-16,-7-15-8 0,3-15-8 15,8-15-296 1,-9-8-112 0,9-13-104-16,-9-9 288 15,9 0 168-15,-8-31-657 0,-1-14-95 16,9-45 72-16,0 15-152 0,0 0-568 15</inkml:trace>
  <inkml:trace contextRef="#ctx0" brushRef="#br0" timeOffset="-48400.79">24186 7322 1488 0,'0'0'1120'0,"0"0"-496"0,0 0-488 16,0 0-120-16,0 0-16 0,0 0 8 15,93-7 0-15,-69 7 40 31,10 15 88-31,-10 0-40 16,-7 0 240-16,7 0-120 0,-16 1-216 16,1-3-8-16,-9 3-136 15,0-1-120-15,0-7 176 0,-9 7 88 16,-23 0 104-16,6-8-32 31,-15 8-72-31,9-8-88 16,-11 2-296-16,2 6-352 0,9-8-352 15</inkml:trace>
  <inkml:trace contextRef="#ctx0" brushRef="#br0" timeOffset="-47961.48">24602 7533 3024 0,'0'0'1008'15,"0"0"-664"-15,0 0-112 0,0 0-103 16,0 0-121-16,0 0 0 0,0 0 0 16,0 0 8-16,-84 165-16 31,84-126 0-31,0-2-56 15,17 0-169-15,9-7-223 0,6-6-24 16,18-9 32-16,-9-15 120 16,2 0 168-16,-2 0 152 0,-9-24 152 15,-15 2 224-15,-8-16 480 32,-9 1-304-32,0-1-143 15,0 8-169-15,0 0-32 0,-9-1 32 16,1 16 40-16,-7 0-24 15,-3 8-176-15,-7 7-80 16,10 0-408-16,-20 0-216 0,11 22-121 16,-10 17-231-16,10-2-328 15,-2-7-872 1</inkml:trace>
  <inkml:trace contextRef="#ctx0" brushRef="#br0" timeOffset="-47580.32">24992 7654 2680 0,'0'0'888'0,"0"0"-224"16,0 0-167-16,0 0-209 16,0 0-184-16,0 0-104 0,0 0 0 31,0 0 32-31,0 15 40 0,0 14-64 15,0 1 0-15,0 9 0 16,0-2-8-16,0-7 0 16,26 1 0-16,-3-9-56 0,18-7-40 15,2-8 88-15,-2-7 0 32,-9 0 8-32,-6 0 88 0,7-15 48 15,-16-14 0-15,0-2 224 16,-8-7 64-16,-9 1-112 15,0-1-168-15,0 8 24 0,-9-7-104 16,-8 22-64-16,-7 0-8 16,-2 6-144-1,0 9-272-15,-23 0-504 0,17 9-377 16,-3 13-599-16</inkml:trace>
  <inkml:trace contextRef="#ctx0" brushRef="#br0" timeOffset="-47188.95">25730 7097 1272 0,'0'0'1568'0,"0"0"-1000"0,0 0-392 15,0 0-176-15,0 0 0 16,0 0 328 0,0 0 64-16,0 218-48 0,-8-129-143 15,-7 2-57-15,15 0-80 16,-9 7-64-16,9 14-128 16,0-14-897-16,0-29-2199 0</inkml:trace>
  <inkml:trace contextRef="#ctx0" brushRef="#br0" timeOffset="-46588.64">26602 7232 1584 0,'0'0'1704'16,"0"0"-1160"-16,0 0-392 15,0 0-104-15,-17 15 8 0,9 16 32 16,1 13 40-16,-1 1-24 0,-1 16-8 31,9-1-16-31,0 0-16 16,0 7-64-16,9-6-96 15,23 6-560-15,4-6-776 0,-5-24-1031 16</inkml:trace>
  <inkml:trace contextRef="#ctx0" brushRef="#br0" timeOffset="-46244.83">26876 7721 536 0,'0'0'1704'0,"0"0"-1360"16,0 0-272 0,0 0-64-1,0 0 96-15,0 0-104 16,0 0 0-16,0 0-104 0,-58 188 40 0,66-173 56 15,12-7-40-15,1-8 48 16,5 0 88 0,-2 0-16-16,-7-15-64 15,9-15 0-15,-9-1 72 16,-2 1-72-16,-6-7 96 16,-9 7-48-16,0 8 112 0,0 6 128 15,-9 1-32-15,-15 7 16 0,-1 8-280 16,-8 0-56-16,-10 8-568 31,2 14-488-31,16-7-488 0</inkml:trace>
  <inkml:trace contextRef="#ctx0" brushRef="#br0" timeOffset="-45966.51">27352 7654 2968 0,'0'0'640'0,"0"0"-504"15,0 0-128-15,0 0-8 0,0 0 0 16,0 0 0-16,-119 74-56 15,102-43-40-15,17-1-32 16,0 0 16-16,9 1-200 16,42-9-528-16,-12-7-112 15,4-8-303-15</inkml:trace>
  <inkml:trace contextRef="#ctx0" brushRef="#br0" timeOffset="-45709.92">27823 7556 2960 0,'0'0'1801'0,"0"0"-921"0,0 0-200 32,0 0-32-32,0 0-200 15,0 0-448-15,0 0-32 16,0 0-112-16,0 0 144 0,0 0 112 15,7 83-112-15,-7-46-8 16,0 8-368-16,0-7-344 0,0-1 8 16,8 1-329-1,1 0-439-15,8-16-512 16</inkml:trace>
  <inkml:trace contextRef="#ctx0" brushRef="#br0" timeOffset="-45404.09">28114 7646 1536 0,'0'0'1512'0,"0"0"-1128"0,0 0-384 16,0 0 8-16,0 0 296 16,-101 52-120-1,68-22-80-15,8 1-96 16,1-1 64-16,7-15-16 15,0 7-56-15,8-14 8 0,2-1 8 16,7 2-8-16,0-9 0 16,0 0-8-16,0 6-168 0,0 3-368 31,0-2-64-31,0 15 368 16,16 8 232-16,9 9 0 15,8 5 8-15,-8 9 0 0,25 22-8 16,-18-15-168-16,11 1-1480 0</inkml:trace>
  <inkml:trace contextRef="#ctx0" brushRef="#br0" timeOffset="-44157.13">21622 13862 304 0,'0'0'4304'16,"0"0"-3623"-16,0 0-505 15,0 0 24-15,0 0 360 0,0 0-200 32,0 0-240-32,-125-22-120 15,108 68-64-15,-7 6 64 0,-2 15 0 16,11 1 0-16,15-1-56 16,0-6 40-16,0-9-224 15,26-21-144-15,6-9 168 0,9-14 208 31,0-8 8-31,9 0 104 16,-7-15-24-16,-11-22 40 0,0-2-16 16,-6 2-16-16,0-9 184 0,-26 9-80 15,0-8-112-15,0 14-80 16,-17 1-8-16,-18 8-304 16,-6 15-432-1,-8 7 144-15,-26 22-313 16,16 15-415-16,12 2-840 0</inkml:trace>
  <inkml:trace contextRef="#ctx0" brushRef="#br0" timeOffset="-43919.28">21430 14344 2664 0,'0'0'1536'16,"0"0"-1304"-16,0 0-232 16,0 0-88-16,0 0 80 15,0 0 0-15,-131 173 8 0,88-120-8 16,11 7 0-16,-9-8-112 16,8 9-376-16,-1-9-600 0,17-22-1503 0</inkml:trace>
  <inkml:trace contextRef="#ctx0" brushRef="#br0" timeOffset="-43670.56">21430 14464 2032 0,'0'0'832'0,"0"0"-648"16,0 0-160-16,0 0 24 15,0 0-48-15,0 0-8 16,0 0 8-16,0 0-16 16,0 0-96-16,-148 159-168 0,122-129-248 15,19-8-488-15</inkml:trace>
  <inkml:trace contextRef="#ctx0" brushRef="#br0" timeOffset="-43335.33">21430 14464 2720 0,'108'-67'984'0,"-108"67"-768"0,0 0-112 16,0 0 72 0,9 0-72-1,-9 0-16-15,8 0 16 0,9 15 177 16,1 7-41-16,5 8-120 16,3 8-32-16,6 7 56 15,3 0-64-15,6 1 0 0,8-2-32 16,1-5 88-1,-1-2 48 1,10-15 0-16,-10-7-152 0,-14 0-32 0,-3 0-136 16,-24-6-120-16,10-9-184 15,-18 0-241-15,8 0-231 16,-8 0-584-16</inkml:trace>
  <inkml:trace contextRef="#ctx0" brushRef="#br0" timeOffset="-43069.03">21656 14427 536 0,'0'0'1392'0,"0"0"-1000"15,0 0-312-15,0 0-24 32,0 0 144-32,0 0-48 0,0 0 16 15,-109 196-96-15,87-144-56 0,-15 9-16 16,-10 37-200-16,-5-24-488 16,20-6-568-16</inkml:trace>
  <inkml:trace contextRef="#ctx0" brushRef="#br0" timeOffset="-42798.5">21547 14954 3568 0,'0'0'784'0,"0"0"-704"0,0 0-80 16,0 0 72-16,0 0-64 16,0 0 0-16,0 0 0 0,0 0 0 31,-82 143-8-31,58-113 0 16,-10-1-80-16,-9 1-336 15,2 1-504-15,8-8-1024 0</inkml:trace>
  <inkml:trace contextRef="#ctx0" brushRef="#br0" timeOffset="-42423.79">21249 15156 696 0,'0'0'1992'16,"0"0"-1296"-16,0 0-640 31,0 0-56-31,0 0-56 0,0 0 40 16,0 0 8-16,-43 98-16 16,35-75-48-16,8 8-192 0,0-1-576 15,0-8-520-15</inkml:trace>
  <inkml:trace contextRef="#ctx0" brushRef="#br0" timeOffset="-42103.6">21631 15060 2480 0,'0'0'1456'0,"0"0"-888"0,0 0-271 0,0 0-49 16,0 0-184-16,0 0-56 31,0 0 208-31,40 44 96 16,-14-14-104-16,7 7-24 0,16 2 0 15,-6-2-32-15,-2-7-48 16,0 1-48-16,0-1-56 0,-7 7-8 15,-10-15-352-15,-7 2-264 32,1-9-321-32,-3-15-463 0,-15 0-840 15</inkml:trace>
  <inkml:trace contextRef="#ctx0" brushRef="#br0" timeOffset="-41039.42">20758 12914 40 0,'0'0'576'15,"0"0"-416"-15,0 0 200 16,0 0 512-16,0 0 168 0,0-7-24 16,0 7-255-16,0 0-161 15,0 0-184-15,0 0-136 16,0 0-152-16,0 0-128 0,-8 15-88 15,8 29 88 1,-15 24 168-16,6 23-8 16,9 14-152-16,-6 1 48 0,6-2-56 15,0 3-16-15,6-25 16 16,9-7-224-16,2-15-152 16,1-23-480-16,-10-6-521 0,7-8-967 15</inkml:trace>
  <inkml:trace contextRef="#ctx0" brushRef="#br0" timeOffset="-40131.54">21514 13072 704 0,'0'0'304'16,"0"0"-296"-16,0 0 48 15,0 0 40-15,0 0-24 16,0 0 88-16,0 0 72 0,-8-8-40 15,-1 8 8-15,9-7 152 32,-9 7 56-32,1-8 8 0,-7 8 8 0,-2 0-16 15,-1 0-160-15,-5 0-104 16,-12 0 72-16,11 0-135 16,-10 15-65-16,19 0-8 0,-11 16 72 15,9-1-80 1,2 0-8-1,6 8 0-15,1-1-8 0,8 1-96 0,0-7-153 16,0-2-207-16,25-6 40 16,-9-8 64-16,9 0 48 15,-10-15 8-15,3 0 136 0,-10 0 176 32,-8 0 80-32,0 0 80 15,0 0-56-15,0 0 104 0,0 0 0 16,-17 0 24-16,2 0-16 15,-11 7-216-15,9 8-8 0,-7 1 0 32,7 6 0-32,8 1-64 15,1 7-40-15,8-1 16 0,0 10 88 16,0-2-88-16,0 0 24 16,8 2-64-16,18-17-56 15,7-7-16-15,1-8-40 0,7-7 0 31,17 0 16-31,-15-22-208 16,4 0-480-16</inkml:trace>
  <inkml:trace contextRef="#ctx0" brushRef="#br0" timeOffset="-39837.01">21829 13042 3080 0,'0'0'1096'16,"0"0"-712"-16,0 0-39 15,0 0-129-15,0 0-200 0,0 0-16 16,-13 83 104-16,2-31 24 0,11 9-64 15,0 6 32-15,0-6-88 32,0-2-8-32,0 2-64 15,0 0-376-15,-9-16-553 0,9-8-919 16</inkml:trace>
  <inkml:trace contextRef="#ctx0" brushRef="#br0" timeOffset="-39644.96">21631 13501 1064 0,'0'0'2008'0,"0"0"-1856"16,0 0-152 0,0 0 0-1,0 0 96-15,0 0-40 16,0 0-48-16,165-22-8 0,-124-1-176 15,-6 1-856-15</inkml:trace>
  <inkml:trace contextRef="#ctx0" brushRef="#br0" timeOffset="-39208.65">21945 12951 536 0,'0'0'1568'16,"0"0"-1192"-16,0 0-368 0,0 0 200 15,0 0 256-15,0 0-200 16,9 174 128-16,-9-122-64 0,8 9-144 31,-8-1-128-31,9-22-56 16,-9-1 8-16,0-7-8 15,8-15-8-15,-8-8 0 0,9-7-56 16,-9 0-16-16,6 0 72 0,-6 0-64 16,9 0 24-16,-9-14-112 15,9-1 0-15,-1 0 80 16,3 0 8 0,4 7 64-16,0 1-40 15,-6-1-24-15,8 8 8 0,-8 0 0 16,6 0 8-16,2 23 56 0,-8-1 0 15,8 15 200-15,-9 9-32 16,7-8-48 0,-6 6-120-16,0-5-96 15,17 5-216-15,-11-14-320 16,2-6-592-16</inkml:trace>
  <inkml:trace contextRef="#ctx0" brushRef="#br0" timeOffset="-38830.12">22378 13440 384 0,'0'0'1776'0,"0"0"-1328"31,0 0-448-31,0 0-8 16,0 0-56-16,0 0-80 0,0 0 32 15,0 0 96-15,0 0 8 16,15 16-8-16,-7-16 16 0,1 0 80 16,0 0 24-1,-1-7 32-15,-8-2-24 16,0-6 72-16,0 1-16 16,0 14-104-16,0-8-56 0,-8 1 64 15,-1 7 32-15,-8 0 72 16,10 0-8-16,-10 0-168 15,9 7 0-15,-10 15-8 16,12 9-64-16,-3 7 64 16,9-1-88-16,0 1-32 15,0 14-480-15,24-22-256 0,2 1-112 16</inkml:trace>
  <inkml:trace contextRef="#ctx0" brushRef="#br0" timeOffset="-38526.19">22584 13516 568 0,'0'0'528'16,"0"0"8"-16,0 0-40 15,0 0-16-15,0 0-152 0,26 76-120 32,-15-76-88-32,-7 0 256 0,-4 0 416 15,9-15-295-15,-9-15-377 16,17-1-120-16,-8-14 0 0,8-1-104 16,7 2-217-16,2-1-383 15,14-8-200 1,-14 15-568-16</inkml:trace>
  <inkml:trace contextRef="#ctx0" brushRef="#br0" timeOffset="-33246.4">23747 15149 40 0,'0'0'272'0,"0"0"112"16,0 0-72-16,0-30-16 16,0 15 120-16,0 8-8 15,-8-1-32-15,8 1-48 0,-9-2-32 31,9 9-16-31,-9-6-112 16,9 6-40-16,0 0-112 0,0 0-8 16,0 0 56-16,0 0 8 0,0 0 0 15,0 0 32-15,0 0-16 16,-8 0-32-16,8 0-56 16,0 0 0-1,0 0-8-15,0 0-48 16,-7 0 8-16,7 0-104 0,-8 0-64 15,-1 0-192-15,0 0-304 16,-8 6-280-16,9 3-536 0</inkml:trace>
  <inkml:trace contextRef="#ctx0" brushRef="#br0" timeOffset="-33113.81">23747 15149 544 0</inkml:trace>
  <inkml:trace contextRef="#ctx0" brushRef="#br0" timeOffset="-32846.25">23747 15149 544 0,'-107'-60'576'0,"107"60"144"0,0-7-56 16,0 7-296-16,0 0-216 0,0 0-80 16,0 0-64-16,0 0 0 0,0 0 0 15,0 0 0-15,0 0 48 31,0 0 24-31,0 0 72 16,0 0 56-16,0 0-24 0,0 0 0 16,0 0 56-16,0 0-40 0,0 0-56 15,0 0-39-15,0 0-89 16,0 0-16-16,0 30 8 16,0 7 248-1,0 9-56-15,-9 13-120 16,0-5-24-16,1 5 0 0,8-14-56 15,-9 1 0-15,9-9-8 0,0-7-176 16,9-14-657-16,17-9-1055 0,-11-7-168 16</inkml:trace>
  <inkml:trace contextRef="#ctx0" brushRef="#br0" timeOffset="-32393.17">24070 15247 3448 0,'0'0'1857'0,"0"0"-1105"15,0 0-656-15,0 0-88 0,0 0 64 16,0 0-72-16,0 0-96 16,-67 105 32-16,59-67 64 0,8 8 16 15,0-2-16-15,0 1-56 16,17-7-136 0,0 0-56-16,7-16-16 15,2-13-160-15,-9-3 224 0,7-6 200 16,-7 0 136-16,9-22 0 15,-20-8-48-15,11 0 0 16,-8-7 16-16,-9 6-8 16,0 1 48-16,0 8-24 15,0-8-112-15,-26 14-8 16,3 1-64-16,-12 15-168 0,3-8 112 16,0 8-48-16,14 0 16 15,-8 0-161 1,26 15-471-16,0 9-680 15,0-2-192-15</inkml:trace>
  <inkml:trace contextRef="#ctx0" brushRef="#br0" timeOffset="-31990.59">24619 15254 6249 0,'0'0'1424'0,"0"0"-1088"16,0 0-224-16,0 0-40 0,0 0 8 31,0 0-80-31,0 0-48 0,0 0-8 16,-116 30-48-16,116 24-8 16,0 5-160-16,9-6-64 0,14 7-16 15,3-14-312-15,-2-1-40 16,10-14 176-16,-10-18 87 0,10-13 305 15,-1 0 136 1,-1 0 64-16,-6-29 41 16,0-9 39-16,-11-6 232 15,2-2 248-15,-17 8-184 0,0-6-8 16,0 5-160-16,0 2-8 16,-17 6-40-16,2 9-136 0,-11-1-88 31,0 16-32-31,-6 0-200 15,6 7-80-15,2 0-168 0,7 14-288 16,0 16-521-16,10 1-823 0</inkml:trace>
  <inkml:trace contextRef="#ctx0" brushRef="#br0" timeOffset="-31550.19">25308 15240 5393 0,'0'0'1504'0,"0"0"-1504"15,0 0-24-15,0 0-120 16,0 0-16-16,0 0 104 15,0 68 56-15,15-24 8 16,-6 1-8-16,8 1 16 16,9-1-8-16,-11-8 0 0,20-6 16 15,-12-1-24-15,3-15-120 32,6-8 40-32,3-7 80 15,-3 0 64-15,0-15 64 0,-6-15-48 16,-2-8 16-16,-7 1 224 0,-8 7-88 15,-1-16 0-15,-8 9-56 16,0 0-48-16,0 7-120 31,-17-9 16-31,0 17-24 0,2 0-24 16,-11 7-104-16,9 7-136 16,2 8-248-16,6 0-384 0,1 23-489 15,8-8-567-15</inkml:trace>
  <inkml:trace contextRef="#ctx0" brushRef="#br0" timeOffset="-31152.29">26038 14991 2512 0,'0'0'2032'0,"0"0"-1271"0,0 0-441 15,0 0-40-15,0 0-176 0,0 0-104 16,-92 15-8-16,85 8-72 0,-1 8 24 16,8 6-8-16,0 0 56 31,0 0-144-31,23 2-40 16,3-2-88-16,-2-7 0 0,2 1 88 15,-1-9 135-15,-9 0 57 16,-8 1 81-16,1-16 23 0,-9 8 0 15,0 0 80-15,0 1 48 32,0-8 120-32,0 6-72 0,0 1-104 15,0 8-112-15,-26-16-48 16,11 8-16-16,-11 0-8 0,2-6-88 16,-1-2-152-16,-1-7-104 15,11 0-144-15,-3 0-1017 0</inkml:trace>
  <inkml:trace contextRef="#ctx0" brushRef="#br0" timeOffset="-30872.71">26256 15104 4240 0,'0'0'1153'16,"0"0"-897"-16,0 0-248 0,0 0 0 31,0 0 0-31,0 0-8 16,0 0 152-16,0 0-40 0,0 0-8 16,0 173-8-16,0-135-88 15,0-8 0-15,0 0-8 0,0 1-8 16,0-16-304-16,0 0-512 31,0-8-849-31,0-7-855 0</inkml:trace>
  <inkml:trace contextRef="#ctx0" brushRef="#br0" timeOffset="-30510.81">26236 15060 3880 0,'0'0'1377'0,"0"0"-993"0,0 0-216 0,0 0 40 16,0 0-168-16,0 0-40 15,0 0-48 1,58-15 48 0,-32 15 8-16,-2 0 0 0,10 0 48 15,-10 6 72-15,-7 10 80 16,18-10-24-16,-18 18-48 0,-2-17-16 15,11 16 16-15,-20-8-56 0,3-1-8 32,8 16 40-32,-17 1-64 15,0-1 24-15,0 7-72 0,-17 9 8 16,-15-1-8-16,-18 8 8 16,1-8 0-16,-7 1-8 0,2-9-8 15,4-7-56-15,1 0-320 31,17-23-312-31,6-7-760 0</inkml:trace>
  <inkml:trace contextRef="#ctx0" brushRef="#br0" timeOffset="-27438.06">23788 14486 184 0,'0'0'200'0,"0"0"-120"0,0 0 48 16,0 0 64-16,0 0 96 15,0 0 72-15,0 0 24 16,0 0 72-16,0 0-48 0,0 0-120 16,0 0-48-1,0 0-8 1,0 0-24-16,0 0-8 0,0 0-40 0,0 0 32 16,0 0-40-16,0 0-64 15,0 0-88-15,0 0-8 16,0 0 8-16,9 0 0 15,17 0 0 1,6 0 80-16,9 0-32 0,26 0 8 16,8 9-48-16,15-9-8 0,9 0 57 15,11 0-49-15,6 0 0 16,1 0 0-16,5 0 0 16,12 0 64-1,-16 0-64-15,-3 0-8 16,-8 7 0-16,-16 1-161 0,-16-1-87 15,-8-7 32-15,-18 0 88 16,-8 0 40-16,-15 0 40 16,-17 0 40-16,8 0-8 0,-17 0-64 31,0 0-80-31,0 0-160 16,6 0-376-16,-6 0-424 0</inkml:trace>
  <inkml:trace contextRef="#ctx0" brushRef="#br0" timeOffset="-26972.93">25390 14193 1096 0,'0'0'1640'0,"0"0"-1208"15,0 0-432-15,0 0-64 0,0 0 64 16,0 0 16-16,9 15 128 15,8 0-72-15,7 9 24 16,-7-2-32-16,9 0-48 0,-11 1-8 31,2-1 48-31,2 8-48 16,-6-7 8-16,5 7 32 0,-10 0 56 16,9 0 16-16,-10 1-16 15,1-9-32-15,1 1-16 16,-9-8 16-16,0-1 120 0,0 10 16 31,-24 6-39-31,-19 0-169 16,-6-1-113-16,-18 17-391 0,2-16-488 15,14-8-872-15</inkml:trace>
  <inkml:trace contextRef="#ctx0" brushRef="#br0" timeOffset="-19743.14">26137 16219 336 0,'0'0'424'0,"0"0"8"16,9-16 48-16,-9 16-16 16,0 0-96-16,0 0-136 0,0 0 56 15,0 0-32 1,0 0-40-1,0 0-16-15,0 0 8 0,0 0 56 0,0 0-32 16,0 0-72-16,-9 0-31 16,1 0-1-16,-16-8 0 15,7 8 32-15,0-7 24 16,1 7-176 0,-1 0 64-16,0 0-56 15,8 0 0-15,-6 0-8 0,-10 0 0 16,-1 0-8-16,2 0 0 15,-10 0-8-15,1 0 8 0,-8 7-8 16,-8 8 8-16,-9-6 0 31,0 4-8-31,-9 3 0 0,-9-1 8 16,-14 0-16-16,-3 0 16 16,-6 8-8-16,0 0-40 15,7-8 48-15,-7 0 8 0,17 0 0 31,6-8 8-31,10-7 40 16,16 8-56-16,-8-8 0 0,17 0 0 16,-2 0 8-16,2 0-8 15,9 0 0-15,-3 0 8 0,3 0-8 16,-2 0-8-16,1 0 8 16,8 0-72-1,-16 0 24-15,19 0-8 16,-15 0 48-16,5 0 0 0,6 0 0 15,3 0 8-15,-3 0-328 0,0 15-537 16,2-8-647-16,-2 0-216 16</inkml:trace>
  <inkml:trace contextRef="#ctx0" brushRef="#br0" timeOffset="-19117.04">24096 16030 936 0,'0'0'472'0,"0"0"-184"16,0 0-8-16,0 0-128 15,0 0-88-15,0 0-16 16,0 0 112-16,0 0 304 16,-17 60-184-16,-9-22-88 0,2 14-56 15,-2-6-40-15,3-1-88 0,-3 0 0 31,4 0 8-31,-6-7-8 16,11-1 56-16,2-6-56 16,-2-9 0-16,17 1-8 0,0-9-64 15,0-6 64-15,0 7 40 16,0-8-24-16,32 2 32 0,3-3-40 31,6 3-8-31,8-2 0 16,9 1 0-16,0-1-224 15,0 1-120-15,1-1-80 0,16 0-136 16,-8 1-200-16,-16-8-384 0</inkml:trace>
  <inkml:trace contextRef="#ctx0" brushRef="#br0" timeOffset="-11530.67">20345 13118 56 0,'82'14'440'16,"8"-14"72"-16,3 0-88 0,23 0-120 15,7 0 176-15,45 0 328 16,56 0-160-16,60 0-120 0,37 8-120 16,-5 22-175-1,-10 8-145 1,-22-1-16-16,-12 1-64 0,-5-7-8 16,-11-2 0-16,-6 9 8 0,-9-8-8 15,0-7 64-15,7-8 64 16,1-15-8-16,8 0 48 15,18 0-40-15,-10-24 0 16,9-13 0-16,-16 7 48 16,-19-7-32-16,2 14 8 15,0 0 24-15,1 1 56 0,-19 14-64 16,-7-7-48-16,-16 15-112 16,-10 0 0-1,-40-7 8-15,-25 7-16 16,-26 0 8-16,-17 0 0 15,19 0-8-15,-2 0 0 0,11 0 0 16,-13 0 8-16,-4 0-8 16,-3 7 0-16,-15 8 0 0,7-7 0 31,-15-1 0-31,0 1 8 16,-1-8 0-16,-7 0 8 15,-10 0-16-15,1 0 48 0,-9 0-32 16,-7 0 40-16,-10 0-8 15,2 0-40-15,-18 0 0 16,1 0 0-16,-9 0 88 0,0 0 96 31,0 0 8-31,0 0-88 16,0 0-40-16,0 0-64 0,0 0-8 0,0 0 0 16,0 0-208-16,-17 0-616 15,-9 7-1545 1</inkml:trace>
  <inkml:trace contextRef="#ctx0" brushRef="#br0" timeOffset="-3238.48">24245 9226 336 0,'0'0'1296'16,"0"0"-656"-16,0 0-104 15,0 0 88-15,0 0 112 0,0 0-167 16,0 0-97-16,0-30-56 31,0 23-56-31,0 7-176 0,0 0-96 16,8-8-80-16,1 1-8 15,15-1 0-15,19 1-8 0,15-8 0 16,15-1 0-16,28 10-8 16,7-3 8-16,-1 2-56 31,18 7 64-31,-17 0 0 0,-9 0-16 15,-15 0 8-15,-19 0 0 16,-14 0-48-16,-27 0 48 0,-7 0-72 16,-17 0 24-16,0 0 56 15,0 0 48-15,0 7 136 16,0-7 136-16,0 0 120 0,0 0-48 16,0 0-136-1,0 0-176-15,0 0-56 16,0 0-24-16,0 0 8 15,0 0 0-15,0 0-8 0,0 9-80 16,0-9 8 0,0 6 0-16,0 16-32 15,0 17 0-15,0 20 96 0,9 32-8 16,-1 53 16-16,8-1 0 16,-8 14 16-16,9 1-16 15,1-22-16-15,-3 7 8 0,2-15-120 31,0-23 0-31,-8-29 48 0,-3-9 8 16,-6-21 24-16,0-16-40 16,0-8 72-16,0 0 16 15,-15-14 184-15,-2-1 48 0,-9-7-88 16,-15 0-32-16,9 0-88 31,-11 0-16-31,-7 0 0 0,-8-15 0 16,0 8-8-16,-9-1 0 15,-6 1-8-15,-2 7 8 16,-7 0-8-16,-11 0 0 0,3 0-48 16,-3 0 48-16,11 15 0 15,-2-15 0 1,18 0 0-16,1 0 0 0,13 0 0 16,20 0 8-16,0-8 0 15,6-14-216-15,9 7-144 16,2-16 144-16,6 9 16 0,0 0-88 15,1-1-80 1,8-23-128 0,0 17-537-16,0-9-831 0</inkml:trace>
  <inkml:trace contextRef="#ctx0" brushRef="#br0" timeOffset="-2649.32">24337 8565 1120 0,'0'0'1144'0,"0"0"-1088"0,0 0-56 16,0 0-136-16,0 0-40 15,0 0-192-15,0 0 88 16,-8 0-144-16,-1 14-72 0,0-6 57 0</inkml:trace>
  <inkml:trace contextRef="#ctx0" brushRef="#br0" timeOffset="-1874.34">24186 9272 408 0,'0'0'632'0,"0"0"-192"15,0 0 184-15,0 0-16 16,0 0-240-16,0 0-184 0,0-15-40 0,0 15-32 16,0 0 40-1,0 0 0-15,0 0 16 16,0 0-24-1,0 0-80-15,0 0 80 16,0 0-56-16,0 0 16 0,0-9-48 16,0 9-48-16,0-7-8 0,0 7 0 15,0-6-8 1,0 6 0 0,0 0-64-16,0 0 64 15,0 0-88-15,0 0 8 0,0 0-32 16,0 0 16-16,-8 22 16 15,8 15 80-15,-9 15 0 0,9 17 0 16,0 14-40-16,0 21 48 31,0 18 216-31,0 5-16 0,9 9-32 16,-9-1-96-16,8 0-64 16,-8-7 73-16,0-15-73 0,0-8 0 15,0-29-8-15,0-24 0 16,0-22-8-16,0-6 0 31,0-24-169-31,0-24-319 0,0-6-520 0</inkml:trace>
  <inkml:trace contextRef="#ctx0" brushRef="#br0" timeOffset="-1160.36">24387 8609 40 0,'0'0'216'0,"0"0"40"16,0 0-56-16,0 0 72 15,0 0 40-15,-18 174-208 0,18-144-96 31,0-8 0-31,-8 0 0 16,8-7 0-16,0 0 0 0,-9 0 8 16,9 1-16-16,0-8 8 15,-8 7 0-15,8-8-8 0,0-7 0 16,0 0-8-16,0 0-144 31,0 0 144-31,0 0-224 16,0-30-696-16</inkml:trace>
  <inkml:trace contextRef="#ctx0" brushRef="#br0" timeOffset="-879.72">24419 8594 224 0,'0'0'160'0,"0"0"-56"0,0 0 72 0,0 0-24 15,0 0 216-15,0 0-96 16,157-75-16-16,-140 75-152 0,9 0-96 15,-19 0-8 1,1 0-8-16,1 7 8 16,2 8 104-16,-11 1 160 15,0 14-32-15,0-8 48 0,0 1-16 16,0-1-136-16,-11 9-72 16,-6-9-32-16,-7-7 32 15,7 0-56 1,2-7-8-16,-2 7-96 15,-9-8-168-15,11 0-576 16,-11 2-560-16</inkml:trace>
  <inkml:trace contextRef="#ctx0" brushRef="#br0" timeOffset="-363.94">24660 8813 224 0,'0'7'576'16,"0"1"-440"-16,0-8 72 15,0 7 128-15,0-7 8 16,0 0 24-16,0 0 64 15,9 0-64 1,-1 0 24-16,-8 0-72 16,7 0-144-16,1 0-128 0,1-7-40 0,8-16 72 15,7 1-80-15,2-9 16 16,-9 1-8-16,7-7 64 16,2-9-64-1,-9 1 0-15,0 1 8 16,-2 5 40-16,-15 9-48 15,9 16 40-15,-9-1 16 0,8 15 96 16,-8 0-152-16,0 0-8 16,0 0-104-16,0 0-32 0,0 0-40 31,0 15-56-31,0 7 232 16,0 8 64-16,0 16-56 0,9-9 8 15,-9 8-8-15,6-7-8 16,12-1 8-16,-8 8-8 15,5-14-104-15,-6-1-312 0,-2-8-336 32,1-7-376-32</inkml:trace>
  <inkml:trace contextRef="#ctx0" brushRef="#br0" timeOffset="-169.12">24768 8774 264 0,'0'0'464'15,"0"0"-312"-15,0 0-72 16,0 0-72 0,0 0 0-16,215-7-8 15,-165 0-272-15</inkml:trace>
  <inkml:trace contextRef="#ctx0" brushRef="#br0" timeOffset="77.12">25207 8474 696 0,'0'0'1016'16,"0"0"-904"-16,0 0 192 0,0 0 304 15,50 180-80-15,-42-127-200 16,1 23-168-16,-9-2-64 0,8 24-96 16,-8-7-400-16,0-31-688 0</inkml:trace>
  <inkml:trace contextRef="#ctx0" brushRef="#br0" timeOffset="1827.61">21473 12688 640 0,'0'0'920'15,"0"0"-144"-15,0 0-272 16,0 0-96-16,0 0-56 16,0 0-16-16,0 0 80 15,0 0-96-15,-25-7-63 16,25 7-137-16,0-8 48 16,0 8-160-16,0-15 56 0,0 8-24 15,0-8-40-15,0-1 0 16,0-6-48-1,0-8 48-15,17 0-16 16,-9-7 0-16,7-2 16 16,11-13-8-16,-8 6 8 0,5 2-8 15,3-1 8-15,-2-1-8 16,2 1 8-16,6 1 0 0,-6-2-8 31,6-6 0-31,2-2 8 16,-1 2 0-16,1 6 40 15,-10-6-40-15,8-1-48 0,-6-7 48 16,0 14 16-16,6-6-16 16,0 6 0-16,-6 9 96 0,0 7-96 15,-2-7-48 1,2 6 40-16,-11 1 8 16,11 8 0-16,-1-8-8 15,-1-1 8-15,2 1 0 0,8 8 0 16,-10-15-8-16,8 6 8 15,3 1 0-15,-11-7-8 16,1-9 8 0,8 9 0-16,-8-1 0 0,-1 7 0 15,2-6 0-15,-2 0-8 16,10 7 8-16,-2-1 0 0,9 1-56 16,2-7 48-16,16 6 8 15,-1-6 48 1,0-8-48-16,6-1-8 15,-12 16-8-15,6-7 0 16,-17 6-56-16,-9 9 64 0,12 0 0 16,-21 7 8-16,3 0 0 15,-2 0-16-15,10 0 16 0,-2-9 0 32,3 10-8-32,6-9 8 15,-9-7-8-15,11 8-8 16,-2 7 16-16,-9-8-16 0,-6 8 8 15,9 0 0-15,-20 7 0 16,8-7 8-16,-5 8 48 0,-1 7-40 31,-8-15-8-31,14 8 0 0,-6-1 0 16,1 1 0-16,5-2-48 16,3 2 48-16,7-1 0 0,-8-7 0 15,8 0 8-15,1 8 72 16,-2-15-8-16,-4 7-48 15,-6 0 24 1,4 6-48-16,-18 2 0 16,-1-1 0-16,-7 8 64 0,0 0-48 15,0 0-16-15,0 0-8 0,0 0-48 16,0 0 40-16,0 0 8 16,0 0 0-1,0 0 0-15,0 0 0 16,0 0 8-16,0 0 0 15,0 0 8-15,8 0 0 16,-8 0-8-16,9 0 8 0,8 0 8 16,-17 0-16-16,9 0 0 31,-9 0-96-31,0 0-88 0,0 0 24 16,0 0-257-16,-26 8-359 15,2 8-504-15,-1-1-520 0</inkml:trace>
  <inkml:trace contextRef="#ctx0" brushRef="#br0" timeOffset="2877.35">23672 9874 336 0,'0'0'840'0,"0"0"-632"0,0 0 72 16,0 0 192-1,0 0-104 1,-9 0-192-16,9 0-120 16,0 0 144-16,0 0 64 0,0 0 72 15,0 0 96-15,0 0 8 16,0 0-47-16,0 0-33 0,0 0-16 15,0 0-72-15,0 0-112 32,0 0-80-32,0 0-32 0,0 0 8 15,0 0-8-15,0 0-40 16,0 0 0-16,0 0 8 0,0 0-16 16,9 0-16-16,-1 0-88 15,1 0 56-15,15 0 48 31,2 0 0-31,-1 7 8 0,8 8 0 16,-1-7-8-16,2 7 8 16,-1-1-8-16,10-6 0 0,-11 15 0 15,9-8 0-15,-6-7 0 16,-3 7 0-16,0-8 8 16,-6 8-8-1,0-8 8-15,-11 1-8 0,2-8 8 16,-8 7-8-16,-1-7 0 15,-8 0-8-15,0 0 8 0,0 8 0 16,0-8 72-16,0 0 8 0,0 7 56 31,0-7 120-31,0 16 8 16,-17 7-160-16,-9 6-48 0,3 9-40 16,-3 15-16-16,-7-8 0 15,10 8-104-15,-12 7-24 0,1 0-112 16,2 0-200-16,1 1-360 31,3-9-641-31,11-15-1471 0</inkml:trace>
  <inkml:trace contextRef="#ctx0" brushRef="#br0" timeOffset="7023.64">21564 10611 472 0,'0'0'856'16,"0"0"208"-16,0 0-72 15,17-37-80-15,-17 29-55 16,0 8-65-16,0-7-200 0,0 7-128 31,0 0-88-31,-17 0-128 16,-15 0 168-16,-3 0-328 0,3 15-88 15,-3 14-64-15,3 1 64 16,-2 9 0-16,10-2-104 0,15 9 88 16,1-9-64-16,8 8-176 15,0-8-136 1,8 1-56-16,9 0-72 15,16-7 216-15,1-9 136 0,7-7 168 16,0-8 0-16,9 1 56 16,-7-1-48-16,-11-7 8 0,-6 0 40 15,-11 0-48 1,-7 8-8-16,-8-1 0 16,0-7 64-16,0 23 40 15,-15-9 144-15,-10 16-120 0,-1 1-128 16,-7-1-8-16,-7 0-176 15,5 1-24-15,3-9-384 0,-3 8-184 32,12-15-513-32,5-8-711 0</inkml:trace>
  <inkml:trace contextRef="#ctx0" brushRef="#br0" timeOffset="7444.3">21872 10822 3624 0,'0'0'1097'0,"0"0"-1089"16,0 0-8-16,0 0-48 0,0 0-121 16,0 0-95-1,0 0 144-15,0 0 72 16,73 0-8-16,-56 0 8 15,9 7 40-15,-2-7-72 0,2 0-104 16,-11 0-24-16,10-15 72 0,-7-7 40 16,-10-15 96-1,-1 6-16-15,-7-6 16 16,0 7 0-16,-15 6 112 16,-11 9 168-16,-6 8 96 15,-3 7 16-15,3 0-176 0,6 0-216 16,2 31-16-16,16 14-72 15,-10-1-32 1,18 17 112-16,0-1 0 16,0 0 0-16,18 0-48 15,5-14-24-15,12-9-48 0,-3-7-120 16,3-23-72-16,5 1 8 16,10-8-8-16,-1-22-632 0,-14-8-1007 15</inkml:trace>
  <inkml:trace contextRef="#ctx0" brushRef="#br0" timeOffset="7859.93">22302 10724 2760 0,'0'0'1376'0,"0"0"-1064"0,0 0-304 16,0 0-8-16,0 0-72 0,0 0 72 15,0 83 72 1,0-46 8 0,9-7-80-16,0 8 0 0,8-15 0 0,-11-16-160 31,3-7-128-31,-9 0-104 16,9 0 280-16,-9-15 104 15,0-22-152-15,0-1 16 0,8-7 136 16,-8-1 8-16,0-6 0 0,9 7 0 15,-1-1 8-15,-1 9-8 16,1 15 56-16,1 7 120 16,-9 6-64-16,9 9-96 0,-9 0-16 15,8 0-168-15,9 9 104 16,1 6 64-16,-3 15 16 0,11-8 64 31,-11 9-72-31,11-1-8 16,-18-1 0-16,16 1-240 15,-7-6-408-15,-8-18-576 0</inkml:trace>
  <inkml:trace contextRef="#ctx0" brushRef="#br0" timeOffset="8357.2">22668 9911 1616 0,'0'0'864'0,"0"0"-736"16,0 0-128-16,0 0 264 0,0 0 408 16,0 0-16-16,0 0-95 15,74 211-297 1,-57-166-80-16,-9 8-72 15,10-16-96-15,-10-7-8 16,-1 1 0-16,-7-16-8 16,8-8-8-16,-8 1-176 0,0-8-24 15,0 0 80-15,0 0 128 0,-15 0-169 32,-2-8-55-32,-7-7 112 15,-1 1 8-15,7 6 24 16,-8 1 80-16,11 7 8 0,-2 0 80 15,0 0-88-15,8 22-48 16,-14 8 40-16,14 7 8 0,0 0 16 31,1-6-8-31,8-1 72 16,0-8 72-16,17-7-56 0,15 0-88 16,11-15 48-16,-2 0 24 0,9 0-80 15,-9-22-16-15,17-15-320 16,-15 7-584-16,-11-9-856 0</inkml:trace>
  <inkml:trace contextRef="#ctx0" brushRef="#br0" timeOffset="11303.64">24512 11033 344 0,'0'0'472'16,"0"0"-24"-16,0 0-128 0,0 0-120 15,0-8-128-15,0 8-72 16,0 0 0-16,0 0 0 0,0 0 0 16,0 0 0-16,0 0 0 31,0 0-56-31,0 0 40 0,0 0-48 16,0 0 56-16,0 0 8 15,0 0 0-15,0 0 160 16,0 0 144-16,0 0-40 0,0 0-8 15,0 0-48-15,0 0 32 32,0 0-8-32,0 0-72 0,0 0-32 15,0 0-128-15,0 8 8 16,0-1-8-16,0 8 48 0,0 8 64 16,0-1 8-16,0 9 0 0,0-1 112 15,0 7 24 1,0 0 81-1,0 9-185-15,0 6 8 0,0 1-80 16,0 0-24-16,0-8 16 16,0 8-64-16,-9 0 64 15,0-8-64-15,1-1 88 0,-1 2 136 0,-15 14-104 32,-1-7-24-32,-1 7 0 15,-15 8 56-15,0-7-104 0,0 6-48 16,-11-8 88-16,11-13-40 15,-8 6 0-15,17-6 16 0,-9-1 32 16,-2-8-104-16,2 2 56 31,0 5 8-31,-2 1-56 16,-15-7 0-16,8 7-8 0,1-6 0 16,-10 5-16-16,10-6-88 15,-9-9-48-15,17 2 40 0,-2-8 8 16,2-8 24-16,9 0 8 31,-3-1-64-31,11-14-200 16,-10 8 152-16,10-1 8 0,-10 2-64 15,10-2-457-15,-10 1-199 16,1 7 144-16,-1-8-136 0,21 1 136 16,-6-1-168-16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20T14:56:00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24163 12590 120 0,'0'0'1056'16,"0"0"-624"-16,0 0-200 15,0 0 144-15,0 0 144 31,0 0-128-31,0 0-48 0,0 0 32 16,0-7 72-16,0-1 97 16,0 8-17-16,0 0 0 0,0 0-88 15,0 0-152-15,0 0-120 16,0 0-64-16,0 0 0 16,0 0-96-1,0 8-8-15,0 14 8 0,0 9 8 16,-9 6 0-16,1 1-16 15,-1 7 8-15,9 0-8 0,-9 0 0 16,9 1-128-16,0-9-328 16,0 0-552-1,0 9-185-15,0-16-615 16,9-8-200-16</inkml:trace>
  <inkml:trace contextRef="#ctx0" brushRef="#br0" timeOffset="536.05">24410 12620 1280 0,'0'0'1616'0,"0"0"-1104"31,0 0-408-31,0 0 56 0,0 0 208 16,0 0-192-16,0 0-176 0,0 16 208 15,0 14 153-15,0 7-17 16,0 0-216-16,0 2-104 15,0-2-24-15,0-7 8 16,0-7-8 0,0 0-56-16,18-8-96 15,7-15-48-15,-1 0-9 0,2 0 73 16,-2 0-48-16,2-23 56 0,-3-8 80 16,-6 2 48-16,1-9-24 15,-10 8 24 1,-8-8 152-16,0 1 0 15,0-1 121-15,-17 0-65 16,0 8 104-16,-7 0-112 0,-2 16 152 16,9-1-80-16,2 15-192 15,-11 0-80-15,9 0-184 0,-5 15-232 16,12 14-128-16,1 9-457 31,9-7-615-31,0-2-488 0</inkml:trace>
  <inkml:trace contextRef="#ctx0" brushRef="#br0" timeOffset="975.29">24742 12470 1880 0,'0'0'1656'0,"0"0"-1056"16,0 0-456-16,0 0-72 0,0 0 8 0,0 15-24 15,-6 7-8 1,6 16-40-16,0-8-8 0,0 9-32 16,0-10 32-1,0-6 24-15,6-1-24 16,3 1-16-16,16-7-112 15,-7-3 120-15,-3-13-56 0,11 0 56 16,-9 0-48-16,0 0 56 16,-10 0 0-16,10-13 80 0,-9-3 128 31,1-7-208-31,-9-7 265 16,0 8-49-16,0-9-88 0,0 9-120 15,-9-1 184-15,-8 8-56 16,2 8-32-16,-2 0-104 15,-9-1-88-15,9 8-320 0,2 0-281 32,-3 8-423-32,18 6-616 0</inkml:trace>
  <inkml:trace contextRef="#ctx0" brushRef="#br0" timeOffset="1742.4">25175 12492 80 0,'0'0'1344'0,"0"0"-528"0,0 0-144 15,0 0 296-15,0 0-55 16,0 0-233 0,0 0-88-16,0-30-144 15,0 30-80-15,0 0-112 16,0 0-248-16,0 0-8 0,0 30 0 16,0 1 0-16,0 14 8 15,0 1 40-15,0-2-48 0,0 1-8 31,0-8-120-31,0-6-208 16,0-8-264-16,0-8 96 16,0-15-40-16,0 0-337 0,8 0-191 15,1-15-56-15,-3-15-504 0</inkml:trace>
  <inkml:trace contextRef="#ctx0" brushRef="#br0" timeOffset="2040.67">25175 12492 1528 0,'41'-52'1416'16,"-41"52"-1072"-16,8 0-344 0,-8 0-64 15,20 0-16 1,-7 0 80-16,4 0 80 16,9 7 8-16,6 8-8 15,-6 0-32-15,-2 0 152 0,1 0-32 16,-1-6-112-16,-15 13-48 15,-1-7 0-15,-8 7 8 0,0 8 88 32,0 1 24-32,-8-1 16 15,-16 7-40-15,-10 0-40 0,1-6-56 16,-1-1-8-16,1 0 0 16,8-8-256-16,1-6-416 0,7-16-712 15</inkml:trace>
  <inkml:trace contextRef="#ctx0" brushRef="#br0" timeOffset="2512.73">25655 12658 2968 0,'0'0'1480'0,"0"0"-1135"15,0 0-345-15,0 0 0 16,0 0 8-16,0 8-8 16,0-8 0-16,9 0 8 0,-9 0 120 15,0 0 184-15,8-15-160 16,-8-7-104-1,9-9 16-15,-1 1 0 16,1-7-48-16,0-2 0 16,-3 2 32-16,-6 7-40 0,9 8 0 15,-1-2 8-15,-8 17 0 16,0-1-16-16,0 8-56 0,9 0-24 16,-9 0-40-16,0 0 72 31,11 24 48-31,-11-2 0 15,6 15 8-15,3-7-8 0,-3 9 0 16,3-2 0-16,-1 0 0 16,1 2-8-16,0-10-176 0,-1 1-248 15,-8 0-313-15,0-8-439 16,0 2-728 0</inkml:trace>
  <inkml:trace contextRef="#ctx0" brushRef="#br0" timeOffset="2641.22">25655 12658 1296 0</inkml:trace>
  <inkml:trace contextRef="#ctx0" brushRef="#br0" timeOffset="2732.42">25655 12658 1296 0,'-82'45'1520'0,"91"-45"-1312"16,6 0-208-16,11-7 0 0,6-1 8 15,2 1-8-15,7-1 0 16,-6-7 0-16,6 8-392 16,8-15-208-16,-16 13-32 0,1-6-512 15</inkml:trace>
  <inkml:trace contextRef="#ctx0" brushRef="#br0" timeOffset="2987.29">26155 12297 1192 0,'0'0'4337'16,"0"0"-3233"-16,0 0-744 16,0 0-232-16,0 0 104 0,0 0-128 0,0 0-104 15,-9 91 8-15,9-39 0 16,0 9 0-1,0-9-8 1,-9 9-8-16,9-17-184 0,-8 9-304 16,8-15-248-16,-9-8-504 15,3-8-457-15,-3-7-463 0</inkml:trace>
  <inkml:trace contextRef="#ctx0" brushRef="#br0" timeOffset="5873.91">23448 13155 360 0,'0'0'704'16,"0"0"-576"-16,0 0-120 0,0 0 104 16,0 0 232-16,0 0 16 15,84-23 104-15,-52 9 0 0,18 6 112 32,-1-7-264-32,9-1-48 15,18 1-80-15,8 0-96 16,6-14-80-16,18-1 0 0,8-9-8 15,18 2 64-15,6-8-64 32,10-8 0-32,-1-7 0 15,-1 0 8-15,12 0 8 0,-20-1 0 16,10 2 88-16,-10-10-104 16,-6-6 97-16,-3 0-9 0,-6 0 0 0,-9-1 0 15,-8-6-80 1,-7 6 8-1,-10 2-8-15,-7-2 0 16,-20 8 0-16,3-8 40 0,-9 9-40 16,0 8 0-16,-8-10 8 0,-1 16-16 15,3 1 8-15,-11 15-8 16,-9-2 0 0,11 2 0-1,-19 15 0-15,2-2 0 0,-9 9 0 16,-2 0 8-16,-6 0 0 0,17 1-8 15,-11-9 8-15,11 1-8 16,-9-9 0-16,6 1 0 0,12 0 0 31,-11-1 0-31,1 3 0 16,-10-3 0-16,3 1 16 0,-1 0 40 16,-2 8 0-16,-6-9 128 15,1 16 16-15,-3-8-8 0,-7 16 16 16,0 0-8-16,0 7-96 15,0 0-104-15,0 0-80 32,0 0-128-32,0 0-128 0,0 0-160 15,-7 0-265-15,-18 14-223 16,-1 9-400-16</inkml:trace>
  <inkml:trace contextRef="#ctx0" brushRef="#br0" timeOffset="9082.89">30545 6050 2800 0,'0'0'624'15,"0"0"-416"-15,0 0-112 32,-174-166-8-32,107 114 8 0,-6 7 280 15,-11-8-24-15,-5 16-111 16,-23 0-169-16,-36-2-72 16,-59-6-48-16,-84-15-72 0,-40 0 7 15,-35-1-119-15,0-6 120 16,26-1 64-1,10 1 48-15,14 6 112 16,25 15 80-16,9 9 81 0,23 15-217 16,10-1-48-16,18 23 0 0,5 0-8 15,-13 0-80-15,9 30 32 16,-22 9-72 0,11 20 15-16,-24 8 25 15,6 9 72-15,-14 22-56 16,8 7 16-16,7 16 40 0,1 7-8 15,8-8 8-15,7 8 8 16,10 7 0 0,8 9-8-16,-9 6 0 15,10 15 8-15,-1 16 0 16,8 8 0-16,18-2 8 0,39-20-8 16,19-32 8-16,41-30-8 15,6-8 56-15,-6 16-48 0,-8 53 0 16,-10 53 0-16,42 44 0 31,34 9 0-31,41-2 72 16,67-7 24-16,49 0-96 0,33 9 185 15,36 6 15-15,11 16-80 16,13-8-120-16,14-1 72 0,19-13 24 31,-3-24-88-31,10-15 0 0,1-22-16 16,6-7 16-16,35-32-8 15,17-29 56-15,32-45 40 0,24-37-24 16,11-46-24-16,6-15 24 16,9-30-8-16,-7-24-72 0,-19 1 0 15,-15 1 0 1,-7 7 8-16,-12-1 64 16,3 17-64-16,-1-9 96 15,-1 0-24-15,-8 1-72 0,-15-17 96 16,-17 2-88-16,-17-15 64 15,-7-16-72-15,-20 0 224 0,5-15 184 32,-6-15 32-32,-5-15-272 15,8-37-96-15,-7-31-72 0,5-37-8 16,-14-23-136-16,-9-7-256 16,-33 22 40-16,-16 23 40 0,-33 22 224 15,-34 0 16-15,-18 8 72 31,-32 0-40-31,-17-16 32 16,-15 2 16-16,-9-16-16 0,-2-16 16 16,20 1 32-16,14 0 48 15,9 14-88-15,-8 8-8 0,-18 46 8 16,-6 29 8-16,-26 39 72 16,0-1 24-1,0-8-88-15,-41-14 80 16,-2-15-88-16,-7-2 112 0,-8 11-104 15,-15 4 200-15,6 2 24 16,-25-8-152-16,1 15-72 0,-51 0-16 16,-47 8-24-1,-70 8-24-15,3 14-224 16,41 22 96-16,47 24 176 16,77 14 0-16,16 1 8 0,2 0 40 15,-11 6-48-15,-7 16-8 16,-59 60-88-1,10 22-744-15,-2 24-1233 16</inkml:trace>
  <inkml:trace contextRef="#ctx0" brushRef="#br0" timeOffset="10380.93">28687 3777 904 0,'0'0'1520'0,"0"0"-784"16,0 0-272-16,0 0 128 0,0 0-87 15,0 0 95 1,-67-104-64-16,41 88-64 16,2 16-112-16,-10 0-224 0,-7 7-136 15,-17 32-56-15,0 5 48 0,-9 25-8 32,9-10 8-32,17 9 8 15,7-8-240-15,19-7-200 0,8-15 88 16,7-1 56-16,0-6 112 15,0-16-64-15,0 0 8 0,0-15 103 16,0 0 121-16,7 0 16 16,-7 0-96-16,8 0-296 15,7 0 288 1,-6 0 104-16,-1 0 8 16,-8 0-8-16,0 14-392 0,0 1 144 15,0 8 248-15,-8 8 64 16,-16-2 120-16,9 9-72 15,-4 0-104-15,1-1 48 0,18-7-56 32,0 0 0-32,0 1 0 15,0-1 0-15,26-8-304 0,41 8-408 16,-9-14-488-16,-8-10-128 0</inkml:trace>
  <inkml:trace contextRef="#ctx0" brushRef="#br0" timeOffset="10600.92">28105 4455 808 0,'0'0'776'15,"0"0"-768"-15,0 0 8 16,0 0 96-16,0 0-56 0,140 0-48 15,-56-15-8-15,-17 0-496 32,-9-8-791-32</inkml:trace>
  <inkml:trace contextRef="#ctx0" brushRef="#br0" timeOffset="10979.67">28736 3943 3528 0,'0'0'0'16,"0"0"-216"-16,0 0-48 0,0 0 216 15,0 0 40-15,0 0 8 16,0 226 48-16,0-166 8 16,-8 1-40-16,8-2 64 0,-9-13-72 15,9-9 0 1,0-7 8-16,0-6-8 15,0-11-8-15,0-4-72 16,0-9-8-16,9 0 80 0,10 0 0 16,3-9 216-16,3-4-32 15,-1-11-120-15,2 9-48 16,-2 0 40-16,-7 15-56 16,0 0-8-16,-8 0-88 15,6 0 88-15,-7 15 8 16,10 24 0-16,-1-2 0 0,-11 15 0 31,12-6 0-31,7 6-56 16,8 0-384-16,1-13-760 0,-2-10-607 0</inkml:trace>
  <inkml:trace contextRef="#ctx0" brushRef="#br0" timeOffset="11358.47">29275 4470 3472 0,'0'0'824'0,"0"0"-664"15,0 0-160-15,0 0-104 16,0 0-112-16,0 0 16 0,0 0 192 31,0 0 0-31,25 45 8 0,-1-30 8 16,2-15-8-16,6 0-8 15,3 0-264-15,-3-7-136 0,-13-17 200 16,-4 2 168-16,-8 0 40 16,-7-1 8-16,0-7-8 15,0 8 0-15,0 6 136 16,-7 9 208-16,-1-1 144 16,-9 8-168-16,8 0-320 15,-8 8-56-15,2 23 48 0,-3 6-40 16,10 0-80-16,-1 16 48 15,9-8 24 1,0 7 56-16,58 9-8 16,-8-9-32-16,2-13-1112 0</inkml:trace>
  <inkml:trace contextRef="#ctx0" brushRef="#br0" timeOffset="12797.54">30513 10822 1040 0,'0'0'1280'31,"0"0"-712"-31,0 0-296 16,0 0 320-16,0 0 64 0,0 0-87 15,0 0-225-15,0 0 24 16,0 0-120-16,0 0-56 0,0 0-144 16,0 0-48-16,0 0-64 15,0 0 8 1,0 7-40-16,0 8 16 15,0 15 72-15,6 8 8 0,11 15 72 16,1 7 8-16,5 7-32 16,3 2-40-16,0-1 0 0,6-16 80 15,9 0-64 1,-6-13 24-16,14-2-96 16,-8-15-8-16,0 2-544 15,11-18-497-15,-20-6-359 0,0 0-632 16</inkml:trace>
  <inkml:trace contextRef="#ctx0" brushRef="#br0" timeOffset="13331">31019 11868 544 0,'0'0'816'0,"0"0"112"0,0 0 16 0,0 0-224 15,0 0-112-15,0 0 25 16,-134 0-177-16,102 15-64 0,-11 16-72 16,-7 14-16-1,1 7-64-15,-1 16-40 16,9-1-136-16,-2 9-56 16,30-8-8-16,3-16-8 0,10-6-96 15,17-16-16-15,24-1 56 16,0-21-32-16,17-8 48 0,-9 0-64 15,9-8 64-15,-8-21 48 32,-7-1 176-32,-11-1-168 0,3-6 176 15,-11-8-16-15,1-1-24 16,-10 1-24-16,-6-8-16 0,0 8-104 16,-9-8-120-16,0 8-144 15,0 8-296-15,-33 15-120 31,-1 13-176-31,-16 18-137 0,1 28-423 16,8 0-176-16</inkml:trace>
  <inkml:trace contextRef="#ctx0" brushRef="#br0" timeOffset="13578.79">30868 12410 928 0,'0'0'496'0,"0"0"-280"16,0 0 48-16,-140 210 128 15,91-142-160-15,-1-7-152 16,-34 28-80-16,26-5-72 0,0-31-744 15</inkml:trace>
  <inkml:trace contextRef="#ctx0" brushRef="#br0" timeOffset="13882.54">30670 12605 2664 0,'0'0'616'0,"0"0"-560"15,0 0-32-15,0 0 240 16,0 0-24 0,0 0 8-16,0 0-64 15,75 151-104-15,-34-121-40 0,17-7-40 0,-8-1-600 16,-1-15-1160-16</inkml:trace>
  <inkml:trace contextRef="#ctx0" brushRef="#br0" timeOffset="14153.67">30969 12492 1304 0,'0'0'1088'15,"0"0"-688"-15,0 0-96 16,0 0 64-16,0 0-24 0,0 0 144 31,0 0-47-31,-8 174-201 16,16-152-160-16,1 8-72 0,-3-8-8 16,-6 32-465-16,0-17-711 15,-6 1-688-15</inkml:trace>
  <inkml:trace contextRef="#ctx0" brushRef="#br0" timeOffset="14364.66">30405 13305 1872 0,'0'0'672'16,"0"0"-488"-16,0 0-120 15,0 0 184-15,0 0-192 0,-192 151-56 16,151-113 0-16,-10-1-88 16,19 1-176-16,1-1-200 0,12-14-288 15,10-1-775-15</inkml:trace>
  <inkml:trace contextRef="#ctx0" brushRef="#br0" timeOffset="14668.67">30612 13290 1216 0,'0'0'1440'0,"0"0"-896"15,0 0-280 1,0 0 120-16,0 0-96 0,0 0-280 16,0 0-8-16,0 0 0 15,0 0-72-15,-84 135-248 16,60-89 32-16,-10-1-136 0,10 1-176 16,-2-2 104-1,-15 16 8-15,0-7-376 16</inkml:trace>
  <inkml:trace contextRef="#ctx0" brushRef="#br0" timeOffset="15049.28">30780 13140 3424 0,'0'0'1104'0,"0"0"-855"0,0 0-241 15,0 0 120-15,0 0 360 16,88 61 112-16,-45-24-184 0,7 8-32 16,8-7-168-16,0 14-144 15,-9 0-64-15,1 2-8 16,-9-2-48-16,2 1-32 16,-17-1 0-16,-11 2-864 15,-7-10-745-15,-8-5-471 16,0-17 65-16</inkml:trace>
  <inkml:trace contextRef="#ctx0" brushRef="#br0" timeOffset="17400.63">23689 13103 776 0,'0'0'1120'0,"0"0"-856"0,0 0-24 15,0 0 224-15,250 0-64 0,-142 0-128 16,14 0-32-1,12 0 72 1,8 0-16-16,-2 0-40 0,11 0-55 16,-3 0 7-16,35 0 64 15,24 0-96-15,-16-8 32 0,-16 1-56 16,-35-2-88-16,-32 9-16 0,16-7-32 31,10-8-16-31,-18 7 0 16,9-7 0-16,-17 1 16 0,8-1-8 15,-8-8 0-15,-1 7-8 16,1-6 0-16,-9 7 0 0,-15 0-16 16,6 0-40-16,-14 0 48 31,-1 0-72-31,-2 8 64 0,3-2 8 16,-1-6 8-16,7 15 0 15,-7-7 0-15,9 0-56 0,-10-1 8 16,-8 1-56-16,-8 7-80 15,-8-8-104-15,-7 8 40 32,-19 0 80-32,2-7 71 0,-18 7 89 15,-1-8 8-15,1 8 0 16,1-7 105-16,-1-1-1 0,-8 8-8 16,0-7 32-16,9 7 32 15,-9 0-56-15,0 0-48 16,0 0-56-1,0 0-104-15,0 0-32 0,0 0-8 16,-9 0 56 0,9 0-40-16,0 0-9 0,0 0 73 15,-8 0 64-15,8 0 8 16,0 0-8-16,-9 0 97 16,9 0-41-16,0 0 24 15,0 0 16-15,0 0 8 16,0 0 8-16,0 0 112 15,0 0-32-15,0 0-32 0,0 0-40 16,0 0-40-16,0-8-8 31,0 8-16-31,0 0-56 0,0 0-56 16,0 0-48-16,0 0-64 16,0 0-48-16,17 0 216 0,9 0 40 15,-11 0-24-15,11-7 72 16,-2 7-88-16,2 0 8 31,6-16 112-31,2 10-64 0,7-3 24 16,0-13 32-16,9 14-40 15,1-7-48-15,-1 0 24 0,8 8-40 16,0-8 8-16,9 8 40 16,15 7 32-16,2-15-88 15,-2 6-8-15,10 2 8 0,-10-1 0 16,11 8 0-1,-12 0 0-15,-5 0 0 16,-3 0 0-16,2 0 40 0,9 0-40 16,-2 0-96-16,11 8 96 15,-11-8 0 1,12 0 8-16,-14 0 8 16,4 0 32-16,-11 0-40 0,-6-8 32 15,0-7-32-15,-26 8 8 16,2-1 112-16,-20 1-120 0,-5-1 8 15,-1 8-8-15,-11 0 0 32,3-7-8-32,0 0-48 15,-1 7-8-15,1-8 48 0,-1 8-88 16,-8 0 16-16,0-7-48 0,0-2-80 16,0 9-448-16,-25-6-2049 0</inkml:trace>
  <inkml:trace contextRef="#ctx0" brushRef="#br0" timeOffset="17807.5">30147 12244 4336 0,'0'0'1153'0,"0"0"-1017"16,0 0-136-16,0 0 0 16,0 0 0-16,0 0 80 15,0 0-8-15,90 120-16 16,-64-81-48-16,6 5-8 0,3-6 8 15,-12 8 192-15,3-9-40 16,-17 0 0 0,-1 9 16-16,-8-9 112 15,0 8 32-15,-25 8-40 16,-16-1-72-16,-26 2-48 0,-6-2-64 16,-3 1-96-16,-16-1-208 15,-40 17-496-15,16-25-1368 0,15 2-2840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20T15:00:15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6241 15812 2600 0,'0'0'328'0,"0"0"-328"32,0 0-288-32,-224 0-792 0,149 0-384 15</inkml:trace>
  <inkml:trace contextRef="#ctx0" brushRef="#br0" timeOffset="5871.52">19008 14262 128 0,'0'0'216'0,"0"0"-32"16,0 0-56-16,0 0-56 0,0 0-8 15,0 0 32-15,0 0-8 16,0 0 16-16,0 0-24 0,0 0 24 16,0 0-56-1,0 0 24-15,0 0-64 16,0 0 40-16,0 0-48 16,0 0 16-16,0 0-16 0,0 0 0 15,0 0 0-15,0 0-72 16,0 0-16-16,0 0-40 15,0 0-32-15,0 0-48 16,0 0-80-16,0 0-16 16,-9 0 97-16</inkml:trace>
  <inkml:trace contextRef="#ctx0" brushRef="#br0" timeOffset="8012.61">19408 14110 336 0,'0'0'256'15,"0"0"-104"-15,0 0-72 0,0 0-80 16,0 0 8-16,0 0-8 16,-19 0-120-1,19 0-8-15,-9 0-120 0</inkml:trace>
  <inkml:trace contextRef="#ctx0" brushRef="#br0" timeOffset="8818.21">19408 14110 776 0,'-60'-15'440'0,"60"8"-312"0,0 7 96 31,0 0 48-31,-8 0-32 16,8-7 0-16,0 7 152 0,0 0 144 15,0 0 40-15,0 0-16 16,-9-8-39-16,9 8-105 0,0-7-88 16,-9 7-120-16,9 0 40 31,0 0 0-31,0 0-64 0,0 0-72 16,0 0-40-16,0 0-72 15,0 0-104-15,0 0 40 16,0 0-16-16,0 0 16 0,0 7 8 15,0 8 48-15,0 7-48 16,9 8 56 0,8 9-8-16,7 5 8 0,-16-5-8 15,10 5 0-15,-1-6 0 16,-2 0 8-16,-6-16-16 16,-9-7 8-16,0 0-72 0,8-15-8 15,-8 0 40 1,0 0 40-1,0 0 8-15,0 0 64 16,0 0-64-16,0-7-96 16,0-16-40-16,0-6 64 15,9-2-32-15,-1-7 96 16,1 9-72-16,-3-1 8 0,3 6 64 16,8-6 0-16,-8 23-8 15,8 0-48-15,-2 7-64 0,-6 0-32 16,8 0-32-16,-8 7 40 15,6 8 15-15,2 0 121 0,0 0 16 16,0 7-8-16,-2-13 8 31,-6 6 0-31,8-8 0 0,-17-7 0 16,0 0-96-16,9 0 32 16,-9 0 56-16,0 0 8 15,6-15 104-15,3-1-32 0,0-6-72 16,-1-1 0-16,1 1 0 31,-1 7 0-31,1 0 0 0,6 8-48 16,-6 7-16-16,-1 0-8 0,1 0-40 15,8 0-40-15,-2 7 24 16,11 1 16-16,-2 14-16 0,2-7-240 16,6 7-232-1,2-14-328 1,-1 8-320-16</inkml:trace>
  <inkml:trace contextRef="#ctx0" brushRef="#br0" timeOffset="9225.64">20235 14021 1616 0,'0'0'1512'16,"0"0"-1128"-16,0 0-224 0,0 0 152 15,0 0 32-15,0 0 17 32,-58 0-97-32,43 6-112 15,6 18-72-15,1-9-72 0,-1 7 0 16,9 0-8-16,0-7-8 16,0 0-152-16,0 1-128 0,9-8-49 15,-1-8 33-15,7 0 32 31,-6 0 112-31,0 0 160 16,-1-8 80-16,1-8 32 0,2-6 8 16,-11 7 176-16,4-7-152 0,-4 14-32 15,0-7 65-15,0 8-97 16,0 7-72-16,9 0 56 16,-9 0-64-1,0 0-48-15,0 0-217 16,0 7-159-16,17 8 280 0,-9 0 88 0,16 0-240 15,2 0-528-15,6-8-224 16,-14 8-711-16</inkml:trace>
  <inkml:trace contextRef="#ctx0" brushRef="#br0" timeOffset="9307.48">20235 14021 1328 0</inkml:trace>
  <inkml:trace contextRef="#ctx0" brushRef="#br0" timeOffset="9532.78">20235 14021 1328 0,'201'6'1256'0,"-201"-6"-848"0,0 0-216 16,0 0 144-16,0 0-152 16,0 0-184-16,0 16 8 0,0-8 64 15,0 14 32-15,0-7 8 16,8 7-96-16,-8-7-8 0,7-6 8 16,1-3-8-16,-8 3 16 31,0-9-16-31,0 0-8 15,9 0 8-15,-9 0 56 0,0 0 152 16,8-24-80-16,1 2-136 16,0-8-72-16,-9 0-240 0,15-1-136 15,-7 2-184-15,10-1-304 16,-10 7-440 0</inkml:trace>
  <inkml:trace contextRef="#ctx0" brushRef="#br0" timeOffset="9759.66">20642 13832 1136 0,'0'0'1072'0,"0"0"-864"16,0 0-200-16,0 0 48 15,0 0 0-15,0 0 152 0,0 0 80 31,0 0-8-31,0 113-168 16,0-83-56-16,9 0-48 0,-9 1-8 16,17-1-144-16,-8-8-680 15,-3-7-696-15</inkml:trace>
  <inkml:trace contextRef="#ctx0" brushRef="#br0" timeOffset="10123.54">20799 13886 1096 0,'0'0'1120'16,"0"0"-1016"-16,0 0-96 0,0 0 120 15,0 0 136-15,0 0-160 16,0 0-24-16,-49 111-8 0,49-103-64 15,-9-1 96 1,9-7-96-16,0 0-8 16,0 0-8-16,0 0 8 15,0 0-8-15,0 0 0 0,0 0-80 16,0 0-8-16,0 0 96 16,9 0 8-16,-1 0 8 0,1 0-16 31,8 9 8-31,-2-3 96 15,3 10-16-15,-1-1-88 0,7 0-128 16,-7 0-112-16,15-8-264 16,-15 1-424-16,1-8-383 0</inkml:trace>
  <inkml:trace contextRef="#ctx0" brushRef="#br0" timeOffset="10226.74">20799 13886 2208 0</inkml:trace>
  <inkml:trace contextRef="#ctx0" brushRef="#br0" timeOffset="10745.86">20799 13886 2208 0,'175'97'1128'0,"-175"-97"-680"15,0 0-160-15,0 0-88 16,0 0-200-16,0 0-48 0,0 0-8 16,0 0 40-16,0 0 8 15,0 0 8-15,0 0 8 16,8 0 96-16,1 0 48 15,-9-15 64-15,9 7-15 16,-9 1-41-16,8-1-80 16,-8 1 16-16,0-1 24 0,0 8 72 15,0 0-72-15,0 0 104 16,0 0-32-16,0 0-112 16,-8 0-80-1,-1 0-48-15,9 15-32 16,-9 8 32-16,1 6 40 0,8 1 0 15,0 1-64-15,0-1 64 16,0-8-72-16,8 2-16 16,18-9 32-16,-2 0-128 0,2-15-72 31,6 0 0-31,-6 0 23 16,-2 0-87-16,-7-15 32 0,9-9 192 15,-11-6 88-15,-7 1 16 16,1-10 16-16,0-5 64 15,-9-1-32-15,0-1 8 0,0-14-56 16,0 16 8 0,0-10 0-16,-18 24 112 15,18 8 296-15,-8 6 129 0,1 16-145 16,7 0-400-16,0 0-24 16,0 16-160-16,0 14 112 15,0 7 72-15,7 15 0 16,1-6-8-16,10-1 8 15,-1-7-120-15,-2 0-216 16,2-9-281-16,-8 1-175 0,-1-6-200 16,1-17-352-16</inkml:trace>
  <inkml:trace contextRef="#ctx0" brushRef="#br0" timeOffset="10910.63">21165 13990 928 0,'0'0'608'15,"0"0"-608"-15,0 0-72 16,0 0 72-16,0 0-8 0,0 0-176 16,0 0-744-16</inkml:trace>
  <inkml:trace contextRef="#ctx0" brushRef="#br0" timeOffset="11477.48">21415 13908 3024 0,'0'0'1697'16,"0"0"-1577"-16,0 0-120 15,0 0-80-15,0 0 80 0,0 0 48 0,15 52 48 16,-4-29-48-16,-4-1 8 16,1-6-48-16,1-10 8 15,-9 10 40 1,0-16-56-16,0 8 8 16,0-8-8-16,0 0 0 15,8 0 0-15,-1-15-120 0,1 0-40 31,1-9-9-31,0 2 97 16,-1 0-8-16,3 14 72 0,-4-7 0 16,-1 8 0-16,3 7-96 15,-1 0-24-15,1 0 120 0,-1 0-40 16,10 15 32-16,-12 0 16 16,3 0 0-16,8 0 0 15,-8-1 0-15,8-6-16 0,-9-8-40 31,7 0 56-31,-15 0 0 16,9 0 112-16,0-15-16 0,8 0-32 0,-11-7-56 16,3-1-8-16,0 7 8 15,-1 1-8 1,1 15-8-16,8-7-48 0,-17 7-24 16,7 0-24-1,1 0 0-15,1 7-176 16,8 2 144-16,0 6 56 15,-2 7-128-15,2-14-256 0,7 7-288 0,2-8-376 16</inkml:trace>
  <inkml:trace contextRef="#ctx0" brushRef="#br0" timeOffset="12117.94">22070 13840 1480 0,'0'0'1512'0,"0"0"-760"15,0 0 193 1,0 0-137-16,0 0-216 16,0 0-272-16,0 0-160 15,0 0-112-15,0 0-48 0,-91 15-120 16,83 7 48-16,8 9 64 16,0-9 0-16,0 1-72 0,0-16 0 31,0 8-104-31,8-7-32 15,7-8-8-15,-6 0-48 16,8 0 40-16,-6 0 72 0,4-15 152 16,-8-8 0-16,10 1 8 15,-17-2 0-15,8 2 0 0,-8 7 0 16,0 0 0 0,0 0 8-16,0 15 48 15,0 0-48-15,0 0 8 16,0 0-16-16,0 0-24 0,0 0-136 15,0 0 16-15,0 8 55 16,0-1 33-16,9 16 48 16,0-7 8-16,6-3 0 15,2 2-40-15,0 1-264 16,-8-1-464-16,6-15 16 0,2 0 72 16,-8 0 80-16,8 0 312 15,-8-7 160-15,-3-17-32 16,-6 2 160-1,9-8 256-15,-9-7 200 16,0 7 104-16,0-8 80 16,0 8 80-16,0 7-96 0,0 9 145 15,0 6-161-15,0 8-56 16,0 0-216-16,0 0-128 0,0 0-128 31,0 0-80-31,0 22-160 16,0 8 152-16,0 0 0 15,0 7 0-15,0 2-64 0,0-9-192 16,10-1-464-16,5-5-497 16,3-9-239-16,-3-8-96 0</inkml:trace>
  <inkml:trace contextRef="#ctx0" brushRef="#br0" timeOffset="12456.29">22419 13644 1216 0,'0'0'1760'0,"0"0"-1136"0,0 0-400 15,0 0-96-15,0 0 8 16,-18 53 56-16,3-23 8 0,7 0-128 16,-1 1-64-16,1-9 16 15,8-7-16 1,0 0-8-16,0-8 0 15,0 1 0-15,0-8 0 16,0 0 8-16,0 0-8 0,0 0 0 16,0 0-8-16,0 0-128 15,0 0 128-15,8 0-40 0,16 7 40 32,-7-7-72-32,9 8-40 15,-11-1-8-15,11 2-144 16,-9-9-200-16,7 6-256 0,2-6-200 15,-9 0-272-15</inkml:trace>
  <inkml:trace contextRef="#ctx0" brushRef="#br0" timeOffset="12814.69">22602 13847 912 0,'0'0'1568'0,"0"0"-1048"16,0 0-312-16,0 0-8 15,0 0-168-15,0 0-32 16,0 0 0 0,0 0-8-16,-9 0 8 0,9 0-8 15,9 0 0-15,-1 0 0 0,3 0-96 16,-7 0 104-16,5 0 72 16,-9-15 40-1,0 8 8-15,0-1 8 16,0 1 56-16,0-2 48 15,0 9 112-15,0 0-23 0,0 0-41 16,0 0-88-16,0 0-168 16,0 0-24-16,0 0-128 31,-9 24 72-31,9-2 56 0,0 1-48 16,0 6-88-16,0-5-137 15,9-9-359-15,17-8-184 0,-3 1-448 16,3-8-616-16</inkml:trace>
  <inkml:trace contextRef="#ctx0" brushRef="#br0" timeOffset="12905.19">22602 13847 2336 0</inkml:trace>
  <inkml:trace contextRef="#ctx0" brushRef="#br0" timeOffset="13074.54">22602 13847 2336 0,'224'-52'1240'0,"-224"52"-904"0,0 0 72 16,0 0-56-16,0 0-199 15,0 0-73-15,0 0 24 16,10 6-8-16,-10-6-16 0,0 0-32 16,0 0-40-16,7 0 96 0,-7 0 24 15,8 0 280-15,8-28-184 32,-8-3-216-32,9 1-8 15,7-16-160-15,-15 9-216 0,8-15-456 16,0 13-465-16,-8 10-1215 0</inkml:trace>
  <inkml:trace contextRef="#ctx0" brushRef="#br0" timeOffset="15591.48">23506 14110 472 0,'0'0'544'0,"0"0"-176"31,0 0 152-31,0 0-24 16,0 0-112-16,0 0-48 0,0 0-144 15,-9 0-112-15,9 0-72 16,0 0 0-16,0 0-8 0,0 0 0 16,0 0 0-16,0 0 72 31,0 0 136-31,0-7 152 0,0 7 96 16,0 0 1-16,0 0-105 15,0 0-104-15,0 0-64 16,0 0-80-16,0 0-96 0,0 0-8 15,0 0-8-15,0-8 8 32,0 8 0-32,9 0 0 0,-9-7 0 0,9 7 0 15,-1 0 0-15,-8 0 0 16,0 0 0-16,9-7 8 16,-3 7-8-16,3 0 0 0,8-8 0 15,0 1 8 1,7-8 0-16,2 15-8 15,15-8 0-15,8 1-8 0,1 7 8 16,17-9 0-16,-1 9 0 16,10-6 8-16,-3 6 0 15,2-9 8-15,1 9-16 0,-1-7 8 32,-2-1-8-32,13-6 16 15,3 14 176-15,10-8 8 0,-7 8-96 16,16 0-56-16,0 0 8 15,-9 8-8-15,8 14-40 0,-3 0 8 32,-7-6 64-32,2 7-24 15,2-8-48-15,-19-1 64 0,2 9 0 32,-20-7 16-32,-6-1 200 15,-6 0-144-15,-11 0 16 16,2-1-32-16,-4-6 0 0,-5 7 0 15,-1 0-40-15,1 1-8 16,-2-10-72-16,-6 3 64 16,-11-2-64-16,-6 1 8 0,-1-8-8 0,-8 7 72 15,0-7-64-15,0 0 40 16,0 0-32-16,0 7-24 0,0-7 0 16,0 0-16-1,0 0-240 1,0 0-528-16,0 0-360 15,0 0-192-15,0 0-297 0,0-14-407 16</inkml:trace>
  <inkml:trace contextRef="#ctx0" brushRef="#br0" timeOffset="19395.84">23614 13569 4865 0,'0'0'952'16,"0"0"-768"-16,0 0-168 15,0 0 176-15,0 0 64 16,0 0-136-16,0 0-40 0,0 15 48 16,8-15 32-16,-8 0 32 15,0 0 216-15,0 0-72 0,9 0 48 32,0-22-40-32,6-2-184 15,10-13-64-15,-7-8-96 16,14-8 8-16,-6 1-8 0,-2-1 0 15,-7-7 0-15,9 7-8 32,-11-7-72-32,-5 14 64 0,-3 9 8 15,1 7 8-15,-8 8 0 0,9 14-8 16,-9 1 16-16,0 7-16 16,0 0-80-16,9 7-96 0,-3 23 0 15,11 15 160-15,1 16 16 16,5 6 8-16,3 8-8 15,6-8 0-15,3 2-88 16,-9-9-192-16,6-7-288 16,-8-9-232-16,-7-5-192 15,-8-17-489-15,-1-15-311 0,-8-7-392 16</inkml:trace>
  <inkml:trace contextRef="#ctx0" brushRef="#br0" timeOffset="19695.84">23739 13449 1016 0,'0'0'864'16,"0"0"-864"-16,0 0-216 15,0 0 168-15,0 0 48 32,0 0 128-32,109 0 56 0,-85 0 0 15,0-9-72-15,-16 3-96 0,10 6 40 16,-8-9-8-16,-3 2-48 0,8 0-8 16,11-16-144-16,-3 8-448 15,-5 0-888-15</inkml:trace>
  <inkml:trace contextRef="#ctx0" brushRef="#br0" timeOffset="20697.11">23764 13185 1776 0,'0'0'1528'0,"0"0"-1152"16,0 0-280-1,0 0-88 1,0 0 56-16,0 0 80 0,0 0-16 15,-43 173-112-15,43-128-8 0,0-8-8 16,26 2 0-16,-2-17-8 0,2-14-8 16,0-1 8-16,-1-7-40 31,-10 0 48-31,9-22 64 16,-7-8-56-16,1-9 0 0,-8 2 16 15,-10 0 48-15,0 7-64 16,0-8 48-16,0 15 8 0,-10 1 160 15,1 14 33-15,-8 1 15 32,8 7-152-32,3 0-120 0,-12 7-48 15,10 23-40-15,1 8-8 16,-3 0 88-16,10 14 0 0,0 0 0 16,0 2 0-16,0-10-8 15,10-5 0-15,5-10-72 31,9-14 16-31,-7-7-105 0,11-8 153 16,-6 0 24-16,-5-30 121 16,0-7 7-16,-10-2-120 0,1 2 72 0,1-9 0 15,-9 17 24-15,0-9-16 16,0 16-72 0,0-2-16-1,-9 18 0-15,1-1-56 0,-7 7-72 16,6 0-96-16,1 0-17 15,-1 7-95-15,0 15 176 0,3 16 64 16,6-8 96-16,0 8-24 16,0-1 16-1,0-7-40-15,0-8-152 16,15-7 56-16,11-15 144 0,-11 0 80 16,11 0 208-16,-9 0-16 15,9-22-40-15,-11 0 24 0,-7-8 25 16,1 7-17-16,0-8-96 31,-9 9-64-31,0 0-16 0,0 7 24 31,0 0-40-31,-9 7 8 16,0 8-80-16,-14 0-128 0,6 0 72 16,-1 8 0-16,-8 22-152 15,3 0-24-15,14 23-289 16,1-8-519-16,8-7-688 0</inkml:trace>
  <inkml:trace contextRef="#ctx0" brushRef="#br0" timeOffset="21864.25">24535 13773 368 0,'0'0'176'0,"0"0"-96"0,0 0 312 15,0 0 312-15,0 0-88 32,0 0-112-32,0 0-32 0,0 0-104 15,0 0-160-15,0 6-192 16,0-6-16-16,0 0 0 15,0 0 0-15,0 0-56 0,0 0 48 16,0 0 8-16,0 0 0 31,0 0 88-31,0 0 136 0,0 0-8 0,0 0-40 16,0 0-15-16,0 0-57 16,0 0 8-16,0 0-8 15,0 0 16-15,0 0 16 16,0 0 16-1,0-6 16-15,0-3-16 0,-8-6-72 16,8-7-72-16,0-8 0 0,0-7 8 16,0-2-8-16,0 2 0 15,0-16-8-15,0 1 0 16,8-9 0-16,10 1 0 0,-10 0 0 31,7 7-8-31,-6 16 0 16,-1 14 0-16,1 0-8 0,0 23 8 15,-9-7-8-15,8 7-48 16,-8 0 0-16,7 0 48 0,10 7 16 16,0 32 16-16,7-10 64 31,-7 24 120-31,9 7-88 0,-2 0-32 16,-7 1-72-16,9-2 0 15,-11-5-8-15,2-10 0 16,-8-14-96-16,-1 1-120 0,1-16-248 15,-9 7-417-15,-17-7-503 32,-9-7-1568-32</inkml:trace>
  <inkml:trace contextRef="#ctx0" brushRef="#br0" timeOffset="22055.82">24460 13614 568 0,'0'0'2432'16,"0"0"-1912"-16,0 0-520 15,0 0 0-15,0 0 128 0,101-8-24 32,-51 1-104-32,16-23-8 0,-1 14-792 15,-13-6-1336-15</inkml:trace>
  <inkml:trace contextRef="#ctx0" brushRef="#br0" timeOffset="22375.39">25125 13471 1216 0,'0'0'2304'0,"0"0"-1520"16,0 0-608-1,0 0-72 1,0 0 73-16,0 0-177 15,0 0 0-15,0 0 16 0,0 82-16 16,9-43 0-16,-9-17-16 0,0 15-377 16,0-13-631-16,0-2-688 15</inkml:trace>
  <inkml:trace contextRef="#ctx0" brushRef="#br0" timeOffset="22555.72">25041 13185 2736 0,'0'-15'1408'0,"-8"7"-968"0,8 8-343 16,0-7-97-16,0 7-129 16,0 0-503-16,43 0-16 0,-11 0-608 15,0 0-759-15</inkml:trace>
  <inkml:trace contextRef="#ctx0" brushRef="#br0" timeOffset="22870">25375 13314 2656 0,'0'0'808'16,"0"0"-600"-16,0 0 8 0,0 0 72 15,0 0-112-15,0 0-80 16,0 0-96-16,-26 126-8 0,26-102 0 16,17 6 0-1,7-8 8-15,2 0 0 16,-2 2 0-16,1-2 0 16,-1 0 8-16,-15-7 0 0,-1 0 48 15,-8 0 64-15,0 9 201 0,0-2 175 16,-23 0-232-16,-12 1-128 31,3 8-136-31,-26-3-208 16,8 3-761-16,-1-1-1087 0</inkml:trace>
  <inkml:trace contextRef="#ctx0" brushRef="#br0" timeOffset="23343.79">23730 14592 312 0,'0'0'616'0,"0"0"-504"16,0 0-112-16,0 0 0 0,0 0-48 15,108 203-184-15,-91-157-224 16</inkml:trace>
  <inkml:trace contextRef="#ctx0" brushRef="#br0" timeOffset="23586.62">23672 14736 592 0,'0'0'576'0,"0"0"-424"16,0 0 120-16,0 0 32 16,0 0-40-16,209 0-88 15,-168-15-120 1,17-24-56-16,-17 10-552 15,-9-1-1168-15</inkml:trace>
  <inkml:trace contextRef="#ctx0" brushRef="#br0" timeOffset="23938.68">24070 14366 2896 0,'0'0'1088'16,"0"0"-976"-16,0 0-64 15,0 0 112-15,0 0 16 16,0 0 16-16,17 144 1 0,-8-114-33 16,6 0-80-1,2-8-72-15,-8 1 0 16,0-15 0-16,-9-8-8 0,8 0 8 16,1 0 208-16,-9 0-32 15,6-31-80-15,3 9-48 16,-1-1-56-16,1 1-8 15,19-8-8-15,-24 21 0 16,22-4-32-16,7 13 40 16,-8 0 0-16,8 0 8 15,1 6 0-15,-2 17 8 0,11 15 0 16,-2-1-8-16,9 1-16 16,32 0-416-1,-16-1-761-15,-7-15-1103 0</inkml:trace>
  <inkml:trace contextRef="#ctx0" brushRef="#br0" timeOffset="24913.35">26852 14344 440 0,'0'0'440'0,"0"0"-96"15,0 0 104-15,0 0-192 16,0 0-128 0,0 0-120-16,0 0 56 0,-75-60 16 15,66 53-72 1,-8-1 0-16,8-8 0 15,-6 1-8-15,7 0 8 0,-10 0 8 16,10 0 112-16,-7-7 120 0,6 7 232 31,-8-7 40-31,0 6 56 16,2 1-79-16,-3 0-89 0,1 8-16 16,9-8 32-16,1 7 32 15,7 1 16-15,-8 7 80 0,8 0-88 16,0 0-128-16,0 0-128 15,-9 0 32-15,9 30 40 16,-9 7-168 0,9 24 8-16,0 22 8 15,0 21 105-15,0 25 167 0,0 6-48 16,9 15-112-16,0 8-64 16,6-7-48-16,-7-8-72 15,1-8-56-15,-1-22 0 0,10-15-8 31,-8-22 0-31,-5-9 0 16,3-21 0-16,-8-24-48 0,9-7-144 16,-9-7-264-16,0-8-112 0,0 0-33 15,0-15-303 1,0-68-544-16,9 14-529 0,-9-13-879 0</inkml:trace>
  <inkml:trace contextRef="#ctx0" brushRef="#br0" timeOffset="26001.59">26602 14081 200 0,'0'0'472'0,"0"0"280"0,0 0 144 16,0 0-8-16,0 0-128 16,0 0-136-16,0 0-127 0,0 0-121 31,0-23-80-31,0 23-56 15,0 0-112-15,0 0-112 16,0 0-16-16,28-7-8 0,-6 7 8 16,12-8 48-16,22 1-32 15,11-8 48-15,17 6 24 0,15 2 176 16,17-8-40 0,9 8-168-16,15 7-48 15,2-8 0-15,7 1 8 16,-7 7 0-16,-6 0-16 0,-16 0 8 15,-10 0-8-15,-11 0 8 16,-17 0 0-16,-15 0 72 16,0 0-32-16,-18-8 8 15,-8 8-40-15,2-7-16 16,0 7 8-16,-13 0 0 16,-4 0-8-16,2 0 0 0,-24 0-104 15,5 0 24-15,0 0 24 16,-9 0 56-1,0 7 64-15,0-7 104 16,0 0 16-16,0 8 72 16,0-1-24-16,0 1 48 0,0 14-64 15,0 0-72-15,0 17-80 32,8 13 16-32,-8 23-72 0,0 16 112 15,9 22-40-15,-9 30-8 16,8 45 16-16,1-8 88 15,-9-21 33-15,6-9-49 0,3-29-64 16,-9 6 8-16,9 24 88 16,-1 0 0-16,10-8-8 0,-12-8 56 15,13-7-88 1,-12-8-56-16,1-22-40 16,-8-15 24-16,0-16 24 15,0-21-88-15,0-16 88 0,0-15 24 16,0 0 16-16,0-8 88 15,0-7 112-15,-25 0-128 16,1 8-120-16,-2-8-88 16,-15 7 0-16,0-7 0 15,-2 9-16-15,-15 6 8 16,0-8 0-16,-7-1-16 0,-1 10 8 16,-27-8-48-16,11-1 48 15,-25 1 8 1,-18-1 0-16,-9 1 0 15,-14-8 0-15,-3 0 8 16,-6 0 0-16,-1 0 0 0,10 0 8 16,14 0 48-16,18 0-64 31,24-23 8-31,27 8-8 0,22-7-8 16,19 6-144-16,7-6-304 15,8 7-64-15,1 0 112 16,3 7 24-16,5-6-32 0,-10 14-200 15,1-8-33-15,0 1-143 16,1-1-288-16,-1 8-72 0,1-7-409 31,1 7-807-31</inkml:trace>
  <inkml:trace contextRef="#ctx0" brushRef="#br0" timeOffset="29440.74">29391 14118 24 0,'0'0'496'0,"0"0"40"0,0 0 8 0,0 0-8 16,0 0 64-1,-24-8 144 1,16 8 8-16,8 0-71 15,0-7-169-15,0 7-168 0,-9 0-32 0,0 0 104 16,1 0-104-16,8 0 32 16,-15 0 112-16,6 0-16 0,-8 0-128 31,-9 0-80-31,13 0-88 16,-15 15-48-16,11 16-88 15,2 6 40-15,-11 8-32 0,17 8-16 16,9 7-8-16,0-7 0 0,9-1-40 15,32 1-40-15,4-15 80 32,2-1-64-32,12-22-160 15,-1 1-80-15,-7-16 0 0,-3 0 312 16,-7-16 8-16,2-21 0 16,-11 7 56-16,-6-16 88 0,-11-6 32 31,-15 0-32-31,0-2 8 15,0-5-16-15,0-2-136 16,-24 0 96-16,-10 16-32 0,-7 1 56 16,9 5-128-16,-3 17 16 0,3 15 152 15,6-1-168-15,9 8-112 16,10 0-192-16,-1 30-432 16,-1 16-120-1,9 28-392-15,0-6-393 16,24-14-735-16</inkml:trace>
  <inkml:trace contextRef="#ctx0" brushRef="#br0" timeOffset="29640.53">29940 14299 4721 0,'0'0'1224'0,"0"0"-1008"31,0 0-88-31,0 0-128 16,0 0-56-16,0 0-272 0,0 0-832 15,24 0-713-15,-7 0-967 0</inkml:trace>
  <inkml:trace contextRef="#ctx0" brushRef="#br0" timeOffset="30112.36">30371 13892 4304 0,'0'0'1249'0,"0"0"-593"16,0 0-8 0,0 0-128-16,0 0-304 15,0 0-216-15,-76 46-8 16,61-1 0-16,-2 15 8 0,8 0 8 16,1 1-8-16,8-9 0 15,0-6-56-15,17-2 8 0,15-6-56 31,3-16 8-31,-12-6-112 16,3-9 0-16,0-7-144 0,-2 0 352 16,-7 0 56-16,-8-7 64 15,-3-9 24-15,-6-6 8 0,0 7 32 16,0-8 128-16,-6 8-128 31,-12 1-176-31,-7 6 80 16,1 1-88-16,-11 7-136 0,12 0-72 15,-12 0-96-15,20 0-216 16,-11 0-72-16,18 29-328 0,-1-14-689 16,3 8-591-16</inkml:trace>
  <inkml:trace contextRef="#ctx0" brushRef="#br0" timeOffset="30593.83">31126 13968 3872 0,'0'0'1793'0,"0"0"-1297"15,0 0-248-15,0 0 152 0,0 0 16 16,0 0-232-16,-49 44-176 16,49-5 96-16,0-2-88 15,0 9 0-15,0 6-16 0,0-15 0 32,24 2-80-32,1-17 24 15,-1-7-8-15,2-8-176 0,0-7 0 16,-3 0 240-16,3 0 0 15,-11-15 168-15,-6-14 112 16,-9-10 64-16,0 9-88 0,0-7 80 16,0-1-24-1,-24 8-208-15,-2 0-96 16,9-1-8-16,-6 9-64 0,-3 7-16 16,11 8-136-16,-3-1-112 15,10 8-144-15,-1 0-512 16,1 15-384-16,8 7-633 15,0 9-839-15</inkml:trace>
  <inkml:trace contextRef="#ctx0" brushRef="#br0" timeOffset="30778.26">31548 14156 6081 0,'0'0'1400'16,"0"0"-1040"-16,0 0-360 16,0 0-16-16,0 0-528 0,0 0-976 31,0 0-457-31,43-7-831 0</inkml:trace>
  <inkml:trace contextRef="#ctx0" brushRef="#br0" timeOffset="31289.84">31824 13788 4977 0,'0'0'1896'0,"0"0"-1400"16,0 0-496-1,0 0-112-15,0 0 56 16,0 0 48-16,0 0 8 0,174-39 0 0,-124 39 0 16,-7 0 0-16,-19 0 0 15,-9 0-56-15,-15 8-80 16,0 14 32 0,-24 16-24-16,-25 7 120 15,-1 1-152-15,-2 6-176 16,3-7-24-16,19-7-8 0,10-8-176 15,12-15-193-15,8 0 41 16,0 0 352-16,0-8 192 0,28 2 152 31,-7-9 40-31,-4 6 152 16,18 3 56-16,-11-2-56 0,1 1 48 16,-1-1-40-16,11 1-40 15,-12 6-40-15,3 9-32 16,-2-1-16-16,-7 2 161 0,-8-2 183 31,-9 0-192-31,0 8-96 16,0 0-32-16,-18-7-16 0,-14 7-80 15,-2-7 0-15,1-1-56 0,1-13-216 16,6-9-192 0,0 0-449-16,11 0-983 0</inkml:trace>
  <inkml:trace contextRef="#ctx0" brushRef="#br0" timeOffset="31755.61">32819 13968 2472 0,'0'0'2793'16,"0"0"-2017"-16,0 0-536 15,0 0 64-15,-41 7 16 0,24 15-136 16,2 17 24-16,-11 6-80 16,9-1-104-16,1 10-24 15,8-10 0-15,8 2-56 0,0-16 40 31,0 0-72-31,24-15-96 16,10 1-176-16,-2-16 0 16,3 0 288-16,-3-16 72 0,-6-14 152 0,-2 0-32 15,-7-7 64 1,-17-2 184-16,0 10-8 0,0-10-144 16,0 9 136-1,-9 1-208-15,-17 6-48 16,3 8 88-16,-10-7-8 15,-1 13-176-15,2 9-72 0,6 0-112 0,0 0-328 16,11 46-504 0,6-16-256-16,9 7-1177 0</inkml:trace>
  <inkml:trace contextRef="#ctx0" brushRef="#br0" timeOffset="31956.43">33217 14208 4440 0,'0'0'1585'0,"0"0"-1113"0,0 0-288 16,0 0 360-16,0 0-80 16,0 0-440-16,0 0-24 0,0 0-256 31,0 0-624-31,35 0-560 15,-20 0-1353-15</inkml:trace>
  <inkml:trace contextRef="#ctx0" brushRef="#br0" timeOffset="32245.99">33516 13523 1512 0,'0'0'5689'0,"0"0"-4537"15,0 0-848-15,0 0-72 16,0 0 88-16,0 0-167 16,18 137 231-16,-10-55-168 0,1 16 8 15,6 7-72-15,2-7-144 16,-8-1 0-1,-1-6-8-15,-8-8-8 16,9-15-512-16,-9-8-617 16,0-16-807-16,0-28-1185 0</inkml:trace>
  <inkml:trace contextRef="#ctx0" brushRef="#br0" timeOffset="34115.82">31193 13523 3912 0,'0'0'728'0,"0"0"-591"16,0 0-57-1,0 0 256 1,0 0 8-16,0 0-112 0,0 0-80 15,-8-37-16-15,8 37 272 16,-9 0-72-16,-8-7-120 0,8-1 96 0,-6 1-24 16,6-8-80-1,-16 6-80 1,16-6-56-16,-6 1-64 16,-11 6 48-16,9-7 16 0,2 0-16 15,-11 0-48-15,11 0 0 0,-11-1-8 16,0 3 0-16,-6-3 0 15,0-7 8-15,-20 8 8 32,11-7 40-32,0 7-56 0,-8 0 16 15,-1 8-8-15,-2-2 0 16,11 2-8-16,-8 7 0 0,8 0-8 16,0 0 0-16,-2 0 8 15,2 0-8-15,-8 0 0 31,-1 0 0-31,0 7 0 0,-1 9 8 16,1 6 0-16,9 1-16 0,0-1 8 16,-2 8-40-16,2 1 40 15,1-1 8-15,14-8-16 16,2 8 8-16,-2-8 8 16,11 2-24-1,0 6 24-15,-4-1-48 0,1 1 32 16,3 9 8-16,7 5 0 15,-7-5 8-15,4-2-8 0,2 0-8 16,3-7 16-16,-3-8-8 16,9-6 8-1,0-1-8-15,-8-7 8 16,8-1-8-16,0 1 8 0,0-8 0 16,0 7-8-16,0 1-72 15,0-1 16-15,0 8 56 0,0-8-192 16,0 17-152-16,0-9-128 31,0 0-64-31,0-8-248 0,0-7-849 16,0 0-935-16</inkml:trace>
  <inkml:trace contextRef="#ctx0" brushRef="#br0" timeOffset="34868.69">29382 13666 16 0,'0'0'920'16,"0"0"-744"-16,0 0-168 16,0 0 176-16,0 0-8 15,0 0-128 1,0-30 8-16,0 30 56 15,0 0 48-15,0 0 88 0,0 0 88 16,0 0 88-16,0 0-8 16,0 0-24-16,0 0 24 15,0 0-16-15,0 0-23 0,0 0-1 16,0 0-64-16,0 0-72 31,0 0-96-31,0 0-40 0,0 0 88 16,9 15 144-16,-1 9 48 15,1-2-64-15,0 15 40 16,6 2 24-16,2-2-200 0,-8 0-72 16,8 2-48-16,-9-17-64 15,8 0-8 1,-8-7 8-16,1 0 0 0,8-7-8 16,-8-8 8-16,6 7-16 15,19-7-64-15,-10 0 24 16,2 0-40-16,6 0-88 0,-6 0 72 15,-9 0-64 1,7 0 24-16,-16-7 40 16,10-8 16-16,-10 7 96 0,-8 1 0 15,7-1 0-15,-7 1 8 16,0 7 0-16,8-9 0 16,-8 9-8-16,0-6-64 0,0 6-120 31,9-9-288-31,-1 2-32 0,1-8 96 15,8 8-8-15,-2-8-88 16,3-8-321-16,-1 16-479 16,-9-1-1096-16</inkml:trace>
  <inkml:trace contextRef="#ctx0" brushRef="#br0" timeOffset="36639.47">32952 14570 1928 0,'0'0'1072'31,"0"0"-632"-31,0 0 24 16,0 0 240-16,0 0-287 0,0 0-97 15,0 0 72-15,-41-8 0 16,33 8-56-16,-1 0-24 0,1 0 0 16,-1 0-56-16,-6 0-40 15,-2 22-48 1,-1 9-80-16,3-1 8 15,7 7 32-15,-1 9 16 0,-8-1-72 0,8 7 8 16,9 1 72-16,-8 1-16 16,-7 5-64-16,-11-5 56 15,0-2-48 1,-6 7 16-16,-9-5 32 16,-17-10 8-16,-1 1-128 15,-7-6 40-15,-10-2-32 0,3-6-8 16,-11-9-8-16,0 0 0 15,2-7 0-15,-8 8-8 0,-3-16-88 32,-6 8 24-32,2-6-72 15,-6-3 24-15,-5 3 48 0,9-9-8 16,-8 0 16-16,-1 0 16 16,-8 0 40-16,-18 0 0 0,-6 0 0 15,-10 0-16-15,10 0 24 31,-3 0 0-31,21 0 0 16,12 0 8-16,19-9 64 0,16-6-72 16,8-7 16-16,1-8-8 15,7 8 0-15,10 7 8 0,-1-9-8 0,18 2 8 16,-2 7-16 0,19 0 0-1,-11 0 0-15,17 0-56 16,9 8 8-16,-8-8-8 0,-1-9-8 15,9 9 56-15,-7-7 8 16,7 7 0-16,-8-7 0 0,8 13 16 16,-7-6-8-1,-3 8 40-15,10-1-48 16,0 1 8-16,-9 7-8 16,9-7 0-16,0 7 0 0,0-8 0 15,0 1 8-15,-9 7-8 0,9 0 16 16,0 0-16-16,0 0 0 31,0 0 0-31,0 0-16 16,0 0 8-16,0 0-64 0,0-8-8 15,0-7 8-15,0 8 64 16,0-8 8-16,9-7 8 0,0 7-8 47,-9-9 8-47,10 9 64 15,-10 0-64-15,7 8 64 16,-7-1-64-16,0 8 0 0,0 0 0 16,0 0 0-16,0 0-8 15,0 0 0-15,0 0-8 0,0 0 8 16,0 0 8-16,0 0-8 0,0 0 0 16,0 0 8-16,0 0-8 15,0 0-48-15,0 0-32 0,0 0-80 16,0 0-32-16,0 0-16 15,0 0-88-15,0 0 64 0,0 0-8 16,0 0 16 0,0 0-120-1,0 0-376-15,0 0-697 0,0 0-1247 16</inkml:trace>
  <inkml:trace contextRef="#ctx0" brushRef="#br0" timeOffset="37330.83">29201 14954 856 0,'0'0'1104'0,"0"0"-280"16,0 0-216-16,0 0 136 15,0 0-103 1,0 0-201-16,0-7-128 15,0 7-88-15,0 0-80 0,0 0-40 16,0 0-56-16,0-9 32 16,0 9 24-16,0-6-24 15,0-3-64-15,7 2-8 0,1-8-8 32,10 0 0-32,8 7 0 15,-11 1 0-15,19-8 0 0,-10 8-8 16,10-8-8-16,-2 6 8 15,1-6-8-15,-7 0 8 16,-1 15 8-16,-1-7-8 0,-15 7-40 16,-9 0 40-1,8 0-8-15,-8 7 0 16,18 16 16-16,-12 0 0 0,11 7 0 16,1 0-8-16,-1 1-64 15,6 13-456 1,3-6-673-1,-11-16-807-15</inkml:trace>
  <inkml:trace contextRef="#ctx0" brushRef="#br0" timeOffset="38798.3">28562 13742 1376 0,'0'0'1696'0,"0"0"-1248"0,0 0-296 16,0 0 264-1,0 0 313-15,0 0-129 16,0 0-136-16,-26 0-96 15,26 0-80-15,0 0 32 0,0 0-64 16,0 0-104-16,0-8-40 16,0 8-112-16,0-15-8 15,0-7-72-15,0 0 16 16,0-9-8-16,0-7 56 16,0-6 0-16,0 5-32 15,0-5 40-15,17-17 0 0,-17 16 0 16,9-7-48-16,-1-1-8 15,-8 8 48 1,0-1 0-16,7 16-88 16,-7 1 48-16,0 14-40 15,0 0 88-15,9 6 8 0,-9 9 0 16,0 0 0-16,0 0-8 16,0 0-96-16,0 0-56 0,8 0 32 31,1 31 120-31,8-1 8 15,-2 15 16-15,-6 8 72 16,10 7-72-16,5-7-8 0,-9 7 48 16,2-7-56-16,11-8 0 15,-15-7-56-15,-4-8-216 0,8-1-456 16,-17-14-385 0,0-7-551-16,0-8-840 15</inkml:trace>
  <inkml:trace contextRef="#ctx0" brushRef="#br0" timeOffset="39059.72">28454 13538 2840 0,'0'0'1088'16,"0"0"-1088"-16,0 0-392 0,0 0 328 15,0 0 56-15,82-44-56 32,-48 29-120-32,-1 0-360 0,16-9-184 15,-14 18-112-15,-3-10-263 0</inkml:trace>
  <inkml:trace contextRef="#ctx0" brushRef="#br0" timeOffset="39297.4">29042 13230 3776 0,'0'0'1273'16,"0"0"-929"-16,0 0-344 16,0 0-24-16,0 0 24 15,0 0-80-15,0 0-48 16,0 0 56-16,17-7-401 0,0 7-399 16,-8 0-664-16,0 0-671 15</inkml:trace>
  <inkml:trace contextRef="#ctx0" brushRef="#br0" timeOffset="39472.78">29042 13230 4600 0,'17'234'1001'16,"-17"-234"-1001"-16,0 0-264 0,0 0-112 15,0 0-505-15,0 7-1071 16,0 1-175-16</inkml:trace>
  <inkml:trace contextRef="#ctx0" brushRef="#br0" timeOffset="40132.56">29216 13734 5089 0,'0'0'1384'0,"0"0"-1048"0,0 0-232 16,0 0 48-16,0 0 0 15,0 0-152-15,0-15-208 0,0 15-328 16,0 0-200-16,0 0-593 31,0 0-1455-31</inkml:trace>
  <inkml:trace contextRef="#ctx0" brushRef="#br0" timeOffset="42022.63">29565 15669 208 0,'0'0'304'15,"0"0"96"-15,0 0-16 16,0 0-64-16,0 0-112 16,0 0-72-16,0 0-40 0,0 0-24 31,0 0 40-31,0 0 40 15,0 0-64-15,0-8 16 0,0 8 96 16,0-7 56-16,-8-2-96 16,8 2 104-16,-9 1-88 0,9-3 16 31,-6 9 64-31,6 0-72 31,0 0-56-31,0 0-120 0,0 0 40 16,0 0 24-16,0 0 121 15,0 0 215-15,0 0 88 16,0 0 32-16,0 0-8 0,-9 0-104 16,9 0-104-16,0 0-152 15,0 0-64-15,0 0-88 0,0 0-8 0,-9 9 0 16,9 20 0-16,0 9 0 16,0 6 8-16,-8 10 56 15,8 5-56-15,0 2 56 0,0-1-56 16,0 0 8-1,0-7-8 1,0 0 0-16,8-8 8 0,1-7-16 0,0-8 8 16,-3 0 0-16,3 0-8 15,-9-7 8-15,0-8 0 16,0 0 8-16,0-8-8 0,0-7-8 31,0 8 0-31,0-8 0 16,0 0-8-16,0 0-8 0,0 0-144 15,0 0-176-15,0 0-216 16,0 0-40-16,0 0-32 0,0 0-128 16,0 0-161-16,0 0 41 31,0 0-192-31</inkml:trace>
  <inkml:trace contextRef="#ctx0" brushRef="#br0" timeOffset="42744.07">29300 16391 520 0,'0'0'1248'15,"0"0"-800"-15,0 0-104 16,0 0 360 0,0 0-32-16,0 0-288 15,0 0-168-15,0 0-15 0,0 0-9 16,0 0 32-16,0 0-56 15,0 0-16-15,0 0 24 0,0 0-16 16,0 0-32-16,0 0 8 31,0 0 0-31,0 0-64 16,0 0-64-16,0 0 8 0,0 0-16 16,0 0 0-16,0 0 8 15,0 0-8-15,0 0 0 0,0 0 8 16,0 0 0-16,0 0-8 31,0 0 8-31,0 0 8 16,9 8 40-16,0-8-48 0,-3 15 64 15,11-1 88-15,1 1-32 0,5 9-8 16,-6 6-56-16,16-8-16 0,-7 8-40 16,6-8-8-1,-6-6 16 1,0 7-16-16,-3-23 8 15,-5 7 0-15,-1-7-8 0,-2 0 48 16,-7 0 24-16,18-7 8 0,-11-8 24 16,5-9 8-16,3-6-64 15,1 1-48 1,4-1 0-16,-6-9 8 16,-5 10 0-16,0-9-8 15,0 16 0-15,-10-2-56 0,-7 10 48 16,0 6 8-16,0 8-88 0,0 0-272 15,0 0-344-15,-24 31-328 32,7-1-1089-32</inkml:trace>
  <inkml:trace contextRef="#ctx0" brushRef="#br0" timeOffset="129406.4">20177 2438 104 0,'0'0'368'15,"0"0"-40"-15,0 0-192 16,0 0-40 0,-9-22-88-16,9 22 16 15,0 0 88-15,0 0 40 16,0 0-16-16,0 0-32 0,0 0-88 15,0 0-16-15,0 0-72 16,0 0-56-16,0 0 48 0,0 0 16 16,-6 0 16-16,6 0-8 31,0 0 56-31,0 0 0 16,0 0 80-16,-9 0-24 0,9 0-8 15,0 0 56-15,0 0 64 0,0 0 80 16,0 0-24-16,0 0 8 15,0 0 16 1,0 0 120-16,0 0 32 16,0 0 120-16,0 0-56 15,0 0-39-15,0 0-161 0,0 0-192 16,0 0-64-16,0 0-8 16,-8 7 0-16,8 23 0 0,-9 15 56 15,9 8 72 1,-6 23-24-16,-5 13 40 15,11 9-24-15,-9 8-64 16,9-8 40-16,0 0-96 0,0-15 0 16,0-9 0-16,0-20-48 31,0-2-208-31,0-15-400 0,0-15-1241 16</inkml:trace>
  <inkml:trace contextRef="#ctx0" brushRef="#br0" timeOffset="129961.71">19936 2498 4080 0,'0'0'713'0,"0"0"-545"15,0 0-88-15,0 0 112 0,0 0-192 16,0 0-128-16,0 0 128 16,142 0 0-16,-84 0 16 15,0 7-8 1,9 17-8-16,0-2 72 16,-9 8-64-16,0 7 0 0,-8 1 8 15,-1 7-8-15,-17 1 0 16,-6 6 8-16,-8 9 0 15,-12-1 56-15,-6-1-16 0,0-5-48 32,0-1 64-32,-24-1-24 15,-10 0 32-15,-7-6 32 0,-9-1 16 16,-16 8-120-16,1-16-8 16,-10 1-104-16,-1-9-128 15,18 2-144-15,9-8-225 0,16-16-375 16,8 1-408-1,25-8-807-15</inkml:trace>
  <inkml:trace contextRef="#ctx0" brushRef="#br0" timeOffset="130411.63">20791 3160 3080 0,'0'0'520'0,"0"0"-520"16,0 0-128-16,0 0 120 0,0 0 8 16,0 0 8-16,51 69 0 15,-27-47-8-15,11-15 0 16,-1-7 0-16,-4 0 0 0,-4 0 8 31,6-7 48-31,-6-15-40 16,-9-8 56-16,-8-1 96 0,-3 1 120 15,-6 0 168-15,0 8-23 16,0-2-129-16,-6 9 32 16,-3 8 0-16,-8 7-72 0,-9 0-112 31,11 0-144-31,-19 0-8 15,2 7 0-15,-3 23-48 0,-6 16 40 0,9-1 0 16,6 8-72-16,2 7-24 16,16-14-64-16,8-2-192 15,0-6-160-15,49-9-81 16,9-5-551-16,1-17-856 16</inkml:trace>
  <inkml:trace contextRef="#ctx0" brushRef="#br0" timeOffset="130687.12">21547 3101 3992 0,'0'0'1209'31,"0"0"-961"-31,0 0-192 16,0 0 16-16,0 0 144 0,0 0-56 16,-166 157-104-16,149-119-8 15,10-7-48-15,7 6-104 16,0-15-152-16,0 8-8 0,15-8-328 31,35-7-553-31,-7-6-479 16</inkml:trace>
  <inkml:trace contextRef="#ctx0" brushRef="#br0" timeOffset="131164.49">21822 3221 1504 0,'0'0'1544'0,"0"0"-1072"16,0 0 120-16,0 0 33 0,0 0-273 31,0 0-256-31,0 0-96 15,0 8-16-15,0-1 8 16,7 0-48-16,1-7 48 0,9 8-64 16,-8-8 64-16,6 0-24 15,2 0 32-15,-8 0 72 0,0-15 32 32,-9 8 16-32,0-17 48 15,0 9 0-15,0 0 40 16,0 8 48-16,0-1-16 0,-18 8 72 0,10 0-112 15,-16 0-200 1,-2 8 0-16,11 23-104 0,-19 6 48 16,10 8 8-1,7 8-88-15,0-1-176 16,17-7-304-16,0 1-305 16,34-9 33-16,7-7-664 0</inkml:trace>
  <inkml:trace contextRef="#ctx0" brushRef="#br0" timeOffset="131592.62">22195 3236 3544 0,'0'0'1153'16,"0"0"-1153"-16,0 0-473 15,0 0 473-15,0 0 112 0,0 0-8 16,0 135-24-16,0-97-72 16,0-9 0-16,0 2-8 0,0-8-160 31,0-16-192-31,0 1-328 16,0-8 160-16,0 0 424 15,0 0-264-15,0-23-72 0,0-8 224 16,0 3 0-16,17-11 192 0,-8 2 16 15,6 0 8-15,2 6 80 16,-9 16 136 0,1 0 88-16,0 15 112 15,-3 0-352-15,-6 0 168 16,0 7-128-16,9 16 72 0,-1 14-8 0,1 1 8 31,0 0-112-31,8 6-64 16,-11-13-8-16,20 7-104 0,-2-9-728 15,-7-5-616-15</inkml:trace>
  <inkml:trace contextRef="#ctx0" brushRef="#br0" timeOffset="131818.47">22677 2740 4112 0,'0'0'1105'32,"0"0"-825"-32,0 0-224 0,0 0-56 15,0 0-120-15,0 0 112 16,0 0 8-16,0 180 208 16,-17-90-24-16,0 8 48 0,-1-1-120 15,3 1-112-15,7 8-160 16,-1-23-888-16,0-31-857 0</inkml:trace>
  <inkml:trace contextRef="#ctx0" brushRef="#br0" timeOffset="132293.01">22343 3273 808 0,'0'0'4689'0,"0"0"-4329"0,0 0-360 16,0 0-56-16,0 0 0 15,0 0-16 1,0 0 64-16,108 0-48 16,-65 0-360-16,7 0-241 15,-18 0 113-15,2 0-8 0,7 0 56 16,-15 8 88-16,-11 7 88 31,11 1 216-31,-2-1 96 16,1 7 8-16,1 0 0 0,-2 1 8 15,-5 8 0-15,-4-9 8 16,1 0-8-16,-8-7-8 0,-8 0 56 16,9-7 120-16,-9-1-40 15,0-7 24-15,0 0 408 31,0 0 272-31,0 0-95 0,0 0-481 0,0-22-136 16,0-1-16-16,8 1-112 16,7-16-104-16,11 0 88 0,9-15-96 15,-3 8-296 1,26 1-673 0,-17 5-487-16</inkml:trace>
  <inkml:trace contextRef="#ctx0" brushRef="#br0" timeOffset="132757.45">23250 3273 2984 0,'0'0'1224'16,"0"0"-920"-16,0 0-39 0,0 0 119 15,0 0 120-15,0 0-272 16,-151 83-24-16,134-60-24 31,2 7-48-31,6-1-136 0,1-5-152 16,8-2-160-16,0-7 208 15,0 0-24-15,0-7 0 0,17-1-40 16,-2-7 40-16,-7 0 48 31,10 0 80-31,8 0 128 16,-11-15-8-16,10-7-40 0,-7-1-72 15,5-8 88-15,-5 2-32 0,-10 6-16 16,1 1 24-16,-3 7 56 0,-6 6 144 16,0 9-24-16,0 0-248 15,0 0-96 1,0 0-432-16,0 24 120 16,0-2 272-16,0 17 32 0,0-11-120 15,9 3 32-15,8-8-193 16,9-8-87-16,-2-8 48 0,10-7 16 15,-2 0 112 1,1-7-40 0,-7-23-464-16,6 0-144 15,-6-16 209-15</inkml:trace>
  <inkml:trace contextRef="#ctx0" brushRef="#br0" timeOffset="132960.5">23581 3160 128 0,'0'0'336'0,"0"0"-104"0,33-240-48 15,-33 180 624-15,0 7 232 31,0 15 80-31,0 22-328 0,0 3-135 16,0 13-241-16,0 0-272 16,0 0-144-16,0 0-120 0,0 29-192 15,0 16 144-15,-9 23 168 16,-6 7 128-16,-2 15 8 31,2 1-32-31,15 0-104 0,0-8 0 16,0-24-400-16,0 1-673 15,23-22-719-15,-8-15-567 0</inkml:trace>
  <inkml:trace contextRef="#ctx0" brushRef="#br0" timeOffset="133142.64">23887 3273 3472 0,'0'0'1184'16,"0"0"-1015"-16,0 0-113 31,0 0 304-31,0 0-80 16,0 0-168-16,0 0-56 0,0 0-56 15,-15 204-280-15,15-174-473 0,0-8-1799 16</inkml:trace>
  <inkml:trace contextRef="#ctx0" brushRef="#br0" timeOffset="133310.41">23855 3086 1664 0,'0'0'3129'0,"0"0"-2865"0,0 0-264 15,0 0-1457-15,0 0-351 0</inkml:trace>
  <inkml:trace contextRef="#ctx0" brushRef="#br0" timeOffset="133816.21">23855 3086 5281 0,'49'195'960'15,"-49"-195"-760"-15,0 0-200 16,0 0 16-16,9 0-16 0,0 15-96 16,1-8 96-16,3 8 8 15,-4 7 0-15,0-6 8 0,-1-1 0 16,-8 15-16-16,0 0 0 31,0 1-16-31,0-1-64 0,0 7-56 16,0-6-64-16,0-1-160 15,0-8 24-15,0-7 88 16,9 7 72-16,-9-14 120 0,8 8 0 16,-1 6 48-16,1-7 8 31,10 7 0-31,-10 1 0 0,16-1-48 16,-7 9 40-16,0-1 8 15,-8 0-9-15,0 1-7 16,-3 6 8-16,-6 0 8 0,0 2 0 15,0-10 0-15,0 16 8 16,-6-8 8 0,-20 2-16-16,0-9-16 0,-6-1 16 15,-9-6 0-15,0-7 81 16,-2-1-73-16,2-15-8 16,9 0-64-16,6 0-121 0,17-24-767 15,9-6-1360-15</inkml:trace>
  <inkml:trace contextRef="#ctx0" brushRef="#br0" timeOffset="134233.76">24294 3529 4584 0,'0'0'865'0,"0"0"-641"0,0 0-208 16,0 0 120-16,0 0-64 31,0 0-72-31,0 0 40 0,0 0-40 16,0 22-8-16,0-22-88 16,0 0 16-16,0 0 24 15,9 0 0-15,8 0 56 0,0 0 96 16,-2-15-16-16,2-7 0 15,-8 0-32 1,8 7 32-16,-10 0 32 0,-7-9 168 16,0 17 64-16,0 7 112 15,0-6-32-15,0 6-112 16,0 0-216-16,-15 0-96 0,-3 6-48 16,1 16 48-1,2 2-8-15,-2 6-96 16,8 7 32-16,9-6-16 0,0 6-144 15,0-7-56-15,33 1-272 16,10-1-544-16,8-23-713 16</inkml:trace>
  <inkml:trace contextRef="#ctx0" brushRef="#br0" timeOffset="134665.45">24843 2920 2960 0,'0'0'2401'0,"0"0"-2057"16,0 0-344-16,0 0 0 16,0 0 424-16,0 0-16 0,-49 188 88 15,31-121-72-15,18-6-120 31,0-9-48-31,0-6-120 0,0-9-120 16,0-7 0-16,0-15-16 0,0 0-128 16,0-8-224-16,0 2-128 15,0-9-112-15,0 0 248 0,-8 0 200 16,-1 0 56 0,1-9-136-1,-7-4 120-15,-3-3 104 0,1-7 8 0,8 16 104 16,-6-1 152-16,-2 8-112 15,0 0-152-15,0 0-40 16,10 23 40 0,-10-1 232-16,8 9-72 15,1-9-40-15,8 8-120 0,0-7-104 16,58-9-184-16,0 1-400 16,17-15-1361-16</inkml:trace>
  <inkml:trace contextRef="#ctx0" brushRef="#br0" timeOffset="135137.44">26262 2882 7209 0,'0'0'1128'0,"0"0"-544"0,0 0-143 15,0 0 399 1,0 0-432 0,0 0-408-16,0 0 0 15,-148 151 0-15,105-83-72 0,19-9-24 0,-2 10 8 16,17-10 16-1,9-7-160-15,0-13-200 0,0-2 111 0,0-15-39 32,9-7-112-32,25-6-40 15,-10-9 88-15,11 0 200 16,-3 0-88-16,0-24-128 0,-6-20 224 16,-2-10 208-16,-16-5 8 0,-8-8 16 31,0-16-8-31,0 7 0 15,0 0 144-15,-23 17 88 16,-12 5 120-16,3 17-16 0,0 15-240 16,-3 22-104-16,-6 0-416 15,-25 37-392-15,25 16-264 0,-2-8-1249 0</inkml:trace>
  <inkml:trace contextRef="#ctx0" brushRef="#br0" timeOffset="135488.41">26396 3205 1872 0,'0'0'3049'0,"0"0"-2553"0,0 0-488 16,0 0-8-16,0 0 72 0,41 204-64 31,-33-160 40-31,1-5-32 16,-3-9-16-16,-6-8 24 15,0-6-24-15,0-16-176 0,0 0 112 16,0 0 64-16,0 0 64 0,0-31-64 16,0 1-56-16,11-16-24 31,-4 2-16-31,10-16 16 15,0-8 72-15,7 8-96 0,10-8 0 16,16 7-609-16,-1 16-831 16,-17 16-504-16</inkml:trace>
  <inkml:trace contextRef="#ctx0" brushRef="#br0" timeOffset="136068.26">27068 3296 1296 0,'0'0'48'16,"0"0"-48"-16,0 0-40 15,0 0 40-15,0 0 0 0,0 0-72 0,0 0 72 31,0 0 96-31,-26 0 408 16,17 0 200-16,9 0 48 16,0-8 104-16,-6 8-111 0,-3 0-121 15,-8-7-192-15,8 7-96 16,-6 0-152 0,-11 0-72-16,-8 0 16 15,10 22 48-15,-10 2 56 16,1 5-40-16,1 1-96 0,15 0-96 15,0 1-72-15,8-1-240 16,9 0-24-16,0-15 128 0,0 7-16 16,9-15 8-16,16 2 8 31,8-9 72-31,1 0 120 16,-2 0 16-16,9-24 0 0,-6-5 80 15,-3-1-8-15,-6-9-64 16,-2 10 0-16,2-9 72 0,-9 7 0 15,-2 9 8 1,-7 16 128-16,1-10 224 16,-9 16 0-16,0 0-120 15,0 0-320-15,0 0-56 0,0 16-288 16,0 12 176-16,0 3 32 16,-9 7-328-16,9 15-304 15,9-16-369-15,17-7-895 0</inkml:trace>
  <inkml:trace contextRef="#ctx0" brushRef="#br0" timeOffset="136330.46">27623 3055 3632 0,'0'0'1721'0,"0"0"-1097"15,0 0-232-15,0 0-264 16,0 0-56-16,0 0 136 0,0 0-24 31,-149 166-104-31,124-114-80 16,16 2-88-16,9-10-112 0,0-6-8 16,0-9-296-16,9-5-344 15,40-17-377-15,1-7-399 16,-7 0-719-1</inkml:trace>
  <inkml:trace contextRef="#ctx0" brushRef="#br0" timeOffset="136568.87">27946 2747 4384 0,'0'0'1553'0,"0"0"-1177"0,0 0-376 15,0 0 8-15,0 0-8 0,0 0 312 16,-73 150 72-16,47-83-152 16,2 9 128-1,-2-8-144-15,11 7-120 16,5-7-88-16,3-7-8 16,7-17-32-16,0 1-200 0,0-8-320 15,0-6-456-15,0-1-481 16,0-15-1015-16</inkml:trace>
  <inkml:trace contextRef="#ctx0" brushRef="#br0" timeOffset="137209.54">27972 3288 4849 0,'0'0'856'0,"0"0"-808"0,0 0-48 16,0 0 8-16,0 0 88 0,0 0-96 16,0 0 0-16,0 0 8 15,49 83-8-15,-40-75 0 16,8-8-8-16,-2 0 0 16,-6 0 8-1,0 0 8-15,-1 0 72 0,-8-15-16 16,9-9 8-16,-9 2-16 0,0 7 24 15,0 0 72-15,0 8-24 16,-9-1 208-16,1 8-104 16,-10 0-232-1,3 8-8-15,-11 14-80 16,-6 15 88-16,-2-6 104 0,1 14-56 16,16-8-48-16,9-6 0 15,8 7-128-15,0-9 32 16,0-5-8-16,17-9-32 0,11-8-16 31,2-7 48-31,19 0 56 16,10 0-216-16,7-22-240 0,-8-17-320 15,-8 2-33-15,-9-9-111 16,-7 2 600-16,-19-1 80 16,3 8 208-16,-8-2 64 0,-10 17 16 15,0 7 256 1,0 0 272-1,0 15-448-15,0 0-80 0,0 0-320 0,7 30 192 16,-7 0 128-16,0 14 40 16,8-5 168-1,-8 7-8 1,0-2 96-16,0 1 192 0,0 1-8 16,0-9-71-16,0 8-217 0,0 1-48 15,-15-2-40-15,-28-6-104 0,-41 8-168 16,18-9-833-16,1-22-2982 15</inkml:trace>
  <inkml:trace contextRef="#ctx0" brushRef="#br0" timeOffset="149481.44">28478 3770 680 0,'0'0'1064'16,"0"0"-680"-16,0 0-192 16,0 0 256-16,0 0 144 15,0 0-64-15,0 0-216 16,-17 0-224-16,17 0-88 15,0 0-72-15,0 0 72 16,0 0 8-16,0 0 72 0,0 0-72 16,0 0 0-16,0 0 120 15,0 0-72-15,0 0 153 16,0 0 23-16,0 0 64 0,0 0-88 31,8 0-200-31,1 0-8 0,8 0 0 16,0 0 0-16,16 0 8 15,8-8-8-15,17 8 8 16,8-7-8-16,18-1 0 0,0 1 56 16,-2-1-56-16,0 8 0 31,-24 0-8-31,-8 0 8 0,-24 0-72 16,-9 0-64-16,-9 0-128 15,-8 0 40-15,0 0 96 16,0 0-57-16,0 0-87 0,-8 0-64 15,-18 0-280-15,-6 0-544 16</inkml:trace>
  <inkml:trace contextRef="#ctx0" brushRef="#br0" timeOffset="149852.37">29027 3386 2560 0,'0'0'1112'15,"0"0"-1112"-15,0 0-184 16,0 0-256-16,0 0 264 15,0 0 120-15,73 67 56 0,-30-28 96 32,-2-2-32-32,0 0-56 15,-6 2 0-15,-3 5 0 16,-6-14 0-16,-11 1 48 0,-15-1 168 16,0 0 224-16,0 1 64 15,-15-2-39-15,-20 1-177 0,-14 0-120 16,-18 8-176-16,-15 15-344 31,-2-9-737-31,17-5-783 0</inkml:trace>
  <inkml:trace contextRef="#ctx0" brushRef="#br0" timeOffset="150650.51">28056 4545 2832 0,'0'0'968'16,"0"0"-384"-16,0 0-271 0,0 0 207 16,-175-22-128-16,132 52-296 31,-6 23-96-31,-1 7 16 15,9 8 80-15,16 14-96 0,10-14-176 0,15 8-56 16,0-17-136-16,23 2 24 16,27-16-41-16,34 1-223 0,-18-9-536 15,-1-22-272-15</inkml:trace>
  <inkml:trace contextRef="#ctx0" brushRef="#br0" timeOffset="151065.99">28461 4304 3696 0,'0'0'1009'0,"0"0"-1009"0,0 0-185 31,0 0 185-31,-15 182 32 16,-3-85 145-16,1-7-89 0,2 16-72 16,-9-8 40-16,5-8-56 15,4-23-64-15,6-15 56 0,1-13 8 16,8-17 0-16,0-14 0 31,0-8 0-31,0 0 176 16,0 0 144-16,0-15-16 0,0-15-304 15,0-7 0-15,8-9-8 0,7 8 8 16,13 9-16-16,-4-2 0 0,-17 8-88 16,18 16 32-1,-7 7-48 1,-3 0-48-16,11 0-112 16,-9 22 95-16,6 24 81 0,-14-1 16 15,17 7-136-15,-2 24-240 0,-7-8-512 16,9-23-640-16</inkml:trace>
  <inkml:trace contextRef="#ctx0" brushRef="#br0" timeOffset="151706.18">28975 4891 2936 0,'0'0'1368'15,"0"0"-687"-15,0 0-33 0,0 0-32 16,0 0-120-16,-49-29-488 16,34 36-8-16,-3 23-64 15,-7 0 56-15,1 8-8 0,7-1-96 32,8 1-32-32,0-7-80 15,3-9-184-15,6-7-40 0,0 0 40 16,0-15-17-16,0 0 321 15,0 0 104-15,0 0 104 0,15 0 217 16,-6-30-113-16,17 8-32 16,-20-9 8-1,13 8 104-15,-12 1 56 16,1 7-160-16,-8 8 144 0,9-1 112 16,-9 8-48-16,0 0-200 0,0 0-192 15,0 0-32-15,0 0-200 16,0 8-88-1,0 14 160-15,0 8 160 16,0 1 0-16,9-3 0 16,6 3-8-16,11-1-160 0,-3-6-208 15,12-11-168-15,-12-4-240 16,20-9-361-16,-19 0 177 0,2 0 240 31,-2-16 480-31,-7-6 248 16,-8-8 344-16,-1 0 232 0,-8-1 232 15,0 1-136-15,0 15-135 16,0 0-49-16,0 0 184 31,0 8-64-31,0 7-272 0,0 0-336 16,0 0-104-16,0 0-256 16,0 22 88-16,0 8 200 0,0 9 72 15,9 5 56-15,-1-6-56 16,7-9-208-16,3 2-728 15,1-16-865-15</inkml:trace>
  <inkml:trace contextRef="#ctx0" brushRef="#br0" timeOffset="151879.57">29167 4553 3328 0,'0'0'1272'15,"0"0"-879"-15,0 0-161 16,0 0-232-16,0 0-336 0,0 0-1513 16,0 0 577-16,49 30-456 15</inkml:trace>
  <inkml:trace contextRef="#ctx0" brushRef="#br0" timeOffset="152275.41">29374 4823 2560 0,'0'0'616'0,"0"0"-528"16,0 0-48-16,0 0 200 0,0 0 304 16,0 0-288-16,0 196-152 15,0-151-24-15,0-7-80 16,0-8 16-16,8-7-16 0,-8-7-64 31,0-16-72-31,9 0-56 0,-9 0 192 16,0 0 168-16,8-24-160 0,1-6-8 15,0-7 8-15,6-1-8 16,11 0-104 0,-1-6-80-1,-1 5-72-15,2 9-104 0,-2 16 232 0,-7-1 40 16,0 15 8-16,-8 0-48 15,6 0-16-15,-7 29 64 0,1 9 80 16,0 8 80-16,-1-2-8 16,7 10-64-16,5 5-8 15,3-7-88 1,-8-13-968-16</inkml:trace>
  <inkml:trace contextRef="#ctx0" brushRef="#br0" timeOffset="152650.29">30039 4477 3568 0,'0'0'552'31,"0"0"-552"-31,0 0 0 0,0 0 48 16,0 0 160-16,0 174-72 16,0-115 249-16,-9 10-49 0,-8-1 0 15,9-1-96-15,-8-6-168 16,1-9-16-16,5-6-56 16,10-9 8-1,-9-22-8-15,9 0 0 0,0-8-80 16,0-7-24-16,0 0 32 15,19 0-16-15,5 0 88 0,17 0 0 32,0 0-104-32,8 0-280 15,-6 0-201-15,22-7-399 0,-13-1-424 16,-3 1-440-16</inkml:trace>
  <inkml:trace contextRef="#ctx0" brushRef="#br0" timeOffset="152850.7">30446 4951 1664 0,'0'0'2200'16,"0"0"-1528"-16,0 0-672 16,0 0 56-16,0 0-56 0,0 0 145 31,-17 76 23-31,17-39-40 15,0 1-128-15,0 0 0 16,0-7-312-16,0-9-729 0,0-16-1759 0</inkml:trace>
  <inkml:trace contextRef="#ctx0" brushRef="#br0" timeOffset="155605.66">31185 4703 1584 0,'0'0'1016'32,"0"0"-208"-32,0 0 88 15,0 0-95-15,0 0-337 0,0 0-136 16,0 0 8-16,0 0-88 15,0 0-64-15,0 7-144 0,0 8-40 16,0-6-112-16,0 21 112 16,0-1 136-16,0 1-32 15,0 9-40 1,0 5 16-16,0-5-24 0,-9-2-56 16,9 8 8-16,0-14 0 15,-9 6-8-15,9-7-8 16,-8-8-208-16,8 8-256 0,-9 1-376 15,9-16-481 1,0 0-1031-16</inkml:trace>
  <inkml:trace contextRef="#ctx0" brushRef="#br0" timeOffset="156103.38">31632 4793 2232 0,'0'0'584'15,"0"0"-456"-15,0 0 32 16,0 0 440-16,0 0-216 15,0 0-224-15,-116 113 80 0,84-90-120 16,-11-7 9-16,2-1-1 16,9 0-112-1,-3-1 32-15,11-6-40 0,-10-1 0 16,19 8-8-16,-11-7 0 16,17-8-48-16,-8 7-56 15,17-7 48-15,0 8-41 0,0-8 41 16,0 0 56-1,0 0-8-15,0 0-8 16,0 0 16-16,9 7 0 0,8 2 185 16,9-3-49-16,-11 10-64 15,19 6-64-15,-10 8 72 16,2 0 24-16,-2 7-96 0,10 9 48 31,-10-1-56-31,-7 1 16 0,0-2-8 16,9-5-8-16,-19-9-144 15,10 7-208-15,0-22-553 16,-11 0-695-16,3-8-631 0</inkml:trace>
  <inkml:trace contextRef="#ctx0" brushRef="#br0" timeOffset="157052.54">30429 4695 4640 0,'0'0'1153'16,"0"0"-913"-16,0 0-240 15,0 0-56-15,0 0-256 16,0 0-937 0,0 0 345-16,0 0-448 15,17 39-744-15</inkml:trace>
  <inkml:trace contextRef="#ctx0" brushRef="#br0" timeOffset="157668.66">30687 4960 2736 0,'0'0'680'15,"0"0"-576"-15,0 0-96 16,0 0 72-16,0 0-80 0,0 0 8 16,0 44 72-16,0-21 64 31,0 8-56-31,0-3 32 15,0 3 40-15,0-1 48 0,0 7-72 16,0 2-7-16,0 6 31 0,0-7-8 16,0-8-80-16,0 0-56 15,0-16-8-15,0 1 8 16,0-15-8 0,0 0 120-16,0 0 240 15,0 0 112-15,0-29-344 0,0-1-128 16,0-9 40-16,0 2-40 0,0 0-8 15,0-2-8-15,0 2-40 0,9 0-80 32,-3 7 24-32,11-1 0 15,1 9-56-15,-3 7 32 16,2 7-32-16,9-7 56 0,-11 8 56 16,11 7 40-16,0 0-16 15,-11 0-24-15,10 0 48 0,-7 7-16 31,-12 16 8-31,11 7 8 16,-8 8 0-16,8-1 8 0,-8 8 0 16,-3 8 8-16,-6-8 48 15,0 1-56-15,0-9-8 0,0 15-136 32,0-21-473-32,0-8-1007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20T15:03:55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6771 5004 496 0,'0'0'520'31,"0"0"-520"-31,0 0 0 16,0 0 16-16,0 0 296 0,0 0-72 15,0 0-104-15,0 0-56 16,0 0 48-16,0 0 136 0,0 0 64 16,0 0 72-16,0 0-112 15,0 0-24 1,0 0-32-16,0 0-56 15,0 0-64-15,0 0-8 0,0 0-24 16,0 0-16-16,0 0-8 0,0 0 0 16,0 0 16-1,0 0-16-15,0 0 0 16,0 0-48-16,0 0 0 16,0 0-8-16,11 0 0 15,-5 0-48-15,20-22 48 0,-2 7 8 16,19-16-8-16,6 1 0 15,9 8 8-15,1-8 0 0,-1-1 8 32,15 1-8-32,-6 1 16 15,8-1-16-15,-8-1 8 0,-9 1-8 16,0 8 0-16,-8-1 0 16,-16 7-8-16,-10 1 8 15,-7 8 49-15,-11 7-49 0,-6 0-8 31,0 0-8-31,0 0-97 16,0 0-183-16,0 0-184 0,0 0-256 16,9 0-200-16,0 0-328 15,-1-7 345-15</inkml:trace>
  <inkml:trace contextRef="#ctx0" brushRef="#br0" timeOffset="536.25">7454 4364 1824 0,'0'0'1216'16,"0"0"-952"-16,0 0-264 15,0 0-16-15,0 0-72 0,0 0-64 16,0 9-88-16,6-2 144 16,20 1 88-16,0-1-8 15,6 0 16 1,0 1 0-16,3-1 176 0,6 1-72 16,-7-1 0-16,7 1 32 15,-9-1-56-15,11 8-72 0,-10 0 0 16,-10 1 8-16,3 6-8 15,0 1 64-15,-11-1-64 16,-6 1 8-16,8 6-8 16,-6-5-8-16,-11 6-128 15,0 7 32-15,-20 9-144 16,-55 37 80-16,2-16-488 0,6 1-1208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20T14:10:14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4913 11914 3384 0,'0'0'888'0,"0"0"-520"15,0 0-159-15,0 0-73 16,0 0-80-16,0 0-56 0,0 0-80 31,17-9-200-31,-8 9-217 16,-9 0-191-16,15 0-176 0,2 31 168 0,0-1 48 15,-2-23-616-15</inkml:trace>
  <inkml:trace contextRef="#ctx0" brushRef="#br0" timeOffset="1567.31">3974 5102 1856 0,'0'0'1224'16,"0"0"-912"-16,0 0-136 0,0 0 320 15,0 0 129-15,26-75-25 16,-26 75-256 0,0 0-200-16,0 0-144 0,0 0-72 15,8 37-192-15,1 24 264 16,6 29 80-16,2 23 112 16,9 15-168-16,-11 0-24 0,2 0 0 15,9-15-144-15,-11-15-168 16,-6 0-329-16,0-24-319 0,-1-21-576 15</inkml:trace>
  <inkml:trace contextRef="#ctx0" brushRef="#br0" timeOffset="1983.23">3718 6232 3648 0,'0'0'1329'0,"0"0"-1097"16,0 0-232-16,0 0-120 15,0 0 16-15,0 0 0 0,0 0 24 16,0 0 80-16,58 82 40 15,-26-53-32-15,3-5 64 0,5 6-16 32,1-8-48-32,2-7 40 0,7 0-40 15,-1-15-8-15,-8 0 0 16,18 0 8-16,-10-8 48 0,1-21-48 16,-1-1 40-16,-14-9-24 15,-3 2 56-15,-15-8 80 16,-8 1 72-1,-9-10-48-15,0 10-104 0,0 5-80 16,-18 2-280-16,-5 7-296 16,6 14-889-16</inkml:trace>
  <inkml:trace contextRef="#ctx0" brushRef="#br0" timeOffset="2586.48">3741 3710 824 0,'0'0'1184'0,"0"0"-824"32,0 0-128-32,0 0 368 15,0 0 24-15,0 0-272 0,0 0-272 16,0 0-80-16,0 0-104 15,0 52 104-15,0 9 200 0,0 21 193 16,0 25-25-16,0 4-176 31,0 2-48-31,0-7-64 16,0-16-72-16,0-7-8 0,18-15 0 16,7-15-96-16,-1-8-264 15,2-23-32-15,-2 0 135 16,1-13 121-16,-7-9-144 0,-3-9-296 31,-7-21-624-31</inkml:trace>
  <inkml:trace contextRef="#ctx0" brushRef="#br0" timeOffset="2812.79">3328 4734 2600 0,'0'0'1216'0,"0"0"-984"16,0 0-232-16,0 0-48 15,0 0 40 1,0 0 0-16,90-61-8 16,-49 31 0-16,11-1 0 15,4 2-120-15,30-24-256 0,-21 9-456 16,-16 5-680-16</inkml:trace>
  <inkml:trace contextRef="#ctx0" brushRef="#br0" timeOffset="3416.4">4099 4486 360 0,'0'0'1752'0,"0"0"-680"0,0 0-328 31,0 0-16-31,0 0-63 15,0 0-89-15,0 0-200 0,0 0-296 16,0 0-80-16,8-9-40 16,10 2-112-16,5-8 48 15,12-8-8-15,-3 1-192 0,3 0-168 16,-3 7-25 0,0-1-239-16,-15 8-400 15,-8 1-384-15</inkml:trace>
  <inkml:trace contextRef="#ctx0" brushRef="#br0" timeOffset="3642.73">4191 4756 2656 0,'0'0'752'15,"0"0"-656"-15,0 0-96 16,0 0 0-16,0 0 8 0,0 0 64 16,65-22-64-16,-22-2 0 15,-2 9-8-15,17-22 0 16,-8 7-520-16,-1-1-680 0</inkml:trace>
  <inkml:trace contextRef="#ctx0" brushRef="#br0" timeOffset="4057.28">4880 4244 2520 0,'0'0'864'0,"0"0"-528"15,0 0 400-15,0 0-7 16,0 0-209-1,0 0-288-15,-66-23-232 16,48 53-80-16,10 9-40 0,-9-2 40 16,17 9-128-16,0 6-48 15,0-7 40-15,8-7-177 16,27-1 105-16,-3-14 112 0,2-16 96 16,16-7 80-16,-1 0 0 15,-8-30 80 1,9-16 8-16,-1 2 88 15,-14-16 217-15,-20-1 175 16,2 9-224-16,-17-1 80 0,0 8-200 16,-17 15-88-16,-15-1-64 15,-9 24-72-15,-26 7-16 0,-17 0-296 32,2 22 0-32,-10 32 0 15,18 5-168-15,16 2-657 16,24-16-1735-16</inkml:trace>
  <inkml:trace contextRef="#ctx0" brushRef="#br0" timeOffset="5738.76">2051 8459 416 0,'0'0'584'15,"0"0"88"-15,0 0 40 16,0 0-72-16,0 0-216 0,0-16-104 16,0 16-40-16,0 0-104 15,0 0-8 1,0 0 16-16,0 0 49 16,-19 0 71-16,4 24-192 0,-28 5-112 15,2 25-8-15,-9-2-56 16,9 0 48-16,-2 1-72 0,11 7-112 15,6-7-273 1,11-1-599-16,15-6-312 16,0-23-336-16</inkml:trace>
  <inkml:trace contextRef="#ctx0" brushRef="#br0" timeOffset="6182.38">2415 8993 832 0,'0'0'856'15,"0"0"-624"-15,0 0-144 0,0 0-80 16,0 0-8-1,0 0 200 1,0 0 224-16,0 0-192 0,0 0-72 16,-192 135 96-16,151-97-96 0,-17 22-64 15,0-7-96-15,0 14-8 16,0-6-344-16,15-1-24 0,10-7-88 31,16-16-136-31,11-7-400 16</inkml:trace>
  <inkml:trace contextRef="#ctx0" brushRef="#br0" timeOffset="6644.9">2654 10031 1304 0,'0'0'1176'32,"0"0"-888"-32,0 0-288 15,0 0 0-15,0 0 120 0,0 0 40 16,-123 113 104-16,97-74-80 15,-6-2 152-15,-11 8 184 16,2 15-312-16,-17 15-152 0,0 1-56 31,8 7-8-31,9-9-360 16,16-20-248-16,16-17-432 0,9-30-1160 0</inkml:trace>
  <inkml:trace contextRef="#ctx0" brushRef="#br0" timeOffset="7395.7">4764 8007 808 0,'0'0'984'0,"0"0"-192"0,0 0-72 15,0 0 88-15,0 0-23 16,0 0-113-16,0 0-192 0,0 0-168 15,0 0-184-15,-8 0-120 32,-10 8-8-32,1 22-336 0,-24 29-408 15,0 17 8-15,-43 68-121 16,26-25-159-16,-9-5-400 0</inkml:trace>
  <inkml:trace contextRef="#ctx0" brushRef="#br0" timeOffset="8186.47">3619 8557 160 0,'0'0'664'15,"0"0"-544"-15,0 0-104 0,0 0 168 31,0 0 168-31,0 0-120 16,0 0-72-16,0 0-144 0,6 0-16 16,-6 0-8-16,17 0-80 15,1 0 80-15,14 0 8 0,13 0 80 32,11-16 24-32,2-6 96 15,7-16-16-15,2 0-184 16,-18 16-32-16,-6-1-904 0</inkml:trace>
  <inkml:trace contextRef="#ctx0" brushRef="#br0" timeOffset="8807.92">3759 9738 408 0,'0'0'656'0,"0"0"-344"0,0 0-72 16,0 0 64-1,0 0-144-15,0 0-152 16,0 0-8-16,0-23-8 16,0 17 8-16,8-3 80 0,9-6 96 15,7 0-88-15,-7-7-80 16,9 7-8 0,6 0 0-16,-6-7-312 15,15-2-232-15,-17 2-288 16</inkml:trace>
  <inkml:trace contextRef="#ctx0" brushRef="#br0" timeOffset="9599.59">5834 8443 488 0,'0'0'1208'16,"0"0"-816"-16,0 0-376 0,0 0 64 15,0 0 104-15,0 0 8 16,0 0-72 0,0 0-120-16,0 0 0 15,0 0 0-15,0 0 0 0,18 0 8 16,-3 0 104-16,19-6-32 15,7-18 16-15,8 2-88 16,20-8-8-16,-21 8-728 0</inkml:trace>
  <inkml:trace contextRef="#ctx0" brushRef="#br0" timeOffset="11946.5">10001 5434 600 0,'0'0'760'0,"0"0"120"16,0 0-24-16,0 0-48 0,0 0-56 16,0 0-151-16,0 0-129 15,8-122-184-15,-8 122-184 0,0 0-104 16,0 0-104-16,0 0-104 31,0 9-80-31,0 36 72 0,9 15 192 16,6 37 24-16,-6 25 264 15,8 20 0-15,-8 1-112 16,-1-8-56-16,1-22-96 0,-3-7-176 16,12-32-144-16,-10-20-200 31,-8-17-393-31,0-6-495 15,0-31-672-15</inkml:trace>
  <inkml:trace contextRef="#ctx0" brushRef="#br0" timeOffset="12307.14">9768 6397 2616 0,'0'0'1256'0,"0"0"-1256"15,0 0-88-15,0 0-96 16,0 0 184 0,0 0 48-16,0 0-32 31,0 0 56-31,108 187 64 16,-74-148-56-16,7-2-24 0,-8-6-48 15,10-1 0-15,-11-16-8 0,0-6 8 16,11-8-8-16,-2 0 8 15,0-22 72-15,9-24-80 16,-7 1 8-16,6-16 48 0,-25 2 40 16,10-2 8-16,-10 1 56 15,-15 1-64-15,8-2-96 0,-17 15 0 16,9 16 0-16,-9 15-152 31,0 15-344-31,0 39-1280 16,-18-2-344-16</inkml:trace>
  <inkml:trace contextRef="#ctx0" brushRef="#br0" timeOffset="15057.38">10358 8308 544 0,'0'0'656'0,"0"0"-472"16,0 0-32-16,0-8 296 0,0 8-88 15,0 0-104-15,0 0-144 16,0 0-96-16,0 0-8 15,0 0 0-15,0 0 120 0,0 0 64 16,0 0 64-16,0 0 0 0,0 0-64 16,0 0-40-16,0 0-24 31,0 0-48-31,0 0-72 16,11 0-8-16,-4-7-56 0,-1-1 48 15,20-6 0-15,-9 6-8 16,7-7 0-16,10 15-32 0,-10 0-8 15,2 0 0-15,-11 0-48 16,11 15-56-16,-16 22 0 16,-3 2 40-16,-7 5 112 0,0 10-88 15,0-2 88-15,-7-7 0 16,-12 8 0 0,-5-1 8-16,-2-6 8 15,-6 6 96-15,-2 9-88 0,1-2 40 16,-1 2-56-16,10-1 0 15,7-14 0-15,8-2-8 0,9-14-56 16,0-15-32 0,18-6-8-16,14-3-48 15,11-6 64-15,-11 0 32 16,3-22-128-16,-12 7-328 0,3-8 216 16,-19 1 200-16,1 7 96 15,-8-1 16-15,0 10 120 0,0-3-24 31,0 2-40-31,0-1-72 16,-15 8 8-16,7 0 104 0,-1 0-16 16,0 0 16-16,1 0-40 15,1 15-72-15,-1 16 0 0,-1 14 16 16,9 7 72-16,0 9-40 31,0 7-40-31,17 7-8 16,16 0-40-16,-10 1-56 0,5-9-176 15,-6-15-8-15,-5-14 64 16,0-8 112-16,-17-7 88 0,0-7 16 16,0-10 0-16,0 10 232 31,-8-9 0-31,-18 8-72 0,-6 0-8 16,-1 8-72-16,-8-1-24 0,7-7-48 15,-7 1-8-15,7-1-120 16,19-15-504-16</inkml:trace>
  <inkml:trace contextRef="#ctx0" brushRef="#br0" timeOffset="19588.59">9155 11763 784 0,'0'0'904'16,"0"0"-120"-16,0 0-160 0,0 0-232 16,0 0-176-16,-9 0-112 15,9 0-96-15,0 0 0 16,0 0 152-16,0 0-32 0,0 0-72 31,26 0-8-31,15 0 112 0,26 0-56 16,14 0-24-16,27 0 49 15,8 0-121-15,26 0 8 16,33 0-8-16,32-15 0 0,25-30 0 16,-17 7 72-16,-40-7-32 31,-59 15-32-31,-23 14 48 15,-3 1-56-15,1 0-8 0,10 8 0 16,-35-1 0-16,-16 8-48 16,-18 0 32-16,-6 0-88 0,-11 0 16 15,-6 0 31-15,8 0 49 16,11 8 8 0,-6-8-8-16,12 0 0 15,-2 0 0-15,1 0 8 0,-8 0-8 16,-1 0 8-16,-7 0 0 15,1 0 0-15,-8 0 0 0,-10 0 8 16,7 0-8 0,-1 0 48-16,3 0-32 15,0 0 73-15,16 0 15 16,-1 0 40-16,11 0-24 0,5-8-56 16,10 1-16-16,-1-1-40 15,10 8 8-15,-1 0 0 0,0 0 0 31,0 0-8-31,0 0-8 16,-8 0 0-16,-1 0 0 0,-6 0 8 16,7 8 0-16,-9-8 0 15,-7 0 0-15,7 0-8 0,0 0 0 16,-7 0 0-16,7 0 8 31,0-8 48-31,-8 1-48 16,1-1 40-16,-15 8 8 0,-6-7-48 15,5 7 64-15,-10 0-16 16,1-8 24-16,-1 8 0 0,-8 0-16 16,7 0 0-16,1 0-48 31,1 0-8-31,0 0-8 0,-9 0 0 16,8 0 0-16,-8 0 8 0,0 0 0 15,0 0 0-15,0 0-8 16,9 0 16-16,-9 0-16 0,0 0 0 15,9 0 0 1,-3 0 0-16,-6 0 0 16,11 0 0-16,-5 0 0 15,3 0 8-15,-9 0-8 0,17 0 8 16,-8 0 0-16,-3 0 40 16,11-7 8-16,3 7-48 0,-14-7 0 31,9 7 48-31,-6-9-48 15,-1 9-8-15,-8 0 8 0,0 0 88 16,9 0-24-16,-9 0 72 16,0 0 64-16,0 0-64 0,0 0-64 15,0 0-72-15,0 0 0 32,0 0-8-32,0 0 0 15,0 0 0-15,0 0 0 0,0 0 8 16,0 0 0-16,0 0 0 15,0 0 0-15,0 0 48 0,0 0-48 16,0 0 8-16,0 0-8 31,0 0 64-31,0 0-64 0,0 0 88 16,0 0-8-16,0 0 8 0,0 0-88 16,0 0 8-16,0 0-16 15,0 0 0-15,0 0-8 0,0 0-256 16,-9 0-360-16,-14 0-880 15,-3 0-1121-15</inkml:trace>
  <inkml:trace contextRef="#ctx0" brushRef="#br0" timeOffset="22747.5">17066 4508 968 0,'0'0'1432'16,"0"-15"-584"-16,0 8-144 0,0-9-152 0,0 1 161 16,0 0-65-16,0 7-56 15,0-7-88-15,0 8-72 0,0 7-64 16,0 0-136-16,0 0-200 15,0 0-32-15,0 0-128 16,0 30-56-16,0 16 104 0,0 21 80 0,0 16-8 16,0 15 8-16,0 15 0 15,0 7 0 1,0 8 0-16,0 0 0 16,15 0 0-16,11-15 0 15,-3-15 0-15,12-24-232 0,6-13-80 16,0-31-184-16,10-15 0 15,48-23 64-15,-17-29-168 47,-7-15-1177-47</inkml:trace>
  <inkml:trace contextRef="#ctx0" brushRef="#br0" timeOffset="22935.66">16667 5328 3872 0,'0'0'1377'15,"0"0"-1001"-15,0 0-376 0,0 0-96 16,0 0 96 0,0 0 48-16,257-60-48 0,-100 22-128 15,-22 1-729 1,-20-1-1279-16</inkml:trace>
  <inkml:trace contextRef="#ctx0" brushRef="#br0" timeOffset="23164.29">17630 5155 6145 0,'0'0'960'16,"0"0"-960"-16,0 0-656 15,0 0 432-15,0 0 40 0,232-30-264 16,-150 7-152-16,2 7-201 16,7-6-223-16,-33 16-536 15</inkml:trace>
  <inkml:trace contextRef="#ctx0" brushRef="#br0" timeOffset="23385.23">17688 5629 4608 0,'0'0'473'0,"0"0"-473"15,0 0-136-15,0 0 128 16,0 0 0-16,233-38 8 16,-143 9 0-16,35-17-152 15,-26 8-1097-15,-15 1-1135 16</inkml:trace>
  <inkml:trace contextRef="#ctx0" brushRef="#br0" timeOffset="23756.96">18808 4651 5401 0,'0'0'1328'15,"0"0"-1152"-15,0 0-176 0,0 0-112 16,0 0 40-16,0 0-64 16,0 0 64-16,17 52 72 15,0-6 8 1,-2 13 40-16,2 10 72 0,-17 21 120 16,0 7-56-16,0 10-80 15,0 4-24-15,0 2-72 0,-8 0 8 16,-1-7-8-16,9-23-8 15,0-9 16 1,0-13-16-16,0-15-80 16,0-16-200-16,0-15-296 0,0-8-520 15,0-7-641-15,0 0-623 16</inkml:trace>
  <inkml:trace contextRef="#ctx0" brushRef="#br0" timeOffset="63504.18">12109 3853 144 0,'0'0'216'0,"0"0"-144"0,0-8 8 16,0 1-16-16,0 7-16 15,8 0 8-15,-8 0-48 0,9 0 8 16,-9 0 48-16,0 0 88 15,0 0 152-15,0 0 8 32,0 0 40-32,0 0 40 0,0 0-32 15,0 0-16-15,0-8-56 16,0 8-112-16,0 0 0 0,0 0-72 0,0 0-24 16,0 0-24-1,0 0 24 1,0 0 16-16,0 0-16 15,0 0-72-15,0 0 72 0,0 0-8 16,0 0-72-16,0 0-8 16,0 0-72-16,0 0 24 0,0 0 40 15,0 0 8 1,0 8 8-16,0-1 8 16,0 1-8-16,0 7 8 15,9 0 64-15,-9 1-16 0,0 13 16 16,0 1-64-16,0 8 88 15,0 0-8-15,0-1-72 0,8 8-8 32,-8 1 120-32,7-9-119 15,1 8 111-15,10 1 64 0,-8-2-112 16,5 2 64-16,-8-9 0 16,2 1-16-16,8-7-112 0,-9-9 8 15,-8-7 0-15,9-8-8 31,-9 1 8-31,0-8 32 16,9 0-40-16,-9 0 0 0,0 7 48 16,0-7-48-16,0 0 48 15,0 0-48-15,0 0 0 0,0 0 0 16,0 0 0-16,0 0-8 16,0 0 0-1,0 0-80-15,0 0 0 16,0 0 16-16,0 0-104 0,0 0-16 15,0 0 64-15,0 0 40 16,0 0-8-16,0 8-169 0,0-1-335 16,0-7-480-1,0 0-1072-15</inkml:trace>
  <inkml:trace contextRef="#ctx0" brushRef="#br0" timeOffset="64524.89">12882 3943 696 0,'0'0'1040'0,"0"0"-568"0,0 0-56 0,0 0-152 16,0 0-152-16,0 0-40 16,-142-7 80-16,118 7-8 15,-2 15-16-15,3 15 24 0,5 1-56 31,10 6 40-31,-1 8-128 16,9-1-8-16,0 10-136 0,26 5 56 16,6-6 72-16,9 0-8 15,4-8 16-15,3 0 16 0,1-6 40 16,-8-10-56-16,-15-14-40 31,-2 8 40-31,-7-16-8 0,-17 1 0 16,0-1 8-16,0 1 256 15,-9-8 424-15,-23 14-239 16,-17 10-313-16,-10-9-104 0,-7 15-24 16,-1-1-88-16,0-5-192 31,0-2-201-31,9 8-135 0,26-8-400 0,6-14-232 16</inkml:trace>
  <inkml:trace contextRef="#ctx0" brushRef="#br0" timeOffset="65290.66">13347 4380 824 0,'0'0'816'0,"0"0"-80"16,0 0-112-16,0 0-104 16,0 0-112-16,0 0-16 0,0 0-176 15,0 0 25-15,-166 15-121 32,140 7-120-32,9 1-8 0,9-1-56 15,1 9 56-15,7-9-161 16,0 8-39-16,0-15 104 15,0 0 96-15,0-7-8 0,7-1 8 16,-7-7 8-16,8 0 72 31,-8 0 104-31,0 0 361 0,9 0 127 16,-9-15-288-16,0-7-96 16,8-1-128-16,-8 1-16 15,0 7-56-15,0 8-72 0,0-2-8 0,0 9-8 16,0 0-96-1,0 0-40 1,0 0-64-16,0 0-88 0,0 9-32 16,9 13 208-16,0 0 72 0,-1 1 48 15,-1-1-88-15,10 0 8 16,0-7-24-16,-2 1 0 0,11-8 0 31,0-8-120-31,-2 0 31 16,10-24-239-16,-2-13-232 0,1-8 272 15,1-15 192-15,-17-8 192 16,-2 0 0-16,-6 1 0 0,2-1 8 16,-11 7 8-16,0 17 384 31,0 21 432-31,0 1-55 0,0 14-249 16,0 8-216-16,0 0-136 15,0 0-168-15,0 0 0 16,0 0-160-16,0 0-56 0,0 8-8 15,0 22 120-15,0 7 56 32,0 16 48-32,0 14 56 0,6 1 48 15,11 1-104-15,-10-2-64 16,19-14-296-16,0-1-257 16,-3-22-39-16,3-8 32 0,-11-7-288 15,2-15-824-15</inkml:trace>
  <inkml:trace contextRef="#ctx0" brushRef="#br0" timeOffset="65472.61">13388 4388 2664 0,'0'0'736'0,"0"0"-736"15,0 0-8-15,0 0 0 16,192-15-240-16,-111 6-920 0</inkml:trace>
  <inkml:trace contextRef="#ctx0" brushRef="#br0" timeOffset="65829.22">13903 4260 2768 0,'0'0'560'0,"0"0"-496"15,0 0 40-15,0 0 48 16,0 0 64-16,0 0 328 0,0 0-87 16,-41 195-345-16,41-142-112 15,0-8-361 1,15-1-215-16,19-20 0 15,7-9-288-15,0-15 160 0,-7 0 344 16,-10-24 360-16,-7-5 360 16,-8-9 328-16,-9-8-48 0,0 2 200 15,0 6 17 1,-26 1-169-16,2 6-152 16,1 9-144-16,-3-1-208 15,0 16-80-15,2 7-104 0,-10 0-312 16,-7 0-400-16,-9 37-176 15,7 2-617-15,20-10-927 0</inkml:trace>
  <inkml:trace contextRef="#ctx0" brushRef="#br0" timeOffset="66264.41">14475 4154 1424 0,'0'0'1264'0,"0"0"-1264"15,0 0-56-15,0 0 8 16,0 0 48-16,0 0-152 0,-66 82 48 15,66-58-24-15,8-2 128 16,24 0 0-16,3 1 0 16,-3-8 0-1,18 7 0-15,-7-6-144 16,6 6 8-16,-16-7 32 0,1 0 56 16,-2-7 40-16,-23 7-8 0,0 0-56 15,-9 1 72-15,0 6 72 16,-26-7 568-1,-24 15-144-15,1 0-240 32,-7-1-184-32,-5-5-72 15,12 6-64-15,-9-23-184 0,15 1-640 16,19-8-1119-16</inkml:trace>
  <inkml:trace contextRef="#ctx0" brushRef="#br0" timeOffset="66748.42">14658 3725 1480 0,'0'0'1064'0,"0"0"-920"0,0 0-144 16,0 0-168-16,0 0 168 15,0 0 64-15,0 0 120 16,58 196-32 0,-49-129-72-16,15-6-8 15,-16-1-72-15,10 0 8 0,-10-8 8 16,7 2 48-16,-4-17-64 0,-11-7 0 16,7-8-88-16,1-13-16 15,-8-2 48 1,0-7 56-16,9 0 48 15,-3 0 232-15,3-23 144 16,8 0-112-16,0-7 16 0,-2 8-32 16,3 0-95-16,-1 6-49 15,-9 1-16-15,1 15-88 32,6 0-48-32,2 0-72 0,1 0 64 15,14 0-64-15,-6 15 64 16,6 8-48-16,2 0 48 0,-1-1 0 15,8 8-120-15,-16 1-169 16,8-2-279-16,16 1-184 31,-6 0-424-31,-10-15-384 0</inkml:trace>
  <inkml:trace contextRef="#ctx0" brushRef="#br0" timeOffset="66931.32">15545 4319 1016 0,'0'0'720'16,"0"0"-552"-16,0 0-168 15,0 0-64-15,0 0 64 0,0 0 160 0,18 54 72 16,-18-25-96-16,8 1-120 31,-8 0-16-31,0-6-96 16,0-2-1088-16</inkml:trace>
  <inkml:trace contextRef="#ctx0" brushRef="#br0" timeOffset="67108.45">15388 3905 4232 0,'0'0'1073'15,"0"0"-1073"-15,0 0-160 32,0 0-1585-32,0 0-1511 0</inkml:trace>
  <inkml:trace contextRef="#ctx0" brushRef="#br0" timeOffset="71341.21">11728 5645 80 0,'0'0'312'16,"0"0"80"-16,0 0-56 15,0 0-24-15,0-16 32 0,0 16-32 16,0 0-64-16,0 0-56 31,0 0-88-31,0 0-48 0,0 0-56 16,0 0 0-16,0 0-8 15,0 0-48-15,0 0 8 16,0 0-56-16,0 0 16 0,8 23 32 16,1-1 48-16,-3 8 8 31,20 15 0-31,-17 8 160 0,8 7 0 0,-8 1-80 16,-3 7 16-1,3-1-40-15,-1-6-48 0,1-17 0 16,8-6-8-16,-2 0-96 0,-6-16-376 15,2-14-544-15</inkml:trace>
  <inkml:trace contextRef="#ctx0" brushRef="#br0" timeOffset="71694.1">12242 5787 784 0,'0'0'1280'0,"0"0"-816"0,0 0-464 32,0 0-224-32,0 0 144 15,0 0 80-15,0 0 0 0,33 188 0 16,-16-142 0-16,0-2 0 0,7-5 0 16,-7-2 8-1,-8-7 0-15,-1-8-8 0,-8-7-520 16,0-6-776-1</inkml:trace>
  <inkml:trace contextRef="#ctx0" brushRef="#br0" timeOffset="72146.39">12109 5652 2712 0,'0'0'608'0,"0"0"-608"0,0 0-296 15,0 0 216-15,0 0 80 16,192-23 16-16,-134 15 112 0,0 1-16 31,-9-1 8-31,-16 8-120 16,-8 0 0-16,-7 0-56 0,-18 8-296 16,0 30 104-16,-26 7 160 15,-15 14-152-15,0-5-152 16,-2-10 224-16,19-5 160 0,7-9 0 31,8-15-152-31,9-8 16 16,9-7 80-16,23 7 64 15,3-7 112-15,14 0 120 0,-8 0-48 16,2 0-72-16,-2 15-104 16,-8 0 8-16,-8 0-16 0,-7 16 0 15,-12-1 16 1,-6-8 120-16,0 17 128 15,0-10-56-15,-24 1-56 16,-8 9-24-16,-2-2-56 0,-7 0-72 16,-9-7-40-16,7-15-80 0,2 1-144 15,15-16-264 1,3 0-352-16</inkml:trace>
  <inkml:trace contextRef="#ctx0" brushRef="#br0" timeOffset="72387.46">12964 5787 1880 0,'0'0'1224'15,"0"0"-752"-15,0 0-120 0,0 0-40 31,0 0-312-31,0 0 0 16,0 0-64-16,0 97 64 16,0-43 16-16,0-1 24 0,0-1-40 15,0-7-296-15,8 1-264 16,-8-17-352-16,0-6-344 0</inkml:trace>
  <inkml:trace contextRef="#ctx0" brushRef="#br0" timeOffset="72605.5">12591 5840 2880 0,'0'0'1312'0,"0"0"-1312"0,0 0-128 15,0 0-448-15,0 0 432 0,0 0 144 16,157-53 16-16,-90 31-16 15,26-16-248 1,-20 15-688-16,-6 1-864 0</inkml:trace>
  <inkml:trace contextRef="#ctx0" brushRef="#br0" timeOffset="72883.33">13371 5508 936 0,'0'0'1608'15,"0"0"-816"-15,0 0-296 0,0 0-160 32,0 0-336-32,0 0 0 15,0 0-16-15,0 0 16 0,-140 219 72 16,131-159-72-16,1-7-40 0,8-9 32 15,8 2 8-15,24-9-56 16,3-7 48-16,14-14-80 16,25-8-376-1,-16-8-440-15,0 0-520 16</inkml:trace>
  <inkml:trace contextRef="#ctx0" brushRef="#br0" timeOffset="73164.49">13827 5900 368 0,'0'0'336'0,"0"0"-240"0,0 0-8 16,0 0-40-16,0 0 88 16,0 0 120-16,0 0-24 0,0 0-80 15,177-16 80-15,-154 1-144 32,10 0-88-32,16 1-200 0,-6-9-504 15</inkml:trace>
  <inkml:trace contextRef="#ctx0" brushRef="#br0" timeOffset="73349.32">14010 6088 1792 0,'0'0'1152'16,"0"0"-1064"-16,0 0-88 15,0 0 0-15,0 0-160 16,216-15-704-16,-158 0-1143 0</inkml:trace>
  <inkml:trace contextRef="#ctx0" brushRef="#br0" timeOffset="73606.42">14566 5584 3368 0,'0'0'1232'16,"0"0"-1232"-16,0 0-24 0,0 0-112 0,0 0 128 15,0 0 0-15,34 98 8 16,-25-53 8-1,-3-1 0 1,3 2-8-16,-1 15-8 0,1-9-616 16,-9-7-904-16</inkml:trace>
  <inkml:trace contextRef="#ctx0" brushRef="#br0" timeOffset="73988.19">14940 5562 4168 0,'0'0'633'0,"0"0"-633"0,0 0 0 16,0 0 0-16,0 0 80 15,0 0 56-15,0 0-8 0,-25 203-120 16,25-136 0-16,0-6-8 15,0-16-96-15,0-8-144 32,8-15-41-32,18-6-111 0,6-16 72 15,-6 0-168-15,6-7-160 16,1-32 248-16,-16-5 400 0,-8-10 80 16,-1-5 672-16,-8 5-96 15,0 10-208-15,-17-8-56 16,-7 21-79-1,-2 1-105-15,-6 15-112 0,-2 0-96 16,-7 15-152-16,6 0-136 16,-6 7-81-16,18 16-639 0,6-8-1136 15</inkml:trace>
  <inkml:trace contextRef="#ctx0" brushRef="#br0" timeOffset="75065.16">15330 5058 1176 0,'0'0'768'0,"0"0"-88"0,0 0 104 0,0 0-160 16,0 0-200-1,0 0 1 1,0 0-145-16,-32-31-24 0,23 31-72 0,1 0-128 16,-1 0-56-16,-8 0-8 15,-7 22-104-15,7 9 32 16,0 6 8-16,4 1 48 0,2-9-240 15,11 10-225-15,0-17 217 16,0 1 72 0,11-1 8-16,2-15 176 15,-5 2-64-15,9-9-336 16,1 0-104-16,-12 0 368 0,3-9 152 31,-1-13 8-31,1 0 88 16,-9-1 120-16,0 1 40 0,0-2-56 15,0 2 256-15,0 15 0 16,0-1-215-16,0 8-129 16,0 0-112-16,0 0-161 0,0 0-439 15,0 15 96-15,0 22 336 32,0 2 168-32,9 13 0 0,-1 9 0 15,1-2-56-15,-3 24-16 0,5-14-344 16,-4-25-1096-16</inkml:trace>
  <inkml:trace contextRef="#ctx0" brushRef="#br0" timeOffset="75610.02">15629 5960 80 0,'0'0'1112'0,"0"0"-1000"15,0 0-112 1,0 0-160-16,0 0 104 15,0 0 48-15,-8 105 0 0,8-90 0 16,17-7 8-16,-2 8 48 16,-6-1 184-16,8 0-72 0,0-1-56 15,-2-6-24-15,-6 7-32 0,-1 0-40 16,-8 0 8-16,9-8 48 16,-9 8 16-16,0-6 112 0,-9 4 176 31,-16 3-144-31,1-8-96 15,-10 7-120-15,10-8-8 0,-11 1-64 16,12-8-200-16,5 0-304 16,10 0-160-16</inkml:trace>
  <inkml:trace contextRef="#ctx0" brushRef="#br0" timeOffset="76313.06">16002 6013 888 0,'0'0'984'16,"0"0"-752"-16,0 0-152 15,0 0 296-15,0 0 224 0,0 0-136 0,0 0-160 16,-32 0-296-1,23 0-8-15,0 8-8 0,-8 14-40 16,9 0-16 0,1 1-168-16,-1-1-32 15,8 2-72-15,0-10-112 16,0-6-48-16,0-8 168 0,15 0 160 0,10 0 40 16,-7-8 48-1,5-14 80-15,-5 0 88 16,-1-2 0-16,-9 2 224 15,-1 0-56-15,-7-1-40 16,8 7-8-16,1 1 104 0,-9 8 96 16,0-1-64-16,0 8-192 31,0 0-152-31,0 0-8 16,0 0-96-16,9 0-24 0,-9 0-32 15,0 8 80-15,0 8 80 31,8-1 8-31,1 0-8 0,0 0 0 16,-9-1 0-16,15-6 0 16,-5-8 0-16,-3 0 0 15,10 0 56-15,-2 0-56 0,11-8-64 16,-9-21-504-16,-2-1 160 16,-6-9 408-16,0-5 0 0,-9-2 120 15,8 1-112-15,1-7 64 16,-9 14 0-1,0-7 112-15,0 15 240 16,8 7-8-16,-8 8-24 0,0 7 104 16,0 8-191-16,0 0-305 15,0 0-121-15,0 23-39 0,0 8 8 0,0 6 144 16,9 15-8 0,-9 1 16-1,6-1-64-15,-6 9-224 16,0-1-584-16,0-14-416 0</inkml:trace>
  <inkml:trace contextRef="#ctx0" brushRef="#br0" timeOffset="76494.42">16185 5923 2656 0,'0'0'256'0,"0"0"-256"31,0 0-416-31,0 0 288 16,0 0 0-16,0 0-256 0,0 0-216 15,183-39-368-15</inkml:trace>
  <inkml:trace contextRef="#ctx0" brushRef="#br0" timeOffset="76802.78">16185 5923 1136 0,'174'-39'720'0,"-182"55"-720"0,-1 7-120 0,9-1 120 16,0 8 8-16,0-8-8 16,0 2 0-16,0-9-8 15,9-1 8-15,8-6-8 0,0-1-40 16,-2-7 40-16,3 0 8 15,-1-7 56-15,-17-8 256 0,6-7 112 16,-6-2-72-16,0 2-8 31,0-8-112-31,0 8-224 16,-6 7 8 0,-18 0-16-16,-2 15-304 15,-17 0-248-15,11 7-264 0,6 8-592 16</inkml:trace>
  <inkml:trace contextRef="#ctx0" brushRef="#br0" timeOffset="77109.47">16458 5884 600 0,'0'0'656'15,"0"0"-576"-15,0 0-72 16,0 0 40-16,0 0 0 0,0 0-48 16,0 0 0-16,0 0 0 15,0 0 16 1,26 91-8-16,-15-69 0 16,-7 2 0-16,5-2-8 0,0 0 8 15,-1 1-8-15,1-7 8 16,-1-1-8-16,-8 7 0 0,0-7-16 15,0-8-48-15,-8 8-88 32,-27-7-392-32</inkml:trace>
  <inkml:trace contextRef="#ctx0" brushRef="#br0" timeOffset="77693.58">16575 5645 856 0,'0'0'984'0,"0"0"-280"16,0 0-312-16,0 0-360 15,0 0 16-15,0 0-40 16,0 0 64-1,8 126-24-15,1-80-32 16,-9-1 56-16,0-7-72 16,0-8 8-16,0 0 0 0,0 1 8 15,0-16-16-15,0 0-168 32,0-8-208-32,0-7-80 0,0 0 184 15,0 0 272-15,9 0 32 16,-1-7 104-16,-1-17-64 0,10 9 56 15,-9 0 32-15,10 0 0 16,-3 1-32-16,2 6-72 16,2 8-48-16,-4 0 0 0,1 0 0 31,1 0-8-31,0 0 0 16,7 15-8-16,-7 7 8 0,0 2 0 15,7 21 8-15,-7-16-8 16,0-6-464-16,-17-1-600 15</inkml:trace>
  <inkml:trace contextRef="#ctx0" brushRef="#br0" timeOffset="77939.07">16915 5975 200 0,'0'0'288'0,"0"0"320"0,0 0 64 32,0 0-312-32,0 0-192 15,0 0-96-15,0 0-64 0,0 0-8 16,26 144-736-16</inkml:trace>
  <inkml:trace contextRef="#ctx0" brushRef="#br0" timeOffset="78112.75">16824 5712 3120 0,'0'0'944'16,"0"0"-944"0,0 0-1464-16,0 0 200 0,0 0 64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20T14:13:12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16101 7533 232 0,'-196'308'280'15,"11"-14"-16"-15,-5 8-72 0,-1-17-88 16,25-7-40-16,17-30-64 31,31-13 0-31,21-25-48 0,28-52-320 16,11-45-344-16</inkml:trace>
  <inkml:trace contextRef="#ctx0" brushRef="#br0" timeOffset="3478.21">8864 8285 936 0,'0'0'1032'0,"0"0"-304"16,0 0-128-16,0 0 40 15,0 0-80-15,0 0-47 16,-26-83 7-16,26 76 56 16,0-1 104-16,-6-6-56 0,6 6-232 31,0 1-136-31,0 7-80 0,-9 0-64 15,9 0-112-15,0 0 0 16,-9 0-104-16,9 7-48 16,0 23-48-16,0 8 112 0,0 22 88 15,0 23 0-15,0 8 48 32,0-1-32-32,9 7 32 0,0-6-40 15,6-1 8-15,-7-7-8 16,10-8-8-16,7-15-96 15,-10-7-288-15,3-9-224 0,-3-5-272 16,19-32-144-16,-17-7-529 16,-1 0-375-1</inkml:trace>
  <inkml:trace contextRef="#ctx0" brushRef="#br0" timeOffset="3709.49">8623 8941 680 0,'0'0'3016'0,"0"0"-2023"16,0 0-753-16,0 0-160 0,0 0-8 16,0 0-64-16,0 0 56 15,142-54-56 1,-93 32 0-16,18 0-8 15,-2-1-72-15,27-14-240 16,-16 6-681-16,-18 9-991 0</inkml:trace>
  <inkml:trace contextRef="#ctx0" brushRef="#br0" timeOffset="4070.08">9379 8737 992 0,'0'0'1920'0,"0"0"-608"16,0 0-351-16,0 0 79 16,0 0-176-16,0 0-296 0,0 0-144 15,0 0-128-15,8 0-136 0,9 0-160 16,-2 0 0-16,11 0 48 31,7-7-48-31,8-1-336 16,4-7-440-16,2 0-280 0,11-1-96 15,-17-6-473-15,-6 15-671 0</inkml:trace>
  <inkml:trace contextRef="#ctx0" brushRef="#br0" timeOffset="4301.82">9379 8993 4961 0,'0'0'1832'16,"0"0"-1256"-16,0 0-512 0,0 0 280 15,0 0-344 1,0 0-136-16,0 0 48 16,133-45 72-16,-75 23-280 0,7 7-496 15,27-16-296-15,-16 8-473 16,-12 1-1055-16</inkml:trace>
  <inkml:trace contextRef="#ctx0" brushRef="#br0" timeOffset="4635.59">10027 8707 3168 0,'0'0'1529'0,"0"0"-857"15,0 0 8-15,0 0 336 0,0 0-336 16,0 0-584-16,0 0-96 0,0 0-120 15,0 0 120-15,-43 113-8 16,43-61-72-16,0 2-88 31,34-10 56-31,7-5-280 0,9-17-224 32,8-14-88-32,-9-8 368 15,1 0 336-15,-16-30 144 0,-10-16 432 16,-24-6 384-16,0-9-200 15,0 0-288-15,-24 2-224 16,-10 5-80-16,-7 17 160 0,8 7-192 16,-16 15-112-16,-3 15-24 15,3 0-112-15,1 15-296 0,5 15-40 0,2 31-304 16,16-9-720-16,7-15-833 16</inkml:trace>
  <inkml:trace contextRef="#ctx0" brushRef="#br0" timeOffset="6284.43">19182 8406 656 0,'0'0'1008'32,"0"0"-560"-32,0 0-224 0,0 0 272 15,0 0 288-15,0 0 8 16,0 0-87-16,7-128 63 15,-7 113 16-15,0 8 48 0,0 7-248 16,0-8-144-16,0 8-24 31,0 0-144-31,0 0-136 0,0 0-136 0,0 0 0 16,-7 8-136-16,7 14-16 16,0 15 96-16,-8 9 56 15,8 14 0-15,0 8 8 0,0-7 8 16,0-2-8-1,0-5-8 1,0-2 0-16,0 0-176 0,8-6-128 0,7-9-56 16,11 0-400-16,0-13-120 15,-2-9-32-15,8-15 128 16,11 0 383-16,7-8-143 0,-9-23-696 31,-7 1-744-31</inkml:trace>
  <inkml:trace contextRef="#ctx0" brushRef="#br0" timeOffset="6509.94">18933 8715 2592 0,'0'0'2617'16,"0"0"-1449"-16,0 0-576 0,0 0-440 15,0 0-64-15,0 0-88 32,84-39 0-32,-35 26-16 0,9-3-272 15,7 1-208-15,2 0-72 0,17 7-240 16,-16-7-737-16,-12 8-823 16</inkml:trace>
  <inkml:trace contextRef="#ctx0" brushRef="#br0" timeOffset="6830.87">19624 8692 3816 0,'0'0'1177'16,"0"0"-657"-16,0 0-160 31,0 0 8-31,0 0 48 16,0 0-296-16,0 0-120 0,0 0-56 16,79 0 56-16,-44-7 8 15,-3-2-8-15,3 3 0 0,6-1-104 16,-1-2-440-16,-5 9-416 31,-3-7-769-31,-23 7-1031 0</inkml:trace>
  <inkml:trace contextRef="#ctx0" brushRef="#br0" timeOffset="7041.29">19613 8918 3488 0,'0'0'816'0,"0"0"-736"15,0 0-72-15,0 0 216 16,0 0 9-16,0 0-121 16,207-16-32-16,-156 1-80 15,14 0-128-15,-7 0-697 0,-15 1-1391 0</inkml:trace>
  <inkml:trace contextRef="#ctx0" brushRef="#br0" timeOffset="7476.14">20593 8211 2376 0,'0'0'1064'0,"0"0"-96"0,0 0-159 16,0 0-65 0,0 0-168-16,0 0-176 15,0-9-176-15,0 9-96 16,0 0-48-16,0 31-80 16,0 29 240-16,0 16 152 0,-18 14-80 15,10 16-144-15,-16-1-104 16,16-1-64-1,-1-6-72-15,0-7-184 16,9-8-120-16,0-7-80 16,-8 6-328-16,-7-23-200 0,-11-13-1049 15</inkml:trace>
  <inkml:trace contextRef="#ctx0" brushRef="#br0" timeOffset="13397.95">7867 10355 56 0,'0'0'352'0,"0"0"96"15,0 0-80-15,0 0-56 0,0 0-32 16,0 0-8-1,0-7-16-15,0 7 88 16,0 0-64-16,0 0-120 0,0 0-56 16,0 0-8-16,0 0-40 15,0 0-8-15,0 0 40 16,0 0 64-16,0 0 0 0,0 0 56 31,0 0-16-31,0 0 16 16,0 0 0-16,0 0 17 0,0 0-9 15,0 0-88-15,0 0-24 16,0 0-96-16,0 0 8 0,0 0-8 16,0 0 48-16,0 0 0 31,0 0 0-31,0 0 40 0,0 0 16 16,0 0-8-16,0 0-24 15,0 0 24-15,0 0 16 16,-9-8-40-16,-6 8 0 0,15 0 0 15,-8 0-8-15,-10 0-72 32,3 0-56-32,-2 0-16 0,-17 0-32 15,10 0 40-15,-10 0 56 0,-7 8 8 16,0-1-16-16,0 1 8 16,-11-1 8-16,3 1-24 0,-1-1-48 15,3 1 64 1,-5-8-88-16,11 0 32 15,7 0-8-15,1 0 24 16,16 0-40-16,17 0 8 0,-8 0-48 16,8 0-184-16,0 0-329 15,0 0-119 1,0 0 8-16,0 0-344 16,0 0-104-16,0 7 529 15</inkml:trace>
  <inkml:trace contextRef="#ctx0" brushRef="#br0" timeOffset="14241.91">7146 10333 8 0,'0'0'8'16,"0"0"-8"-16,0 0 80 15,0 0 48-15,0 0-24 0,0 0 104 16,0 0 240-16,0 0 8 15,0 0-64 1,0 0-96-16,0 0-64 16,0 0-104-16,0 0-72 15,0 0 120-15,0 0-96 0,0 0-80 16,0 0 0-16,0 0 16 16,0 0-16-16,0 0-40 0,0 0 40 31,0 0 8-31,0 0-8 15,0 0 80-15,0 0 224 16,0 0 56-16,0 0-72 0,0 0-72 16,0 0-96-16,0 0-32 15,0 0-80-15,0 0 48 0,0 0 64 16,0 0 72-16,-18 7-95 16,10 1-97-1,-7 7-8-15,6 0 8 16,-8 7-8-16,8 9 0 0,1-9 0 15,1 8-49-15,-1 0 49 0,8 1-48 16,0-9-72-16,0 1 0 16,0-1 24-1,0-7 8-15,0-8 16 16,0 2-112-16,15-9 72 16,-7 0 120-16,10 0 8 0,-1 0 80 15,15 0-16-15,2 0-16 0,7 0-40 16,0 0 0-16,-8 0-8 31,10-9-8-31,-11 9-88 16,-6 0-192-16,-3-7-200 0,-23-1-216 15,9 1-96-15,-9 7-136 0</inkml:trace>
  <inkml:trace contextRef="#ctx0" brushRef="#br0" timeOffset="18143.62">9379 10664 144 0,'0'0'192'0,"0"0"40"0,0 0-56 16,0 0-64-16,0 0-56 15,0 0 40-15,0 0-32 16,0 0-16-16,0 0 24 0,0 0-24 15,0 0-32-15,0 0 32 0,0 0 48 16,0 0 40-16,0 0 48 16,0 0 80-16,0 0 24 31,0 0 0-31,0 0-112 0,0 0-40 16,0 0-40-16,0 0-40 15,0 0-40-15,0 0 48 0,0 0 56 16,0 0 96-16,0 0 120 31,0-7 24-31,0 7-8 16,0-9-15-16,0 3-25 0,0 6 0 15,0 0-48-15,0 0-120 0,0 0-56 16,0 0-16-16,0 0-64 0,0 0 72 16,0 0-64-16,0 0 40 15,0 0 16 1,0 0-8-1,0 0-48-15,0 0-8 0,0 0-8 0,0 0 0 16,0 0-56-16,0 0-16 16,0 0-16-16,0 0 16 0,0 22 72 15,0-7 0-15,0 0 0 32,0 7 0-32,0-7 0 15,0-7 0-15,0 8-8 0,0-10 0 16,8-6 0-16,1 0 0 0,-9 9 0 15,0-9-64-15,8 0 64 16,-1 0 0-16,10 0 8 31,0-9 8-31,7-6 0 0,10 0 40 16,-1-15-32-16,8 1-8 16,-7-1 0-16,7-1 8 0,-7 1-8 15,-1 8 8-15,-16 7-8 31,-2 0 8-31,-6 6-8 16,-1 9 48-16,3-7-56 0,-11 7-16 16,7 0-64-16,1 0-72 0,-8 0-16 15,0 0-88-15,9 0-216 0,-9 0-649 16,6-8-903-16</inkml:trace>
  <inkml:trace contextRef="#ctx0" brushRef="#br0" timeOffset="20655">8050 11733 864 0,'0'0'48'0,"0"0"-48"16,0 0 0-16,0 0 0 31,0 0 0-31,0 0 0 16,0 0 0-16,0 0 184 0,0 0 216 15,0 0 272-15,0 0 88 0,0 0-80 16,0 0-80-16,0 0-103 16,0 0-81-1,-9 0-80-15,-6 0-48 16,7 0-32-16,-18 0-40 15,2 0-96-15,-2 0-112 0,-6 0 96 16,6 0-24-16,0 0 40 0,11 0 72 16,-2 0-24-16,0 0-160 15,10 0 8 1,-10 0-16-16,-9 7-16 16,3 8 8-16,-20-7 0 15,2 6-8-15,-9-6-32 0,1 14 40 16,-10-13 8-16,10 6 0 0,-9 0-16 15,8-8 16-15,7 1-128 32,11-1 128-32,0-7-16 15,6 0 8-15,17 0-200 0,1 0 8 16,-1 0 64-16,9 0-128 16,0 0-328-16,0 0-1057 0,26-7-175 15,-9 7 232-15</inkml:trace>
  <inkml:trace contextRef="#ctx0" brushRef="#br0" timeOffset="21081.77">7253 11657 2736 0,'0'0'1152'16,"0"0"-744"-16,0 0-64 16,0 0 281-16,0 0-281 0,0-15-72 15,0 15 56-15,-8 0-24 0,-1 0-192 16,-6 0-112-16,-11 23-32 31,9 6-24-31,-5 2 40 16,-6 7 8-16,20 0-64 0,1-8 16 15,7-8-72-15,0 0-128 16,7 1-56-16,29-7 168 0,-14-1 72 16,12-8 72-16,-1 1 0 31,1-8-8-31,-2 0 0 15,-6 0-96-15,-2 0-288 0,17 0-337 16,-7 0-383-16,-10 0-504 0</inkml:trace>
  <inkml:trace contextRef="#ctx0" brushRef="#br0" timeOffset="22170.5">5561 11861 960 0,'0'0'1024'0,"0"0"-112"15,0 0-136-15,0 0-200 16,0 0-216-16,0 0-143 0,0 0-57 15,0 0-96-15,-67 0-56 16,58 0-8-16,-8 22 0 16,2 15-16-16,-11 24 8 15,-6 7-8 1,-2 7 8-16,12 0-72 16,3-8-64-16,10 2-201 0,9-25-519 15,41-5-576-15,17-17 504 16,-8-15-263-16</inkml:trace>
  <inkml:trace contextRef="#ctx0" brushRef="#br0" timeOffset="22558.52">5800 12153 536 0,'0'0'744'0,"0"0"-512"16,0 0 32-1,0 0 336-15,0 0 120 16,0 0-40-16,0 0-112 0,-50-7-175 0,42 7-201 16,1 16-192-1,7 6 0-15,-8 1 0 0,8 7-8 16,0-1-152 0,0-14-289-16,0-6 57 15,8-2 88-15,7-7 136 16,5 0 152-16,3-7 16 0,-8-17 104 15,-6-5 104-15,0-1 200 16,-1 0-64-16,-8 6-127 16,0 2 47-1,0 7-16-15,-17 0-192 16,-7 8-56-16,7 7-80 0,-9 0-80 16,18 0-72-16,-7 0-97 15,6 0-487-15,9 0-792 31,0 7-440-31</inkml:trace>
  <inkml:trace contextRef="#ctx0" brushRef="#br0" timeOffset="22661.96">5800 12153 1032 0</inkml:trace>
  <inkml:trace contextRef="#ctx0" brushRef="#br0" timeOffset="22956.02">5800 12153 1032 0,'133'-111'1528'0,"-133"111"-824"0,0 0-344 0,0 0 48 0,0 0-408 16,0 0-120-16,0 7 16 16,0 8 104-16,0 7 8 15,9 8 48-15,0-6-48 16,-9-2 0-16,8-7-8 16,-8 0 0-16,9-8-112 15,-9-7-272-15,0 0-88 0,0 0 440 16,0 0 32-16,0-22 112 31,6-15-64-31,-6-9 24 0,0 7-8 16,9-5-64-16,-9-1 0 15,8 15 0-15,1 8 48 16,0-2-40-16,-1 17-8 0,1-1 0 16,-3 8-8-16,3 0-40 15,10 0-24-15,-4 0-8 0,9 8-56 31,2 14-272-31,-2 17-176 16,10-10 8-16,-17 1-480 0</inkml:trace>
  <inkml:trace contextRef="#ctx0" brushRef="#br0" timeOffset="23222.74">6250 11597 1816 0,'0'0'1600'0,"0"0"-1048"0,0 0-376 16,0 0 192-16,0 0-55 16,-9-7-185-16,9 7-128 15,0 0-64-15,0 30-32 0,0 7 96 16,9 9 96-16,-3 14-96 15,14 0-128 1,12 7-489-16,0-21-655 16,-6-9-376-16</inkml:trace>
  <inkml:trace contextRef="#ctx0" brushRef="#br0" timeOffset="23465.56">6166 11853 576 0,'0'0'152'0,"0"0"-96"16,0 0 64-16,0 0-56 15,0 0-56-15,0 0-8 16,0 0-232-16,174-68-80 0,-156 68-24 15,-10-8 241-15,-1 8 95 16,1 0 0-16</inkml:trace>
  <inkml:trace contextRef="#ctx0" brushRef="#br0" timeOffset="23676.79">6416 11777 88 0,'0'0'256'0,"0"0"16"16,0 0 248-16,0 0-128 0,0 0-256 15,0 0-32-15,174 91-56 16,-150-76-32-1,2 0-8-15,-9-8 16 16,-11 2 24-16,3-9-40 16,-9 0 72-16,0 0 360 0,0-9 264 15,0-13-544-15,0-8-160 16,-9 0 0-16,9-8-200 0,-6 8 64 31,6-7 32-31,0-2-280 16,0 17-320-16,0 0-536 0</inkml:trace>
  <inkml:trace contextRef="#ctx0" brushRef="#br0" timeOffset="24075.84">6814 11552 2664 0,'0'0'800'0,"0"0"-592"15,0 0 24-15,0 0 240 16,0 0-392-16,0 0-80 16,0 0-8-16,-49 75-8 15,40-52-40 1,9-8-144-16,0 8-64 0,0-17-136 0,0 10-64 16,0-16 96-16,9 0 296 15,-3 0 72 1,-6 0 0-16,11 0 104 15,-11 0 168-15,6-16-40 16,3 1-72-16,-1-7-96 0,-8 7 16 16,0 0 104-16,0 8 88 15,0 7-40-15,0 0-128 0,0 0-88 32,0 0-16-32,0 0-48 15,0 0-96-15,0 0-144 16,0 0-176-16,0 15 264 0,0 7 16 15,9-7-320-15,15 1-400 16,4-10-152-16</inkml:trace>
  <inkml:trace contextRef="#ctx0" brushRef="#br0" timeOffset="24339.96">7096 11470 1240 0,'0'0'1104'16,"0"0"-784"-16,0 0 16 0,0 0 184 16,0 0-128-16,0 0-112 15,-67-31-48-15,59 31-40 0,-9 7-79 16,17 17-161 15,0-2 48-31,0 15-25 16,0-7-31-16,17 8-232 0,9-15-384 15,15-16 328-15,-1 1-192 16,19-8-24-16,-10-15-112 0,-6-8-552 0</inkml:trace>
  <inkml:trace contextRef="#ctx0" brushRef="#br0" timeOffset="24559.95">7230 11190 1672 0,'0'0'1296'32,"0"0"-696"-32,0 0-552 0,0 0-48 15,0 0-96-15,0 0 96 0,0 0 0 16,0 0 8-16,32 167 128 0,-23-115-8 16,6-6-120-16,2 6-8 15,0-15-160 1,7 9-696-1,-7-16-304-15,0-15-400 0</inkml:trace>
  <inkml:trace contextRef="#ctx0" brushRef="#br0" timeOffset="24730.88">7178 11484 56 0,'0'0'72'16,"0"0"-72"-16,0 0-127 31</inkml:trace>
  <inkml:trace contextRef="#ctx0" brushRef="#br0" timeOffset="25026.54">7419 11205 336 0,'0'0'832'0,"0"0"-280"0,0 0 0 16,0 0-120-16,0 0-272 15,0 0-152-15,0 0 264 0,-47 30-8 16,47-14 0-16,0-1 104 16,6 0-112-16,11 7-144 15,16 1 8 1,-1-1-64-16,11 9 16 0,-2-9-56 15,2-7 49-15,-2 8-57 16,-17-1 48-16,1-6-56 0,-25-1-8 16,0-8-64-16,0 8 72 15,-25 0 144 1,-16 0-144-16,-9 0-489 16,-51 0-591-16,28-8-56 0,-3 2-464 15</inkml:trace>
  <inkml:trace contextRef="#ctx0" brushRef="#br0" timeOffset="26625.67">9346 11296 120 0,'0'0'400'0,"0"0"40"31,0 0 216-31,0 0-104 16,0 0-192-16,0 0-128 0,0 0-48 15,15 0 0-15,-15 0-104 16,0 0-80-16,0 0-264 0,0 0-512 31,0 0-32-31,0 0-56 16,0 0 369-16</inkml:trace>
  <inkml:trace contextRef="#ctx0" brushRef="#br0" timeOffset="28956.95">9478 11499 264 0,'0'0'352'16,"0"0"24"-16,0 0-24 0,0 0 0 16,0 0 64-16,0 0 0 0,0 0 48 15,0 0-64-15,-9 0 72 16,9 0 168-16,0 0 41 16,0 0 31-1,-9 0-120-15,9 0-48 16,0 0-104-16,0 0-200 15,0 0-136-15,0 0-32 0,0 0-24 16,0 0-48-16,0 0-8 16,0 0-144-16,9-7-48 0,10-1 96 31,5 1 104-31,8-9 0 16,9 10 0-16,-6-10-8 0,6 1-320 15,-9 7-208-15,-6 1-128 16,-9-1-16-16,-2 8-73 15,-6-7-183-15,-1 7-320 0,3-8-176 0</inkml:trace>
  <inkml:trace contextRef="#ctx0" brushRef="#br0" timeOffset="29271.86">9669 11281 832 0,'0'0'1224'0,"0"0"-672"15,0 0-16-15,0 0-64 16,0 0-384-16,0 0-88 16,0 0-64-16,0-7 56 15,9 7 8-15,6 0 64 16,-6 0 24-16,8 0-88 0,-9 0 96 15,10 14-48-15,-3-6-40 16,-7-1 8-16,3 8-16 0,-11 0-88 31,0-6 32-31,0 6-48 16,0-8-88-16,0 8-224 0,-11 0-120 16,-6 0-360-16,-7-8-584 0</inkml:trace>
  <inkml:trace contextRef="#ctx0" brushRef="#br0" timeOffset="29946.52">9960 11288 1736 0,'0'0'1200'0,"0"0"-256"15,0 0 57-15,0 0-49 16,0 0-224-16,0 0-176 16,0 0-296-1,0-14-256-15,0 14-8 0,0 0-88 0,0 0-72 16,0 0-120-16,0 0 64 15,0 7 136-15,15 8 72 16,4 0-40 0,-4 0-120-16,3 1 16 15,5-1-24-15,-5-8-104 16,-1-7-40-16,-11 0 40 0,12 0 72 16,-10 0 39-16,1 0 97 15,-9 0 72-15,8 0-64 0,-8 0-40 31,0-7 32-31,0-2 80 16,0 3 136-16,0-3 153 16,0 9 95-16,0-7 112 0,0-1 56 15,0 1-40-15,0 7-152 16,0 0-144-16,0 0-128 0,0 0-88 16,0 0 0-1,0 0 0-15,0 0 0 16,0 0 0-16,0 0 8 15,0 0 0-15,0 0-8 0,0 0 0 16,0 0-8-16,0 0 0 16,0 0 8-16,0-8 0 15,0 8 16-15,0-7 40 16,0-8-56-16,0 0 8 16,0 8-8-16,0-1 0 15,0-8 0-15,0 16-8 0,0 0-136 16,0 0-472-16,0 0-552 0,0 0-1409 15</inkml:trace>
  <inkml:trace contextRef="#ctx0" brushRef="#br0" timeOffset="37601.79">8059 12259 104 0,'0'0'832'0,"0"0"-832"0,0 0-296 31</inkml:trace>
  <inkml:trace contextRef="#ctx0" brushRef="#br0" timeOffset="37995.42">8059 12259 120 0</inkml:trace>
  <inkml:trace contextRef="#ctx0" brushRef="#br0" timeOffset="38018.4">8059 12259 120 0,'-201'76'0'0,"201"-76"-119"0</inkml:trace>
  <inkml:trace contextRef="#ctx0" brushRef="#br0" timeOffset="38588.21">7858 12335 120 0,'0'0'480'0,"0"0"8"16,0 0-88-16,0 0-32 16,0 0-64-16,0 0-200 0,0 0-56 0,0 0 56 31,0 0 64-31,0 0 8 16,0 0-16-16,0 0 96 15,0 0-40-15,0 0-8 0,0 0-56 16,0 0-40-16,0 0-96 15,0 0-16-15,0 0-8 0,0 0 0 16,0 0-64-16,0 0 72 31,0 0-8-31,0 0 8 0,0 0 8 16,0 0 40-16,0 0-40 16,0 0 96-16,0 0-48 0,9 0-56 15,0 0 0-15,8 0 8 16,7-8-8-16,1-7 0 31,8 0 0-31,10 8 0 0,-2-17 0 16,8 9 0-16,1 1 8 15,-1-1-8-15,3 0 0 0,-3 7 0 16,-16 1 0-16,-1-1 0 16,-6 8 0-16,-9 0 0 15,-8 0 0 1,6-7-8-16,-15 7 8 0,8 0 0 15,-8 0 0-15,0 0 0 16,0 0 72-16,0 0 16 0,9 0 112 16,-9 0 16-16,0 0-119 0,0 0-49 31,0 0-40-31,0 0 0 16,0 0-8-16,0 0-121 0,0 0-159 15,0 0-144-15,0 0-96 16,0 0 24-16,0 0 0 0,0 0-96 31,-9 7-320-31,1 8 1 0</inkml:trace>
  <inkml:trace contextRef="#ctx0" brushRef="#br0" timeOffset="39409.08">8233 12079 576 0,'0'0'560'0,"0"0"16"16,0 0-56-16,0 0-248 15,0 0-176-15,0 0-88 0,0 0-8 16,0 0 0-16,0 0 0 31,0 0 128-31,0 0 176 0,0 0 128 16,0 0-24-16,0 0-120 15,0 0-104-15,0 0-104 0,0 0-80 16,17 0 0-16,-2 0 0 31,11 0-8-31,0 0 8 16,6 0 8-16,1 0-8 0,10 0 0 15,0 7 0-15,4-7 0 16,3 8 0-16,-9 7 0 16,10-8-8-16,-25 1-88 0,-2-1-40 15,-16 2-16-15,-8-3 96 16,0-6 56 0,0 7 96-16,0-7-24 0,0 0-16 15,0 0-56-15,0 0 0 16,0 0 0-16,0 0 16 15,0 0-8-15,0 0 64 0,0 0-64 16,0 0-8 0,0 0 8-16,0 0-8 15,0 0-8-15,0 0-96 0,0 0 88 16,0 9 16-16,0-3-8 16,7 3 0-16,-7-2-64 15,8 1 72-15,-8-1 8 0,0-7 0 31,9 0-8-31,-9 0 8 16,0 8 0-16,0-1-8 0,0 8-232 16,-24 7-240-16,-8 17 312 15,-20 6-16-15,3-16-16 0,8 1 8 16,6-6 184-16,18-9-8 31,11-15 8-31,6 0-1112 0</inkml:trace>
  <inkml:trace contextRef="#ctx0" brushRef="#br0" timeOffset="51256.88">5253 10807 96 0,'-9'-8'920'16,"9"1"-368"0,-8 7-136-16,8-7-64 15,-15-1-80-15,15 1-152 0,-9 7-120 16,-8-9-8-16,17 9 0 0,-9 0 0 16,-8 0 8-16,17 0 0 15,-7 0 8 1,-1 0 0-16,-1 0-8 15,1 0 8-15,8 0 8 16,-9 0 48-16,0 0 32 0,3 0 8 16,-11 0-96-16,-9 0 48 31,11 9-56-31,-20-2 0 0,3 8 8 16,8-8 0-16,-1 8 8 15,7-7-8-15,10-1 72 16,-1-7 144-16,9 0-8 0,0 0-216 15,0 0-88-15,0 0-40 32,0 0 56-32,0 0 0 15,0 0-120-15,0 0 48 0,0 0 144 16,0 0 72-16,0 0-72 0,0 0-8 16,0 0-88-16,0 0-32 0,0 0-8 15,0 0-48 1,0 0-152-1,0 0-56-15,0 0 72 16,0 0 120-16,0 0 152 0,0 0 48 16,0 0-16-16,0 0-32 15,0 0-112-15,0 0-200 16,0 0-112-16</inkml:trace>
  <inkml:trace contextRef="#ctx0" brushRef="#br0" timeOffset="51886.72">5128 10626 1296 0,'0'0'632'0,"0"0"-456"15,0 0-168-15,0 0 96 16,0 0 8-16,0 0-104 16,0 0 0-16,0 0 64 0,0 0 144 15,0 0-80-15,0 0-136 16,0 0 0-16,0 31-80 0,0 6 72 0,9 15 8 16,-9 16-8-16,8-8 16 15,9 8-8 1,-10-7 0-1,10-9 0-15,-8 0 0 0,-1-6 0 16,10-1 0-16,-18-8 0 16,0-6 0-16,0 6-80 0,0-22-104 0,0 0 64 15,0-15 120-15,0 0 88 32,-9 0-40-32,-8-15-48 15,-9-22-464-15,2-15 40 0,-2-16 200 16,3-8 88-16,-3-6-120 15,11-1 168-15,-2 15 88 0,8 8 0 16,9 14 56-16,0 9 120 31,0 7-48-31,9 15-16 0,14-7-104 16,3 6 0-16,6 8 8 16,3 1-16-16,-3 7-16 0,3 0-32 15,-3 0 40-15,-6 22-64 16,-11 9 16-16,-15 6 48 31,0 8-384-31,0 1 120 0,-9-1 208 16,-23 1 56-16,-9-2 8 15,-9 1 72-15,1-14-24 0,6 6-48 16,2-14-8-16,15-16-360 0,11-7 225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20T14:17:01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6299 13079 176 0,'0'0'1664'0,"0"0"-1440"0,0 0-224 16,0 0-376-16,0 0 376 31,0 0 528-31,0 0 48 16,0 0-272-16,9 0-304 0,-9 0-208 16,-17 16-984-16</inkml:trace>
  <inkml:trace contextRef="#ctx0" brushRef="#br0" timeOffset="1739.32">5983 13418 864 0,'0'0'1032'16,"0"0"-736"-16,0 0-296 15,0 0 8-15,0 0-8 32,0 0 64-32,0 0 40 0,0 0 16 15,0 0 64-15,0 0 80 32,0 0 72-32,0 0 0 0,0 16-96 15,0-1-112 1,0 22-56-16,0 15 192 15,0 24-48-15,0 0-88 16,8 7-55-16,1 6-73 0,0-13 8 16,-1-9-8-16,7 9 0 15,-6-17-8-15,10 2-281 16,-12-9-255-16,1-6-472 0,-8-16-320 0</inkml:trace>
  <inkml:trace contextRef="#ctx0" brushRef="#br0" timeOffset="2067.8">5727 14223 2768 0,'0'0'1016'15,"0"0"-1000"-15,0 0-16 0,0 0-96 16,0 0 96-16,0 0 0 15,0 0 184-15,58 106-32 0,-26-60-48 32,-6-2-80-32,6-6-16 15,-6-16 0-15,-2-6 0 16,10-16-8-16,-10 0 184 0,10-9 169 0,-1-28-105 16,1-15-96-1,-10-1-80-15,2-7-72 0,-11-1 0 16,2 2 0-1,-8-2-208-15,8 1-313 16,-2 22-471-16,2 8-808 16</inkml:trace>
  <inkml:trace contextRef="#ctx0" brushRef="#br0" timeOffset="2864.89">13562 13268 2736 0,'0'0'1064'16,"0"0"-728"-16,0 0-256 16,0 0 425-16,0 0 303 0,0 0 72 15,0 0-120-15,-34-67-296 16,27 67-232-16,7 0-152 0,-8 0-80 16,-1 15-56-1,3 22-16-15,-14 15 16 16,12 16 40-16,8 15 0 15,-7-1 8-15,7 9 0 0,0-8 0 16,0 0-144-16,0-16-152 16,0-6-248-16,7-24-96 15,-7-7-112 1,0-8-289-16,0-22-791 16</inkml:trace>
  <inkml:trace contextRef="#ctx0" brushRef="#br0" timeOffset="3156.25">13155 13983 4656 0,'0'0'849'16,"0"0"-809"-16,0 0-40 0,0 0-8 31,0 0 0-31,26 210 8 15,7-165-16-15,-10 8-48 16,22-15 48-16,-14-16-224 0,3-7-144 16,7-15 191-16,0 0 9 31,0-22 184-31,-7-31 64 0,7 0-64 16,-6-14 0-16,-3-1-56 0,-6 1-96 15,-3 6-56-15,-5-15-96 16,-1 9-304-16,-11 14-856 0</inkml:trace>
  <inkml:trace contextRef="#ctx0" brushRef="#br0" timeOffset="3785.4">16095 11138 1608 0,'0'0'872'0,"0"0"-872"16,0 0-64-16,0 0 64 15,0 0 144-15,0 0 216 32,174 52 48-32,-116-52 112 0,0 8-280 15,-2-8-240-15,-2 0-280 16,-7 0-424-16,-14 0-56 0,-7 0-312 15</inkml:trace>
  <inkml:trace contextRef="#ctx0" brushRef="#br0" timeOffset="4113.68">16426 10844 776 0,'0'0'3240'0,"0"0"-2103"16,0 0-881-16,0 0-256 15,0 0-128-15,0 0-8 0,-8 52 128 0,31-13 0 16,12 7-40-16,-3-2 32 31,2 1 16-31,-10 1 0 16,2-1 0-16,-9-8 0 0,-10-6 0 15,3-9 0-15,-10 1-8 16,0-1 8-16,-17 0 8 0,-17 8 72 31,-7 1-80-31,-9 6-80 16,-34 24-361-16,11-16-583 0,15 1-984 16</inkml:trace>
  <inkml:trace contextRef="#ctx0" brushRef="#br0" timeOffset="4646.87">14809 7706 2536 0,'0'0'808'0,"0"0"-680"31,0 0-128-31,0 0-176 16,0 0 112-16,0 0 64 0,0 0 136 16,0 0 24-16,198 0-56 15,-125-15-88-15,11 0 0 16,-2-7 48-16,2-2-64 0,-8 9 0 16,14 0-224-16,-23 1-680 15,-9-1-1008 1</inkml:trace>
  <inkml:trace contextRef="#ctx0" brushRef="#br0" timeOffset="4916.41">15446 7404 1792 0,'0'0'1184'0,"0"0"-1184"15,0 0-136 1,0 0-40-16,0 0 112 16,0 0 64-16,0 0 144 0,0 0 224 15,149 204-32-15,-91-158-8 16,-15 13-152-16,-2 2 24 16,-24-1-96-16,-10 8-104 0,-14 37-192 15,-44-23-584-15,-7-6-944 0</inkml:trace>
  <inkml:trace contextRef="#ctx0" brushRef="#br0" timeOffset="17599.05">9338 12545 1192 0,'0'0'784'0,"0"0"-656"16,0 0-128-16,0 0 384 0,0 0 368 15,0 0-216-15,0 0-312 16,0 0-216-16,0 0-8 31,0 0-192-31,-9 8-144 0,9-8-96 16,0 0 80-16,0 0-16 16,-9 0 112-16,9 0 224 0,0-8 32 15,0-6 256-15,-8 6 240 0,-1 1 288 16,1-2 176-1,1 9-231 1,7 0-193-16,-8 0-72 0,8 0-200 16,0 0-168-16,0 0-88 15,0 0-8-15,0 9-72 0,0 35 72 16,0 25 24-16,8 29 264 0,7 13-40 31,2 33-80-31,-8-1-40 16,8 7-72-16,-2-14-56 0,3-16 8 15,-10-30-8-15,9-7-120 16,-10-30-336-16,1-9-376 0,-8-28-440 16,0-8-673-16,0-8-679 0</inkml:trace>
  <inkml:trace contextRef="#ctx0" brushRef="#br0" timeOffset="17976.66">8922 13629 1072 0,'0'0'4313'0,"0"0"-3617"16,0 0-536-16,0 0-56 15,0 0 104-15,0 0-96 16,0 0-112-1,-9-8-72-15,27 47 72 0,5 5 8 16,20 9 152-16,-2 7-64 16,0 9-40-16,0-10-40 0,11 1 0 15,-3-7-8-15,-8-16 0 16,9-7-8 0,-9-15 0-16,2-15-280 15,-2 0 280-15,0-30 112 0,-7-22 40 16,-10-16-96-16,10 1-40 15,-19-9 64-15,2 2-24 16,-8 13-48-16,0 24-8 0,-9 13-8 31,0 24-184-31,0 15-1000 0,0 16-2097 16</inkml:trace>
  <inkml:trace contextRef="#ctx0" brushRef="#br0" timeOffset="18729.29">8067 14795 3832 0,'0'0'929'0,"0"0"-497"0,0 0-80 16,0 0 224-16,0 0-280 16,-41 15-296-16,33 39-64 0,-10 5 48 15,10 24 16-15,-1 0-8 31,9 8 8-31,0-9 0 0,0 1 0 16,26-16-8-16,-2 1-112 16,19-23-120-16,-11-7 0 15,3-15 8-15,-1-16 128 0,-4-7 88 16,-13 0 16-16,1-7 128 31,-1-31 48-31,-11-7-32 0,3-8-48 0,-9 0-40 16,0 1 0-16,9 15-48 15,-9 13 112-15,0 9 72 16,0 8-152-16,0 7-40 16,8 0-152-1,-8 0-112-15,17 0 64 16,-8-8 96-16,6 8 48 0,11 0 48 0,-11 0-16 16,19 0 16-16,-10 0 0 15,13 0 0-15,-7 0 0 16,4 0 0-16,-1 0 8 0,1 0-16 31,-19 0-216-31,2 15-160 16,-8-7-65-16,0 8-103 0,-1 14 184 15,-1-1-56-15,-7-6-672 0</inkml:trace>
  <inkml:trace contextRef="#ctx0" brushRef="#br0" timeOffset="19056.73">8715 14412 3624 0,'0'0'1313'0,"0"0"-969"0,0 0-344 15,0 0-16 1,-8 15 16-16,8 31 24 16,0 13 208-16,23 24 40 0,-5 7-120 15,14 0-56-15,-6 1-96 16,6-8-40-16,-6-23-352 15,23-7-336-15,-16-31-449 0,1-7-927 16</inkml:trace>
  <inkml:trace contextRef="#ctx0" brushRef="#br0" timeOffset="19366.06">9146 14788 3440 0,'0'0'1441'16,"0"0"-977"-16,0 0-176 0,0 0 136 15,0 0-224-15,0 0-192 16,0 0 0-16,-75 98 8 16,66-46 40-16,5 9-56 0,4 0 0 15,0-9-8-15,13-8-88 16,21-14-304-16,7-6-88 16,2-24 168-16,-2 0 224 0,2-15 96 15,-13-24 16-15,-4-5 72 0,-9-8 40 16,-17-2 176-16,0 2 64 0,-17-1 0 15,-17 16-8 1,1-2-72 0,-8 9-48-16,-2 15-80 15,11 8-160-15,0 7-160 0,6 0-376 16,0 52-568-16,2-6-289 0,16-9-1647 16</inkml:trace>
  <inkml:trace contextRef="#ctx0" brushRef="#br0" timeOffset="19876.59">9519 14404 4400 0,'0'0'897'15,"0"0"-545"-15,0 0-224 0,0 0-128 16,0 0-168-16,0 0-248 31,0 0 176-31,0 0 240 0,0 0 48 16,8 173 208-16,1-97-112 15,8 7 0-15,-6-9-144 16,-11-13 0-16,6-9-8 0,-6-13-72 16,7-17 16-16,-7-15 64 15,0-7 0-15,0 0 312 0,0-37 8 0,0-9-320 16,0-6-152-1,0-1 72 1,0 1 80-16,8 6 8 16,1 16 88-16,8 0-96 0,0 15-16 15,7 8-128-15,10 7-64 16,-1 0 72-16,8 0-16 0,2 30-64 16,-2-1-112-1,-9 17-25-15,-6-8 129 16,-18 6 224-16,-8-5 24 15,0-2 128-15,0 0-40 0,-34-6 32 16,2-9-88-16,-9-7-8 16,-2-7-48-16,2-8-56 0,8 0-72 31,16-23-160-31,9-15-264 16,8-7-488-16,0 16-816 0</inkml:trace>
  <inkml:trace contextRef="#ctx0" brushRef="#br0" timeOffset="20509.93">10184 14577 1616 0,'0'0'1744'0,"0"0"-1112"15,0 0-200-15,0 0 361 16,0 0-201-1,0 0-416-15,0 0-96 16,0 0-72-16,-175 113 0 0,167-67-8 16,8-9-8-16,0 0-120 15,17-6-256-15,15-8-368 0,3-16 247 16,14-7 145 0,-8 0 288-16,-6-7 72 15,-3-23 144-15,-8-1 24 16,2-6 40-16,-18-8 72 0,-8 6 377 15,0 2 167-15,0 7-344 16,0-1-144-16,0 17 48 0,-8 6-16 31,-1 8-8-31,0 0-352 16,9 0-8-16,-8 15-392 0,8 7-48 16,0 17 304-16,0-2 128 15,26 0-64-15,-1 2-168 0,16-17-328 16,0-7 112-16,0-15 24 31,2 0 272-31,-2-15 144 16,-9-22 16-16,-4-17-112 0,-13-5-16 15,-8-9 120-15,-7-1 8 16,0-5 88-16,0-9 40 0,-22 1-72 16,-6-1-48-16,13 7 8 31,-11 24 240-31,11 6 456 0,7 31 72 15,-1 8-160-15,1 7-624 0,8 7-80 16,0 30-256-16,0 17 248 16,8 14 88-16,16 21 8 0,10-6-8 15,-1 15 8 1,8-7-8-16,2-2-128 16,-11 24-864-16,0-22-801 15,-23-23-1207-15</inkml:trace>
  <inkml:trace contextRef="#ctx0" brushRef="#br0" timeOffset="20878.53">9396 15880 4456 0,'0'0'1361'0,"0"0"-969"16,0 0-264-16,0 0 336 0,0 0-176 15,-183 74-176-15,142-13 144 0,-2 14-96 16,19 15-72 0,-2 1-88-1,18-1-16-15,8-15-144 0,8-7-336 16,33-23-496-16,17-14-96 0,59-31-17 16,-16-31 17-16,-19-14-680 0</inkml:trace>
  <inkml:trace contextRef="#ctx0" brushRef="#br0" timeOffset="21222.99">9818 15954 176 0,'0'0'3320'0,"0"0"-2176"16,0 0-783-16,0 0-49 16,0 0 48-16,0 0-136 0,0 0 24 31,-140 174-136-31,140-114-112 15,0-7 0-15,0-8-8 0,15-8-360 16,28-15-88-16,0-13-16 16,4-9 79-16,3 0 153 15,-1-31 192-15,1-6 32 0,-16-17 8 32,-10 10 8-32,-7-1 80 15,-17-1 417-15,0 9 167 0,-17 14-104 0,-15 9 16 16,0-1-208-16,-12 15-136 15,12 0-232 1,-9 0-88 0,15 15-160-16,3 7-296 0,14 15-344 15,1-6-481-15,8-1-799 0</inkml:trace>
  <inkml:trace contextRef="#ctx0" brushRef="#br0" timeOffset="21774.27">10192 15895 5513 0,'0'0'1544'0,"0"0"-1064"15,0 0-376-15,0 0-104 32,0 0-72-32,0 0-272 0,0 0 32 15,0 37 248-15,0 0-16 16,9 2 72-16,6-10-48 0,2 1 48 15,1-7-72-15,-10-16-72 16,-1 2-64-16,1-9-48 16,1 0 264-16,8-16 224 0,-8-14 0 31,-1-7-144-31,-1-9-32 16,10-6-40-16,0 7 0 0,-6 6 0 15,-4 2-8-15,-1 22 0 16,3 0 0-16,-9 15-8 0,0 0 8 15,0 0-80-15,8 15 8 16,1 8 72 0,-1-1 0-16,1-7 8 15,6 7-8-15,2-13 0 0,1-2 0 16,-10-7 0-16,1 0 0 0,-1 0 160 16,7-16 208-16,-6-6-32 15,0-8-152 1,6-7-32-16,2 6-80 15,2 1 8-15,-12 8-32 16,8-1-48-16,-6 16 0 0,-1 7-104 16,9 0-24-16,-8 0 48 15,6 22 24-15,11 8-48 0,0 0-184 32,-3 1-80-32,3 6-96 15,15-7-160-15,-15-8-497 0,-2-13-751 16</inkml:trace>
  <inkml:trace contextRef="#ctx0" brushRef="#br0" timeOffset="22236.43">10905 15676 3320 0,'0'0'1441'0,"0"0"-761"16,0 0-88-16,0 0 512 15,0 0-280-15,0 0-568 16,-23-15-256-16,23 23-120 0,0 29 120 15,0 15 120 1,15 9 8-16,-7 7-64 16,1 7-56-16,8 0 40 15,-8 1-48-15,6-1 0 0,-7-22-120 0,-8-8-176 16,9-23-136 0,-9-14 112-16,0-8 320 15,0-15-16-15,0-38-200 16,-17-15-64-16,2-22 168 15,-11-7-8-15,9-9-256 16,10 8-56-16,-1-7-72 0,8 22 280 16,0 16 144-16,0 21 80 0,0 16-8 31,0 22 8-31,15 1-104 16,2 7-40-16,0 0 23 15,7 7-23-15,-7 8-48 0,0 8 64 16,0 8 56-16,-10-2 72 15,-7-6 0-15,0 7 56 0,0 1 72 32,0-2-8-32,-7-6-56 15,-1-8-64-15,-9-8-56 16,8-7-152-16,9 0-576 0,0 0-1384 0</inkml:trace>
  <inkml:trace contextRef="#ctx0" brushRef="#br0" timeOffset="22326.47">10905 15676 3120 0</inkml:trace>
  <inkml:trace contextRef="#ctx0" brushRef="#br0" timeOffset="22861.84">10905 15676 3120 0,'216'-120'1080'16,"-216"120"-1000"-16,0 0-80 0,0 0 0 0,0 7 0 16,0 16 8-1,8 7 48-15,1-1 24 0,-1 10 40 16,1-2-16-16,0 0-104 15,6-6-8-15,2-16-96 0,0 0-296 32,0-15-32-32,-2 0 216 0,11-7 216 15,-9-31 152-15,1 0-16 16,-3-7 72-16,2-1 120 16,-17-6 16-16,9 7-55 0,-9 7-49 15,6 1-16-15,-6 14-40 16,0 9-80-16,0 6-64 0,0 8-40 31,9 0-128-31,-9 8-128 16,17 14 128-16,-8 8 120 15,8 1 0-15,-2 6 8 0,11-7 0 16,6 0-8-16,-6-14-56 31,-2-10-160-31,1-6-145 0,8 0 193 16,-8-30 160-16,-1-15 0 0,2-8-304 15,0-7 120-15,-11 0 192 16,-6-7 8-16,-1-2 144 0,-8 10 16 16,0-9-48-16,0 14-40 15,0 2 16-15,-8 22 265 16,-1 15 47-16,0 8 96 16,3 7-168-1,-1 0-328-15,7 7-64 0,0 23-40 16,0 9 104-16,0 13 48 0,0 0-40 15,13 9 0-15,-4-2 0 16,8-5 40 0,0-2-48-16,-17-6-344 15,0-9-248-15,0-7-889 16,0-15-975-16</inkml:trace>
  <inkml:trace contextRef="#ctx0" brushRef="#br0" timeOffset="23045.85">11562 15240 4384 0,'0'0'1265'0,"0"0"-1265"32,0 0-392-32,0 0 216 0,0 0 152 0,0 0-80 15,0 0 48 1,0 0-24-16,174-38-97 0,-115 16-471 15,-19 6-744-15,1-6-688 0</inkml:trace>
  <inkml:trace contextRef="#ctx0" brushRef="#br0" timeOffset="23375.74">11943 15051 728 0,'0'0'2392'0,"0"0"-1608"15,0 0-408-15,0 0 241 0,0 0-169 16,0 0-384-16,0 0-64 15,-32-15 0 1,32 8 8-16,0-1-8 16,0 1 8-16,0 7 8 15,8 0 40-15,-8-8-48 0,0 8 48 16,0 0 48-16,0 0 184 16,0 0 120-16,0 0-112 31,0 8-280-31,-8 7-16 0,8 16-104 15,-9 13 88-15,3 16 16 16,6 1 0-16,0 13 0 0,0-6 8 16,15-7 32-16,0-16-40 15,11-8-240-15,0-13-544 32,14-24-441-32,-16-9-335 0,2-28-1231 0</inkml:trace>
  <inkml:trace contextRef="#ctx0" brushRef="#br0" timeOffset="26067.55">8690 10491 56 0,'0'0'312'0,"0"0"80"0,0 0 8 16,0 0 96-16,0 0-144 31,0 0-88-31,-33 0-112 0,25 0-16 0,-1 0-88 15,0 0-40-15,1 0 0 16,-9 7 8-16,10 0 40 16,-10 1 8-16,0-1 80 0,8 2-80 15,-6-3-48 1,6 3-8 0,1-2 40-16,-10-7-40 0,10 8 48 15,-1-1 0-15,3 1-48 0,-3-1 0 16,3 1-8-16,-5-1 0 15,-6 8 8 1,8-8 88-16,-6 8 8 16,6 0-24-16,-8 1-8 15,0 7-64-15,11-9 48 0,-3 9-56 16,0-8 8-16,9 7-8 16,-8 2-40-16,8-10 40 0,0 9 0 15,0 7 8-15,-9 8 64 31,9-8 0-31,0 15-64 0,0-7 72 16,0-8-24-16,0 7-8 16,0 0 40-16,0 2 32 15,0-2 8-15,9 0-8 0,8 9-16 16,-2-1 16-16,2 1-15 31,9-2-97-31,-17 1 40 0,6-7-48 0,2 0 0 16,0-8-8-16,-8-8 0 15,6 1 0-15,-7 0 8 16,10-1 8-16,-10-7 0 16,7 0 0-1,-6 1 96 1,17-1 0-16,-9 0-24 16,-2-8-72-16,11 8 96 0,-9 0-32 15,9-7-64-15,-19-1 48 16,10 0-48-16,-9 1-8 15,7-8 0-15,3 0 0 0,-1 7 0 16,-2 2 0-16,2-3 0 16,9 3-8-16,-11-9 0 0,11 7 8 15,0-7-56-15,-3 0-64 16,-5 0-40-16,5 0 104 0,3 0 56 16,-9 0 0-16,-1-16 0 31,9 10 8-31,-5-10 8 0,-7 8-8 15,4-6 0-15,-9 6-8 16,10-14 8-16,-3 14-8 16,-7-14 8-16,10 7 8 0,-1-8-16 15,-11 0 16-15,5 1-8 32,-4-1 40-32,-7 0 8 0,0 1 16 15,0 7 8-15,0-8 8 16,0 1 32-16,0 0-40 0,0-9 24 15,0 8 24-15,-7 1-40 0,-4-8-80 16,11 8 88 0,-6 6-88-1,-3-7 64-15,9 1 32 0,-17 0 0 16,17-2-16-16,-9 2-24 16,1 7-64-16,-7-7 16 15,6-1 56-15,0-8-64 0,1 1 48 0,-9 8-48 31,17 0-8-31,-13-1 80 16,13 1-16-16,-20 0-56 0,12 6 8 16,-1-7-8-16,-8 8 0 15,10-7 56-15,-10 0-64 0,9 7 8 16,-10-9-8-16,10 2 0 31,1-1-8-31,-10 1 8 0,8 0-16 16,-6-2 8-16,-2 2-72 15,-9 0 32-15,9-1-48 16,2 1 96-16,-2 6 0 0,0 1 0 31,1-7 0-31,-1 7-8 16,0 0-8-16,0 7-176 16,2-8 32-16,-9 10 56 0,-2-3 8 15,9 9 24-15,-9 0 8 16,11 0-88-16,-2 0-112 0,-9 0-120 15,-6 61-345-15,-3-9-399 16,14 9-200 0</inkml:trace>
  <inkml:trace contextRef="#ctx0" brushRef="#br0" timeOffset="27616.97">8789 8843 392 0,'0'0'728'0,"0"0"-472"0,0 0-128 16,0 0 40-16,0 0 120 31,0 0 152-31,-16-8 32 16,8 8-112-16,-1 0-24 0,1 0-96 15,-10 0-120-15,-5 0-112 16,-1 0 8-16,-10 0 0 0,-1 8-8 31,3 14 96-31,-3 0-96 0,12 9-8 16,-12-1 0-16,14 15 0 15,-7 8 0-15,13 7 8 0,-3 15 0 16,1 1-8-16,0 6 8 16,11 9 8-16,6-8-16 0,0-9 0 15,0 2-8 1,6-8 8-16,11-1 0 16,18-6 8-1,-12-1 72-15,18 0-72 0,-6-22 8 0,-3 6-16 16,18-20 0-16,1-2 64 15,-1-14-16-15,16-8 8 16,-1 0-56 0,10-23 0-16,-8-23-56 15,-9 2 48-15,-8-1 0 0,-24-1 8 16,-3-6 56-16,-5-1 96 16,-10 0 89-16,7-7-17 31,-4 7 64-31,-4-7-128 0,1 0 48 15,1 14-32-15,-9 2 8 16,0-10 48-16,0 17-24 0,0-8-72 16,0 8 24-16,-17 6 72 15,10 1 56-15,-19 8-112 16,9-2-24-16,0 11-88 0,-7-2 88 31,7-9-40-31,-9 9-112 16,2 0-96-16,-10-7 8 0,10 7 40 15,-2-1 40-15,3 1-8 0,-3 8-72 16,11-8 8 0,-2 15-48-1,8 0-304-15,-17 0-512 0,11 0-352 16,-11 22 39-16,-6 24-23 0,-3-9-24 16</inkml:trace>
  <inkml:trace contextRef="#ctx0" brushRef="#br0" timeOffset="34020.26">10042 12259 936 0,'0'0'1096'0,"-9"-8"-784"0,9 1-216 16,0 0 200 0,0-1 16-16,0 1-72 15,0-1-64-15,0 8-104 16,0 0 16-16,0 0 200 0,0 0 144 15,0 0-144-15,0 0-183 16,9 0-105-16,8 8 240 0,9 14-88 31,6 0-48-31,18 17 80 16,8 5-40-16,17 10-32 0,1-2 96 16,5 16 32-16,-5 7-72 15,6 8-64-15,2 0-24 0,-3-1-80 16,3 1 0-16,-8-7 8 31,5-2 0-31,3-13-8 16,-10 0 24-16,10-9-16 0,-9-7 216 15,-8-7-64-15,-3 7 40 16,-5-8-120-16,-1 1 8 0,-15 7 8 16,-2-8 8-16,-9 9 48 31,2-9-40-31,7 2-32 15,-15-9-64-15,6-1-8 0,-6-6-8 0,-2-1 8 16,2-7-8-16,-3-6 16 16,-5-2-8-16,-10-1-8 0,10-6-168 15,-12 9-40 1,3-9 0 0,-1 7-72-16,-8-7-240 0,0 0-472 15,0 0-465-15,0 0-207 0</inkml:trace>
  <inkml:trace contextRef="#ctx0" brushRef="#br0" timeOffset="34378.55">11644 13742 3816 0,'0'0'1793'31,"0"0"-1321"-31,0 0-472 16,0 0-32-16,0 0 32 0,0 0 56 16,17 0-56-16,2 7 0 15,3 17 176-15,4-2 16 32,-3 8-112-32,3-8-72 0,0 1 48 15,6-1-48-15,1-15 8 0,-5 2-16 16,2-9-120-16,-4 0 120 0,0-9 136 15,-11-20 16-15,2-9 8 16,0-6-32-16,-8-10-48 16,-3 2-64-16,-6-9-16 15,0 9-8 1,0 14-224-16,0 1-248 16,0 22-456-16,0 15-513 0,0 0-1871 15</inkml:trace>
  <inkml:trace contextRef="#ctx0" brushRef="#br0" timeOffset="34805.61">11835 14171 3304 0,'0'0'992'0,"0"0"-407"16,0 0 415-1,0 0 96-15,0 0-600 0,0 0-496 16,0 0-16-16,0 0-168 16,0 8 24-1,9 14 152-15,0 0 0 16,-1 17 8-16,7 5 0 0,-6-6 8 16,2 7-8-16,-5 0-40 0,3-15-112 15,-9 1-272-15,8-16-248 16,-8-15-360-1,0 0-489-15,0-8 41 16</inkml:trace>
  <inkml:trace contextRef="#ctx0" brushRef="#br0" timeOffset="35088.4">11835 14058 1568 0,'0'0'1848'16,"0"0"-1232"-16,0 0-616 0,0 0 0 15,0 0-120-15,0 0 120 16,0 0 16-16,108 23-8 16,-73-1 72-16,-12 9 200 0,3-1 32 31,-2-1-71-31,-7 9-65 16,-8-7-120-16,-9-2-8 0,0 1 32 15,0-7 8-15,0-1 16 16,0-13 48-16,-18 5 72 0,-5-6-32 15,5-1-72-15,-7 1-120 16,-8 7-56 0,-1 15-544-16,4-1-745 15,2-5-911-15</inkml:trace>
  <inkml:trace contextRef="#ctx0" brushRef="#br0" timeOffset="35546.83">12176 14351 160 0,'0'0'2136'0,"0"0"-1640"15,0 0-376-15,0 0 216 0,0 0 384 16,0 0-392-16,0 0-112 15,10 0-15-15,-10 0-73 32,0 0 144-32,7 0 344 0,1 0-40 15,-1-15-216-15,2-15-200 16,-1 8-112-16,1-24 16 16,-9 1 56-16,8 1-64 0,-8-2-48 15,9 16 8-15,-9 0-16 0,0 14 136 16,0 1 48-16,0 15-88 15,0 0-96 1,0 0-120-16,0 0-160 16,9 15 56-16,-9 9 208 15,15 6 16-15,2 7 16 0,0 1 40 16,-2-1-40-16,2 8-8 0,1-6-8 16,5-2-56-1,-3-7-304-15,-14 1-264 16,3-9-208-16,-1-15-441 15,-8 1-847-15</inkml:trace>
  <inkml:trace contextRef="#ctx0" brushRef="#br0" timeOffset="35736.37">12242 14306 3544 0,'0'0'1161'0,"0"0"-729"15,0 0-224-15,0 0-16 0,0 0-184 32,0 0 0-32,0 0 0 15,0 0-8-15,117-44-112 16,-94 44-584-16,-3-9-617 0,-14 9-695 0</inkml:trace>
  <inkml:trace contextRef="#ctx0" brushRef="#br0" timeOffset="36211.51">12242 14306 3024 0,'192'-196'1608'0,"-192"196"-1047"15,0 0-361-15,0 0 16 16,0 0-88-16,0 24-128 16,15 13 128-1,2 0 56-15,1 17 32 0,-3-10 40 16,10 10-104-16,-7-2-88 15,-10 0-56-15,7-14 8 0,-6 0-8 16,0-8 0-16,-1-16-8 16,-8 1-104-1,0-15-128-15,0 0 176 16,0 0-24-16,0-15 32 16,0-22-184-16,-8 0-16 0,-1-9-24 15,-8 1 64-15,10 1 40 16,7-2 80-16,0 8 80 0,0 9 16 31,0-10-16-31,0 17 8 16,7 7 0-16,1 0 0 15,10 8 0-15,-10-1-56 0,1 8-16 16,-1 0-40-16,1 0 16 16,6 15 96-16,-15 15 0 0,17 0 48 31,-17 1 40-31,0-2-32 15,0-6 16-15,0-1 0 0,0-7-8 16,0 0 0-16,-8-6-64 16,-1-2-72-16,-15-7-224 0,16 0-953 15,-1 0-1511-15</inkml:trace>
  <inkml:trace contextRef="#ctx0" brushRef="#br0" timeOffset="36540.03">12632 14216 4672 0,'0'0'977'0,"0"0"-977"16,0 0-24-16,0 0-32 0,0 0-112 16,0 0-40-16,0 0 120 15,17 22 88-15,-8 9 0 0,-9 6 128 31,9-7 24-31,-3 9-72 16,3-10 16-16,-1 9-96 16,-8-16 0-16,0 0-8 0,9-6-120 15,-9-8-216-15,0-8-385 16,0 0 73-16,0-8 344 0,0-21-440 31,0-2-24-31,0-7 528 16,-9-6 144-16,1-10-440 0,-1 10-415 15</inkml:trace>
  <inkml:trace contextRef="#ctx0" brushRef="#br0" timeOffset="36710.14">12632 14216 24 0,'67'-128'152'0,"-50"113"80"15,-2 8 56 1,2 7 24-16,-8 0-16 16,0 0 8-16,-9 0-32 0,10 0 192 15,-10 15-40-15,5 7 8 16,-5-7-136-16,8 7-112 0,-8 2-32 31,0-9-96-31,0-1-56 16,-13 16-136-16,-15-6-592 0,3-9-792 15</inkml:trace>
  <inkml:trace contextRef="#ctx0" brushRef="#br0" timeOffset="37084.65">12891 13825 1608 0,'0'0'1288'15,"0"0"-936"-15,0 0-56 16,0 0 192-16,0 0-304 0,-44 45-96 15,29-16 120-15,-2 17-48 0,17-1-95 16,0 1-57 0,0-9-8-1,0-7 0-15,24-8-145 0,10-7-63 16,1 1 48-16,-3-8 160 16,-17-8 64-16,2 0 56 0,-17 7-8 0,0-7 73 15,0 15 335-15,0-8-8 31,-17 16-224-31,-7 8-152 16,-10-1-120-16,2 14-16 0,-18 1-72 16,1 16-280-16,6-15-496 15,2-2-985-15</inkml:trace>
  <inkml:trace contextRef="#ctx0" brushRef="#br0" timeOffset="47451.63">6756 12531 384 0,'0'0'128'16,"0"0"-48"-16,0 0 32 0,0 0-32 15,0 0-8 1,0 0-16-16,0 0 176 15,0 0 128-15,0 0 64 16,0 0 72-16,0 0-32 0,0 0-64 16,0 0-64-16,0 0-8 15,0 0 16-15,0 0-56 0,0 0-31 32,0 0 7-32,0 0-8 15,0 0-72-15,0 0-136 0,0 0-48 16,0 0 0-16,0-8-16 15,0 1-32-15,9-8 40 0,-3-1-48 16,20 1 40-16,0-8 8 31,6-6-8-31,0-1 8 16,20-1 8-16,6-6 8 0,-8-8 40 16,16-1 8-16,-1 1 24 15,2-8-24-15,8 1 0 0,7-9 24 16,2 9-8-16,0-9-16 15,6 2 16 1,9-2 32-16,-6 1 0 16,-3 0-24-16,1 0 16 0,1 7-8 15,-10-7 8-15,11-1-40 16,-3 2-8-16,9-10 8 0,-6 1 0 16,8-6 64-1,-4-2-40-15,-4 0-72 16,-12 9 112-16,3-1-64 15,-8 8-48-15,-12 1 40 0,3 5 8 16,8 10-40-16,-8-10 40 16,6 2-48-16,3-8 40 0,16 0-40 31,-1-1 8-31,8-6 40 16,2 6-48-16,7-7 8 0,-1 1 48 15,1-1-48-15,0 8-8 16,-1-8 72-16,-16 8-80 0,1 7 0 31,-10-7 8-31,-6 7-8 16,1 1 8-16,-4-1-8 15,9-7 0-15,2-1 0 0,-2-6 8 16,17-1 0-16,-6 1 0 16,-3 6 0-16,3 2-8 0,-12 5 0 15,-5 10 0-15,-9-2 0 31,-1 8 0-31,-16 9 0 0,-1 5 0 16,1 2 0-16,8-1 0 0,-9-6-8 16,20-1 8-16,5-1 0 15,-1-6 0-15,11-1 0 0,-9 0 8 16,-2 8-8 0,-6-7 0-16,-9 15 0 15,-17-2 56-15,-6 2-48 16,-12 7 8-16,3 7-8 0,-17 1 64 15,-1 7-24-15,-1-8-48 16,1 1 8-16,1 7 0 0,8-7-8 31,-8-1 8-31,6 1-8 16,11-8 16-16,-9 6-16 0,-2-6 8 16,2 8 0-16,3-1-8 15,-14 1 8-15,3-1 8 0,-9 8-8 16,0 0 72-16,0 0 64 31,0 0-40-31,0 0-16 16,0 0-40-16,0 0-32 0,0-7-8 15,0 7 0-15,0 0 0 16,0 0-8-16,0 0 0 0,0 0 8 31,0 0 40-31,0 0-40 16,-9 0 72-16,3 7-80 0,-5 1-120 15,2-1 8-15,-8-7-304 0,11 8-312 16,-3-1-352-16,-8 1-232 16,-9-1-665-16</inkml:trace>
  <inkml:trace contextRef="#ctx0" brushRef="#br0" timeOffset="47905.75">12283 8324 2616 0,'0'0'1224'0,"0"0"-696"15,0 0-71-15,0 0 39 0,0 0-176 31,-8-24-112-31,8 24-80 16,0 0-56-16,0 0-72 0,8 0 0 16,1 0-72-16,8 15 32 15,-2 0 40-15,11 16 104 16,6-1 56-16,3 0 72 0,14 1 104 31,1 6-32-31,8-7-176 16,0 1 16-16,9 6-24 0,0-15-72 15,-9 8-40-15,-9-15 0 0,-8 7 56 16,-24 2-64-16,1-9 0 16,-18 15 8-16,0 8 120 15,-52 14 56 1,-6 9-104-16,-108 89-240 16,84-68-176-16,-10 1-336 0,10-7-448 15,-34 13-313-15,23-21-575 16</inkml:trace>
  <inkml:trace contextRef="#ctx0" brushRef="#br0" timeOffset="49020.68">7088 11936 2512 0,'0'0'1120'0,"0"0"-1120"0,0 0-288 16,0 0 88-16,0 0 144 16,0 0 0-16,-33 128 56 0,25-83 0 15,-1-1 8 1,-8 2 136-16,0-8 8 15,1 6-16-15,-1-5 16 16,9-2 32-16,-10 0-88 0,12-6 16 16,-3-1 8-16,1-8-64 15,8-7-48-15,0-6 64 16,0-3 0 0,0-6 64-16,0 0 56 15,0 0-39-15,0 0-97 0,0 0-56 16,0 0 0-16,0 0-72 15,0 0 64-15,0 0 0 16,0 0 0-16,0 0-153 0,0 0-79 31,0 9 144-31,0-2 96 16,0 1-8-16,0 6 8 16,0 1 0-16,-9 0 64 0,9 0-56 15,-9-7 16-15,9 8-24 31,0-1 0-31,0-15-8 0,0 7 8 0,0-7 0 16,0 0 104-16,0 7-96 16,18-7 40-16,-10 0 24 15,16 0 65-15,2 0 47 0,15 0-40 16,8 0-64-16,9 0-24 16,50 0-56-16,-15-7-320 15,-12-15-2065-15</inkml:trace>
  <inkml:trace contextRef="#ctx0" brushRef="#br0" timeOffset="50552.91">7012 12259 96 0,'0'0'520'0,"0"0"-152"0,0 0 8 15,0 0 32-15,0 0 32 16,0 0 40-16,0 0 40 0,0 0 16 16,0 0-32-16,0 0-63 15,0 0-49-15,0 0-56 0,0-8-80 16,0-6-8-16,0-1-64 16,0-15-136-16,0 0-48 15,0-16 0-15,0 1-8 0,0-23 8 16,0 1 0-16,-8-16 8 0,8-7-8 31,-7-16 0-31,7 1 8 16,-9-1 8-16,9-7-8 0,0-15-8 15,-8 1 0-15,8-9 16 16,0 1-16-16,0 0 8 0,-9 7 0 16,9 6 0-16,-8 3 48 31,8 6-32-31,-9-7-16 0,0 14 0 15,3-7 40-15,-11 8-32 16,-1 7 64-16,1 7 32 0,11 17 88 16,-9-2-120-16,4 15 48 15,-6 9 112-15,17 15-160 47,-9-1-8-47,9 15 32 0,0 8-48 16,0 0-40-16,0-1-16 0,0 3 8 15,0-2-8-15,0-1 0 0,0 8-8 16,0-7 8-16,0 15 0 16,0-7 0-16,0 7-16 15,0 0-104-15,0 0-72 0,-6 0-120 16,6 0-40-16,0 0 40 16,0 0 96-16,-9 0 32 0,9 0 64 15,0 0-64-15,0 0-280 0,-9 15-385 31,-8-8-367-31,11 1-224 16</inkml:trace>
  <inkml:trace contextRef="#ctx0" brushRef="#br0" timeOffset="51014.74">6482 9361 368 0,'0'0'928'16,"0"0"-664"-16,0 0-152 0,0 0 96 15,0 0 72 1,0 0-24 0,0 0-16-16,0 0-88 0,0 0-40 15,59-29-8-15,-36-1 0 16,3 0-8-16,6-1-32 0,-4-6-48 16,3-1 64-16,-6 0 56 15,8 8 40 1,-1-7-40-16,-15 15-16 15,9 7-40-15,-17 6-72 0,-3 3-8 16,3 6-112-16,8 0-112 16,0 22 224-16,-2 15 0 0,11 8 208 15,6 8-48-15,-6 7-88 32,0-7-72-32,-2 14-112 0,-7 24-440 15,-17-23-704-15</inkml:trace>
  <inkml:trace contextRef="#ctx0" brushRef="#br0" timeOffset="52175.53">6797 12379 472 0,'0'0'600'0,"0"0"-216"0,0 0-168 16,0 0-64-16,0 0-48 15,0 0 56-15,-15-37-40 0,15 30-40 16,0 7 88-16,0-8 40 31,0 1-80-31,-11-1 24 0,11 1 112 16,-6-1 0-16,6 1 8 15,-9-2 256-15,9 9-103 16,0 0-225-16,0 0-136 0,0 0-64 16,0 0-48-16,0 0-48 31,0 0-40-31,0 0 7 0,0 0-7 0,0 0 40 15,0 0 32-15,0 9 64 16,0 6 112-16,0 7 64 16,15 8 41-16,-4 7-33 0,12 9-48 15,1-9-64 1,-7 9-56 0,18-16 0-16,-20 0-16 0,11-15 8 0,6 7 0 15,-6-13 96-15,-2-2-8 16,10-7-8-16,-2 0-16 15,3 0-64-15,-12 0 40 0,20 0-40 32,-10-31-8-32,8-6 48 15,-7-15 32-15,-2-9-24 0,1-6-8 16,1-1 8-16,-17-8-48 16,7 9-8-16,-15 14 8 15,-1 15-8-15,-8 16-184 0,0 22-296 31,-17 0-713-31,-7 0-1879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20T14:18:07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5959 2024 1432 0,'0'0'1200'15,"0"0"-528"-15,0 0-384 16,0 0 240-16,0 0 153 31,0 0-33-31,0-38-232 0,0 38-80 16,0-7 8-16,-8 0-112 15,8 7-80-15,0 0-80 0,0 0-72 0,0 0-8 16,0 0-48-16,0 0-48 16,0 0-48-1,0 0-32 1,-9 0-32-16,9 22 120 0,-9 0 88 16,9 17-88-16,0 13 96 15,0 0-8-15,0 24 0 0,0 7 8 0,0 15-8 16,0 7 0-16,0 1 8 31,0-9 0-31,0-7 0 16,0-7 0-16,9-16-80 0,-9-13-48 15,9-10-160-15,-9-5-280 16,0-9-449-16,-18-23-575 0</inkml:trace>
  <inkml:trace contextRef="#ctx0" brushRef="#br0" timeOffset="424.71">5320 2851 3592 0,'0'0'560'0,"0"0"-560"16,0 0-880-16,0 0 600 16,0 0 200-1,0 0 80-15,0 0 168 0,125 167 16 16,-93-123-64-16,2 2-72 16,-10-1-40-16,10 1-8 0,-10-2 8 15,2-6 8-15,-2-7 0 16,2-9-8-1,-18-7 40-15,16-15 80 16,-7 0 32-16,7 0 48 0,4 0-8 16,-5-15-32-16,1-16-40 15,11-14-48-15,-12-8-32 0,3 1-23 16,-2 0-25-16,-7 6 0 31,0 9-137-31,-8-2-159 0,6 17-288 16,-15 14-416-16,0 1-1192 0</inkml:trace>
  <inkml:trace contextRef="#ctx0" brushRef="#br0" timeOffset="1387.91">6183 2799 696 0,'0'0'1232'0,"0"0"-424"16,0 0-24-16,0 0-168 16,0 0-168-16,0-15-215 15,0 15-233-15,-8 0 0 0,8 0-104 16,0 8-129-1,0 29 65 1,0 9 112-16,0 14 56 0,0 15 0 0,0 7 16 16,0 1-16-16,0 0-48 15,-9-29-160-15,9-2 0 16,0-30 32-16,0 1-168 0,0-23-176 16,0 0-160-1,-9 0 336-15,1 0-216 16,8-23-144-16,-5-23 320 0,-5-6 384 15,1-7 248-15,0-10-32 16,9-5-40-16,0 6 224 16,0-1 168-16,0 17-176 0,9-1 32 31,10 16-136-31,-14 14-8 16,21 8-200-16,-9 8-80 0,6-2-64 15,-14 9-56-15,17 0-72 16,-20 16-88-16,14 22 128 0,-14 6 96 15,3 2 56-15,-9 14 0 32,0 1 8-32,0-2-8 0,0-5-56 15,0-17-64-15,-9-15-8 16,9-7 128-16,-6-15 0 16,6 0 376-16,0 0 40 0,0-6-232 31,0-10 16-31,0 1 96 0,0 0-48 15,0 7-56-15,0-6-88 0,6 14-104 16,11 0-88-16,-8 0 16 16,15 0-64-16,2 0-112 15,-3 29-312-15,3 1-120 0,-2 9-96 16,-7-10-368-16</inkml:trace>
  <inkml:trace contextRef="#ctx0" brushRef="#br0" timeOffset="1753.68">6605 3175 32 0,'0'0'184'16,"0"0"88"-16,0 0 16 15,0 0-120-15,0 0-32 16,0 0 0-16,52-67 24 0,-52 45 40 16,0 13 32-16,-7-6-64 31,-3 8 64-31,-8 7 264 0,10 0-296 15,-7 0-200-15,6 7-8 0,-17 23-96 16,9 9 24-16,11 5-24 16,-3 10-80-16,9-10-104 0,0-5-80 15,9 5-208 1,14-21-280 0</inkml:trace>
  <inkml:trace contextRef="#ctx0" brushRef="#br0" timeOffset="2393.23">6887 3138 1896 0,'0'0'728'0,"0"0"-632"16,0 0-96-16,0 0 0 0,0 0 0 15,0 0 0-15,0 0 0 31,0 0 0-31,-58 165-16 16,58-150-48-16,0 7-8 0,0-13-24 16,0-2-200-16,9-7-72 15,8 0 216-15,0 0 152 0,-8 0 104 16,-3-22 56-16,3 0 64 31,-1-9 64-31,-8 8 0 16,0-6-40-16,0 14-24 0,0-9 8 15,0 17 16-15,0-1 56 0,0 8-96 16,0 0-208-16,0 0-320 16,0 8-432-1,0 14 304-15,0 2 344 16,0 5 104-16,18-6 0 16,-1-1 0-16,7-7-16 0,1-6-216 15,8-9 32-15,8 0 16 0,-7-15-112 16,-2-16 8-16,3-7-16 0,-11-6 176 31,1-2 88-31,-16 1 40 16,-9-1 16-16,0 2 96 15,0-1-8-15,0-8 128 0,0-1-72 16,-9 10-40-16,-8 6 336 16,17 7 40-16,-8 9 232 0,-1 15 48 31,9 7-224-31,-7 0-552 15,7 0-208-15,0 7-296 0,0 24 272 16,0 6 232-16,0 24 8 16,0-1 8-16,0 8-8 0,16 6-8 15,9-5-280-15,25 5-376 32,-9-21-328-32,-7-15-320 0</inkml:trace>
  <inkml:trace contextRef="#ctx0" brushRef="#br0" timeOffset="3202.77">7751 3086 3568 0,'0'0'1024'16,"0"0"-1024"-16,0 0-88 16,0 0-176-16,0 0 64 0,8 37 72 15,-8-7 80-15,0 0-8 16,0 8 48-16,0-1 0 0,0-7 0 31,0-6-72-31,9-9-232 16,0-8-240-16,-1-7-144 0,1 0 584 15,-1 0 112-15,-1 0 376 16,10-22-256-16,-8-9-64 0,-1 1-48 16,-8 0 40-16,9-8 48 31,-3 8 96-31,3 0-96 16,-9 8 8-16,9 7-24 0,-9 6 48 15,8 9-88-15,-8 0-40 16,0 0-704-16,9 24 176 0,-1 6 392 15,1 7 120-15,6 0 8 16,11-6 0 0,-2-9 8-16,19-7-56 15,-2-15-48-15,8 0 32 0,1-7 72 16,-1-30-8-16,3-2-72 16,-20 2 56-16,-6-8 24 15,-11 7 0 1,2 1 224-16,-17 7 136 0,0 0 24 15,0 6-72-15,0 10-40 16,0 14 8-16,-8 0 104 0,-1 0-144 16,0 0-240-16,3 14-296 15,-3 16 40-15,9 9 96 0,0-10-280 32,0 1-8-32,0-6 40 15,9-9 120-15,6-8 264 0,2-7 24 16,7 0 312-16,10-7 144 15,-10-23-216-15,13-1-136 0,-7-6-104 16,-4-2 0-16,-9 9 0 31,-11 1 0-31,3 6 8 16,-9 1 72-16,0 7 96 0,0 6 56 16,0-5 64-16,-9 14 40 15,3 0 0-15,-3 0-56 0,-8 0-175 16,0 0-105-16,-7 0-153 31,-10 7-671-31,1 15-808 0</inkml:trace>
  <inkml:trace contextRef="#ctx0" brushRef="#br0" timeOffset="14581.65">14475 2325 432 0,'0'0'248'15,"0"0"-64"1,0 0 16-16,0 0-72 15,0 0 0-15,0-7 16 0,0 7 32 16,-8 0-16-16,8 0-80 16,-9-8 96-16,9 8 80 15,0-7-24-15,-9-1-96 0,9 8-80 32,-8-7 24-32,8 7 80 15,0 0 8-15,0-9 0 0,0 9 16 16,0 0 24-16,-7 0 16 15,7 0-40-15,0 0 24 0,0 0-48 16,0 0-56-16,0 0-16 31,0 0 1-31,0 0-25 0,0 0 8 16,0 0 8-16,0 0-72 16,0 0 8-16,0 0-16 15,0 0-64-15,0 0-88 0,0 0-137 16,0 16 65-16,0 29 208 31,0 7 16-31,0 17 24 0,0 14 32 0,0 7 24 16,0 16 0-16,0 5-16 15,0 11 24-15,0 6-15 16,0-15-65-16,0-9 0 0,0-21 8 16,0-15-16-1,0-30-8 1,0-23-113-16,0-8 121 0,7-7 161 15,-7 0 15-15,8 0-176 0,1-7-16 16,0-16-737-16,-9 1-1343 16</inkml:trace>
  <inkml:trace contextRef="#ctx0" brushRef="#br0" timeOffset="15185.87">14126 3334 1776 0,'0'0'1040'0,"0"0"-816"15,0 0-224-15,0 0 0 31,0 0-80-31,0 0 80 0,18 37 0 0,-10-29 72 16,-1 7-8-16,1 0-56 16,1-8 64-16,0 2-64 15,-1 4-8-15,-8-4 8 0,9-3-8 16,-1 3 8 0,-8-2 0-1,9-7 0-15,-2 8 0 0,-7-8 0 16,8 0 0-16,-8 0 152 0,9 7 40 15,-9-7-64-15,8 0 0 16,1 8-64-16,-9-8-64 16,15 15 64-1,2 0-72 1,-6-8 16-16,4 8-8 0,-8-8 8 16,10 8-8-16,-9-6 0 15,10 6 40-15,-8-8 8 0,12 1 112 16,-5-1 40-16,0 1 57 31,-2-8-57-31,11 0-40 0,-2 0-40 16,2 0 32-16,6 0-8 15,5-15-24-15,-16-15-32 16,22-9-32-16,-10 2-48 0,1 0-8 16,-2-16 0-16,-6 15-8 31,0 1-8-31,-11 6-184 0,-15 31-120 15,0 0-416-15,-26 0-1721 0</inkml:trace>
  <inkml:trace contextRef="#ctx0" brushRef="#br0" timeOffset="16292.07">14775 2912 520 0,'0'0'784'15,"0"0"176"-15,0 0-104 0,0 0-168 16,0-7-152-16,0 7-183 15,0 0-105-15,0 0-80 0,0-8-48 16,0 8-16-16,0 0-40 16,0 0 0-1,0 0-8-15,0 0-56 16,0 0 56-16,0 0 40 0,0 0 48 16,0 0-24-16,0 0-40 15,0 0-72-15,0 0 40 0,0 0-48 16,0 0-8-1,0 0-72-15,0 0 32 16,0 0-8-16,0 0-32 16,0 0-16-16,0 0-80 0,0 23-8 15,0 6 120-15,8 10 72 16,7 20-8-16,-4 10-8 0,4 5 16 31,0 2 48-31,-15-2 8 16,9-13-40-16,-1-15-8 0,-8-9 48 15,9-14-48-15,-9-16-8 16,9 1 16-16,-9-8 96 0,0 0 120 16,8 0 72-16,-8 0-16 31,0 0-288-31,9-23 0 16,-9 16-120-16,0-16-16 0,6 7-104 15,-6 1-120-15,0-14-400 16,9 6-457-16,-9 1-487 0</inkml:trace>
  <inkml:trace contextRef="#ctx0" brushRef="#br0" timeOffset="17001.45">14740 2897 592 0,'0'0'632'0,"0"0"-248"0,0 0 120 15,0 0-16-15,0 0-112 16,0 0-48-16,0 0-136 16,0 0-48-16,9-31-56 15,-1 25-32 1,1-3-56-16,8 2 0 0,9 0-8 15,13-8-48-15,4 7 56 0,6 8-8 16,1 0 0-16,-1 0 0 16,-16 0-48-16,10 8 48 15,-28 14-48 1,2 9-80-16,0-1-88 16,-17 0 32-16,0 8 72 15,0-8 112-15,0 7 8 0,-17 0 8 16,-15 2 72-16,6-2-64 15,-24-7-16-15,18 1-72 0,-11-16-200 32,19-1-72-32,-1-6 176 15,7-8 152-15,3 0 8 0,-2 0-224 16,0-22-96-16,8 7-776 0</inkml:trace>
  <inkml:trace contextRef="#ctx0" brushRef="#br0" timeOffset="19369.31">15240 3334 1176 0,'0'0'1008'0,"0"0"-328"16,0 0-152-16,0 0-168 0,15 0-48 15,-15 0-80-15,0 0-128 16,0 0-96-16,0 0 0 0,0 0-8 16,0 0-8-16,0 0 0 15,0 0-56 1,0 0 56-16,0 0-40 16,0 0-32-16,8 0 8 15,-8 0-32-15,9 6 48 0,0 3 0 16,8-2 40-16,0 8-40 15,-2 0 8-15,2 0 48 0,-8 0 0 32,15 0 0-32,-16-8 0 15,3 2 8-15,-4-3 0 16,-7 3-8-16,0-9 8 0,0 0 0 16,0 0-8-16,0 0 56 15,0 0 144-15,0 0 216 0,6-9-15 31,3-6-305-31,-1-14-96 16,1-1-72-16,8-9-16 0,7 2-64 16,-7 7-25-16,17 0 9 0,-10 8-56 15,8 6-192-15,-6 16-664 16,-9 0-1112-16</inkml:trace>
  <inkml:trace contextRef="#ctx0" brushRef="#br0" timeOffset="19785.9">15905 3327 360 0,'0'0'464'0,"0"0"-304"15,0 0-112-15,0 0 8 0,0 0-48 16,0 0 88-16,0 0 168 16,0 0-192-16,0 135-64 31,22-135 72-31,3 0 0 0,8 0 32 15,1-9-40-15,-10-6-64 16,10-14 64-16,-25 6 0 0,0 1 280 16,-9-2 144-16,0-4-160 0,0 4-24 15,-9 9-56 1,-8 0-16 0,-16 8-240-16,8-1-136 0,-16 8-688 15,15 15-128-15,2 8-272 16</inkml:trace>
  <inkml:trace contextRef="#ctx0" brushRef="#br0" timeOffset="20600.93">16484 3273 1480 0,'0'0'1096'15,"0"0"-784"-15,0 0-104 0,0 0-144 16,0 0-56-16,0 0 0 15,0 0 48 1,0 0-48-16,-107-30-8 16,81 30-8-16,2 23 0 0,7 7-88 15,0 1 16-15,-1 6 32 16,12-7-32-16,6 1-32 0,0-18-216 16,0 2-88-16,24-6 168 31,-7-2 152-31,0-7 96 0,-2 0 208 15,-6 0 56-15,8-16 136 16,-8 1 96-16,-1-7-56 0,-8 0-152 16,7 7-24-16,-7-8 24 15,0 7-120-15,0 3-32 32,0 4 41-32,0 3-17 0,0 6-160 15,0 0 0-15,0 0-208 16,0 0-281-16,0 15-159 0,8 7 424 15,3 15 208-15,-11 2 16 16,7 5 16-16,10 9 64 16,-11 0-16-1,3 14-48-15,-1-6-8 0,-8-2 32 16,9 2-40-16,-9-16-168 16,0-8 56-16,0-14-24 0,0-8 136 15,-26 0 8-15,3-7 88 0,-10-1-88 31,-1-7 8-31,1 0-8 16,8 0 96-16,-8 0-104 0,16-22-56 16,9-8-320-16,-1-1-528 15,9 1-968-15</inkml:trace>
  <inkml:trace contextRef="#ctx0" brushRef="#br0" timeOffset="21517.53">16566 3327 512 0,'0'0'1568'0,"0"0"-632"16,0 0-376-16,0 0-96 0,0 0-104 15,0-15-272-15,0 15-88 16,0 0-184-16,9 0 16 16,-1 22 48-16,1-7 56 0,0 7 56 31,6 1 0-31,2-1 8 16,-9 0-8-16,1 2-40 0,8-9-16 15,-17-8-8-15,7 1-88 16,-7-1-48-16,0-7 208 0,0 0 8 15,0 0 280-15,0-7-64 32,0-8-224-32,0-9 0 0,8-4 0 15,-8-11-112-15,18 9-88 16,-8 1 16-16,5-2-152 16,18 8-448-16,-5 1-136 0,-7 7-224 0</inkml:trace>
  <inkml:trace contextRef="#ctx0" brushRef="#br0" timeOffset="21971.8">17107 3199 680 0,'0'0'616'0,"0"0"-400"0,0 0-16 15,0 0 88-15,0 0-72 16,0 0-40-16,-18-16-128 0,10 23 40 31,-7 17 72-31,-3-2-32 16,1 0-56-16,9 8-24 0,-7 0-48 16,8-8 0-16,-4 2 0 15,11-9 0-15,0 0-8 0,0 0-56 16,0-15-144-16,0 0-64 31,0 0 272-31,0 0 256 0,11 0 424 16,-4-8-160-16,-1-14-416 15,3-1-96-15,-9 1 48 16,8 0-48-16,-8 6-8 0,9 1 0 16,-1 7 0-16,-8 1 0 31,0 7-72-31,0 0 0 0,0 0-168 15,0 0-328-15,9 15 96 16,-9 7 288-16,9 2 96 16,-3 5-40-16,20-6-80 0,-17-1-304 0,8-14-959 15</inkml:trace>
  <inkml:trace contextRef="#ctx0" brushRef="#br0" timeOffset="22132.28">17107 3199 1216 0</inkml:trace>
  <inkml:trace contextRef="#ctx0" brushRef="#br0" timeOffset="22781.04">17107 3199 1216 0,'99'59'1160'0,"-99"-59"-1160"0,0 0-136 0,0 15 24 16,0-7 112-1,0 7 64-15,0 1 64 16,0-1-32-16,0-2 16 0,0 3 48 16,0-1-40-16,0-7-120 15,10-1 0-15,-10 1-264 0,0-8-96 16,7 0 320-16,1 0 40 31,-8 0 0-31,0-23-328 16,9 8 136-16,-9-7 176 0,7 0-48 15,-7 13 64-15,8-6 16 16,-8 15 88-16,0-7-32 0,9 7-64 16,-9 0-8-16,0 0-88 15,8 0 32 1,1 15 56-16,-9 1 16 16,9-1 88-16,-9-2 40 0,8 3 64 15,-8-1 0-15,7-7-88 16,1-1-56-16,-8 1 0 0,0-8 48 15,9 0-8 1,-9 0 96-16,9 0 88 16,-1-15-288-16,1-8-160 15,-1 1 56-15,-1 0-280 0,1-2-328 16,1 2 8-16,8 7 280 16,-8 0 272-16,-1 8 136 0,-8 7 8 31,7 0 8-31,-7 0 128 15,11 7 80-15,-5 15 80 0,-6 1 16 16,0-8-88-16,9 7-40 16,-9-6-120-16,8-10 24 0,-8 10-8 15,9-16-64-15,-9 0 80 32,9 0 96-32,-9 0 248 15,6 0 296-15,3-7-144 0,-1-8-584 16,1-16-8-16,8 9-8 15,-10-8 8-15,1 8-72 0,1 7 72 16,-1 0 0-16,1 6-48 16,0 9-64-1,-1 0-72-15,-1 0-16 16,10 24 0-16,0-2 104 0,0 0 0 16,-1 8-16-16,-8 0 8 15,9 16 56-15,1-16-16 0,-12-8-760 0</inkml:trace>
  <inkml:trace contextRef="#ctx0" brushRef="#br0" timeOffset="40311.71">21837 8572 600 0,'0'-7'696'31,"0"7"-224"-31,0-8 128 16,0 8 24-16,0-7-96 0,9-2-160 15,-1 2-56-15,-8 7 24 16,0 0-79-16,0-8-153 0,0 8-96 16,0 0 8-16,0 0-8 15,0 0 48-15,0-7-48 0,0 7 0 16,0 0 88-16,0 0 32 16,0 0 80-16,0 0-40 31,0 0-64-31,0 0 16 0,-8 0-32 15,-1 0-72-15,1 0-16 16,1 0-8-16,-10 0-72 0,0 0-8 16,-7 0 24-16,-2 0 8 0,0 0 48 15,3 0 0 1,-10 15 0 0,8 1 0-16,-10-9 8 0,11 8-8 15,-1 0-8-15,3-8 8 16,11 8 0-16,3 0-48 0,8 0-80 15,0 0 8 1,0 1 32-16,0 6 96 16,19 1 48-16,11-1 24 15,11 8 32-15,-6 1-80 0,14-1-16 16,-8-8 0-16,9 0 72 16,1 2-64-16,-10-2-8 0,-9 1 8 15,-6-1-8-15,-2-7-8 31,-24 7-128-31,0-7 0 0,0 16 128 16,0-16 48-16,-32 7 80 16,-3 8-24-16,-14-6-32 0,-1-2-64 15,1-7 0-15,-1 0 0 16,-8-8-8-16,8 1-40 31,10-8 40-31,5 0-56 0,3 0-112 16,8 0-160-16,5 0-185 15,19-23-303-15,0 1-512 0,0 7-416 0</inkml:trace>
  <inkml:trace contextRef="#ctx0" brushRef="#br0" timeOffset="40818.67">21988 8887 1144 0,'0'0'1440'0,"0"0"-1056"31,0 0-376-31,0 0 56 0,0 0 160 15,0 0-104-15,0 0-112 16,0 0 216-16,43 61 64 0,-28-54-104 16,0-7-72-16,2 0 64 15,1 0-16-15,-10 0 17 32,7-7-41-32,-6-8 0 0,-9 0 8 15,0-1 88-15,0 1-48 16,0 0 88-16,0 8-16 0,0-1 0 15,-9 1 0-15,1 7-8 16,1 0-120-16,-1 0-120 16,8 0-8-1,0 0-112-15,-9 0-16 0,0 15-8 16,9 7 80-16,-8 9-16 16,8-1-16-16,0 0 72 0,0 7-64 15,0-6-32-15,8-1-480 16,33-8-248-1,2 2-537-15,-10-24-1543 16</inkml:trace>
  <inkml:trace contextRef="#ctx0" brushRef="#br0" timeOffset="41218.82">22343 8865 3976 0,'0'0'344'0,"0"0"-344"0,0 0-48 16,0 0 48-16,0 0 152 31,0 0-40-31,0 0-104 0,26 150 64 16,-26-119-72-16,0-9-80 15,9-14-88-15,-9-8-72 16,0 0 80-16,0 0 88 0,0-8 72 15,0-14 0-15,0 0 88 32,0-9 56-32,0 1-40 0,0-7 56 0,0 7 161 15,8-1-169-15,7 9-136 16,3-1-8-16,7 8 0 16,-1 8 8-16,-15-2 48 0,8 9-56 15,-2 0 64 1,-6 9 128-16,10 28 16 15,-4-7-40-15,-6 23-112 0,6-1-64 16,-7 31-240-16,1-8-456 16,0-22-1505-16</inkml:trace>
  <inkml:trace contextRef="#ctx0" brushRef="#br0" timeOffset="41659.93">22901 8406 4929 0,'0'0'1488'0,"0"0"-1448"16,0 0-40-16,0 0 0 15,0 0 400-15,0 0-8 0,49 226-224 16,-40-143-64-16,-9 0-48 31,0-9-56-31,0-5 0 0,0-17-112 16,0-14-144-16,0-16-104 0,0-14-32 15,0-8 0-15,0 0 240 16,0 0 152-16,0-22-8 0,0-8 0 16,0-9-8-1,-9 10 8 1,1-1 8-16,-1 6 8 0,1 17 336 15,-1-1 16-15,0 8-176 0,3 0-184 16,-11 0-112-16,0 30 16 16,-7 9 96-16,-2 5 0 0,9 2 0 31,10-1 0-31,7-8-8 16,0-6-96-16,24-9-160 0,26-14-160 15,-1-8-320-15,-15 0-2529 0</inkml:trace>
  <inkml:trace contextRef="#ctx0" brushRef="#br0" timeOffset="42459.05">21331 9859 4761 0,'0'0'1408'0,"0"0"-1168"0,0 0-240 16,0 0-160-16,0 0 144 15,0 0 8-15,17 158 8 0,-8-105 0 16,-2 6 8-16,1-5 0 31,-8-10 0-31,0-14-8 0,0-7-160 16,0-16-136-16,0-7-96 15,0 0 256-15,0-30-497 16,-8-22-223-16,-8-9-56 0,-9-13 336 16,7-2-128-16,-5-7 0 31,14 7 704-31,1 17 416 0,8 14 520 15,0 7-152-15,17 23-224 16,6 7-224-16,-5 8-128 16,16 0 80-16,-10 23-88 0,10 8-31 15,-8 13 31-15,-11 1-96 16,2 1-104 0,-2 6 0-16,-15-6-16 15,0 6 16-15,0-15 0 0,0 9 0 16,-23-16-72-16,6-15-313 15,-9 0-95-15,11-15 232 0,6 0 248 16,0 0 48 0,9-8 72-16,0-14 120 15,0 7 185-15,0 0 95 16,0 8-312-16,9 7-128 0,8 0-80 16,-2 0-48-16,3 7 48 15,-1 23 160-15,6 7-72 0,-14 2-88 31,19 5-160-31,-6 10-96 16,12-10-344-16,-2-6-625 0,3-16-1231 16</inkml:trace>
  <inkml:trace contextRef="#ctx0" brushRef="#br0" timeOffset="42846.26">21771 10092 3488 0,'0'0'576'0,"0"0"-576"0,0 0-80 16,0 0 80-1,0 0 0 1,0 0 128-16,0 0 64 16,0 0-64-16,66 67 24 0,-40-67-39 15,-2 0-65-15,-7 0 56 16,0-7 0-16,-2-23-24 0,-6 8-8 15,0-1 32 1,-9-8-56 0,0 9-48-16,-9 0 8 0,-15 7 72 15,16 7 152-15,-10 1-104 0,1 7-120 16,2 0-8-16,6 0-8 16,1 7-72-16,-1 23 72 0,-6 0-72 31,15 8 72-31,0 7 0 15,0 0 8-15,0 1 0 0,0-2-8 16,0 2-136-16,24-9-480 16,43-22-369-16,-9-15-15 0,-9 0-1176 15</inkml:trace>
  <inkml:trace contextRef="#ctx0" brushRef="#br0" timeOffset="43111.92">22401 9881 4624 0,'0'0'729'0,"0"0"-473"16,0 0-200-16,0 0 16 0,0 0 96 16,-64 52 192-16,47-6 8 15,-1-8-32-15,1 15-88 0,17-1-184 16,-6 9-64-1,6-17-40-15,0 1-88 16,15-14-208-16,11-1-168 16,15-15-120-16,34-15-208 0,-2 0-473 15,-15-8-1895-15</inkml:trace>
  <inkml:trace contextRef="#ctx0" brushRef="#br0" timeOffset="43523.68">22692 10100 3824 0,'0'0'576'16,"0"0"-464"-16,0 0-96 31,0 0 72-31,0 0-88 16,0 0-56-16,0 0 56 0,0 0 24 15,0 0 81-15,17 59-33 16,1-51-72-16,-3-1 0 0,-5-7 0 15,-3 0 120-15,10 0 136 32,0-15-64-32,-10 0-88 15,1-7-32-15,-8-8-24 0,0 15 96 0,0-1 104 16,0 1-112-16,-8 8-128 16,-7 7 72-16,-11 0-72 0,9 0-8 15,2 7-72 1,-11 24 16-1,8 7 48-15,3 6 8 0,7 2 8 16,-1 6-8-16,1-6 8 0,8 14-8 16,0-16 0-16,0-5-104 15,8-9-184-15,9-8-208 0,24-22-273 32,9 0-183-32,-16 0-1184 15</inkml:trace>
  <inkml:trace contextRef="#ctx0" brushRef="#br0" timeOffset="70116.74">21680 14969 144 0,'0'0'368'16,"-9"0"-80"-16,9 0 48 15,0 0 40-15,0 0 40 0,0 0-8 16,0 0-200-16,0 0-120 31,0 0-8-31,0 0 40 0,0 0 72 16,0 0 96-16,0 0 24 0,0 0-112 16,0 0-120-16,0 0-32 15,0 0-48-15,0 0-8 0,0 0 0 16,0 0 8-1,0 0-8 1,0 0-96-16,0 0-24 16,0 0-56-16,0 0-80 0,0 0-120 0,0 0-216 15,0 0 0-15,0 0-200 16,0 0-63-16</inkml:trace>
  <inkml:trace contextRef="#ctx0" brushRef="#br0" timeOffset="71872.39">21538 14886 1776 0,'0'0'1656'0,"0"0"-944"0,0 0-512 16,0 0 48-16,0 0 265 15,0 0 31-15,0 0-88 16,0 0-152-16,0 0-168 16,0 0-32-16,9-8-32 15,-1-6-64-15,9 6 40 16,1-7 8-16,5-1-40 0,12 1-8 16,-3-7 0-16,9-8 40 15,9 8 56-15,-5-17-80 16,2 17 56-1,3 0 0-15,16-16 16 16,8 7-40-16,10-6-56 0,6 7 0 16,3-8 0-16,-3 16 0 15,-15-1-8-15,-8 8 8 16,-17 0-56-16,-18 15-40 0,-6-7-16 31,-18 7-8-31,7 0-8 16,-15 0-16-16,9 0 0 0,-9 0 56 15,0 0 8-15,9 0-16 16,-9 0-40-16,0 0-96 16,0 0-112-16,0 0 32 0,0 0-184 31,0 0-729-31,0 0-1239 0</inkml:trace>
  <inkml:trace contextRef="#ctx0" brushRef="#br0" timeOffset="72330.8">22660 13983 928 0,'0'0'1256'32,"0"0"-552"-32,0 0-256 15,0 0-8-15,0 0-128 16,0 0-128-16,0 0 24 0,0 29 1 15,8-14-1-15,16 16 0 16,11-8-104-16,-3 6-48 0,9 1-32 31,2 9-16-31,-2-10 40 0,0 10-40 16,-16-9-8-16,-1-1-8 16,2-6-40-16,-26-1 40 0,0 2-72 15,0-10 8-15,-17 16 24 16,-33 15-88-16,-16 1-393 15,-25 14-359 1,16-7-72-16,17-8-424 16</inkml:trace>
  <inkml:trace contextRef="#ctx0" brushRef="#br0" timeOffset="73270.62">20692 15360 4256 0,'0'0'1465'0,"0"0"-329"16,0 0-616-16,0 0-184 16,0 0-208-16,0 0-128 0,0-37-8 15,0 66-80-15,0 25 88 16,17-2 48-16,0 15-40 0,-2 1-8 31,2 0-8-31,-8-8-104 16,0-7-64-16,-9-15-32 15,0-9-32-15,0-14-128 0,0-15-232 16,0 0 168-16,0-15 112 16,0-29-481-16,0-24 169 0,0-16 320 15,0-13 136 1,0 7-64-16,0-1 40 15,0 8 200-15,0 24 264 16,0-2 232-16,0 31 72 0,0 0-47 16,15 23-105-16,2-1-272 0,9 1-128 15,6 7 88 1,18 0-48-16,8 0-40 16,-9 0 40-16,-6 0-48 15,-2 15 8-15,-23 0-8 16,-3-8-8-16,-15 8-152 0,0 0 152 15,-7 7 0-15,-27 2 104 32,-16 6-96-32,1-8 0 0,-9 8-8 15,8-14 0-15,16-1-8 16,1-8 0-16,16-7-112 0,8 8-192 16,9-8-633-16,0 7-1327 0</inkml:trace>
  <inkml:trace contextRef="#ctx0" brushRef="#br0" timeOffset="73524.12">21157 15706 184 0,'0'0'5185'15,"0"0"-3825"-15,0 0-904 0,0 0-328 16,0 0-48-16,0 0-72 0,0 0 0 31,0 0 96-31,34 128-32 16,-19-75-64-16,3 7-8 0,-1 1-80 16,-2 21-384-16,2-14-608 15,-8-7-881-15</inkml:trace>
  <inkml:trace contextRef="#ctx0" brushRef="#br0" timeOffset="74478.12">26170 14780 1480 0,'0'0'728'16,"0"0"-224"-16,0 0 568 31,-15 234-111-31,15-144-185 0,0 1-192 0,0-2-280 16,8 2-176-16,-1-16-72 15,1-15 0-15,1-14-48 0,-1-9-8 16,-8-14 0-1,0-16 0-15,0 2 8 16,0-9 120-16,-8 0-40 16,-9-31-16-16,10-7-32 15,-10-15-40-15,8-7-232 0,9-23-160 16,-8-7 184-16,8 8 88 0,0-9 0 16,0 16 120-16,0 15 168 31,0 7 72-31,8 23-112 15,1 8 192-15,8 7-56 0,-2 7-96 16,2 8-168-16,16 0-8 0,18 0 0 16,-10 8-64-16,17 7-32 15,-17 7-152-15,-6-7-56 32,-11 0-160-32,-16 1-32 0,-8-1 24 15,0 7 344-15,-26-7 136 16,-15 7 72-16,-8-14 32 0,8 14 128 15,-2-13-64-15,13-3-152 16,2 10-16-16,4-16-392 31,7 6-625-31,8-6-1399 0</inkml:trace>
  <inkml:trace contextRef="#ctx0" brushRef="#br0" timeOffset="74894.5">26353 15519 3472 0,'0'0'1241'31,"0"0"-1049"-31,0 0-192 16,0 0 0-16,0 0 80 0,0 0-72 15,0 0 40-15,101 67-40 16,-77-37 0-16,-7 8 72 0,-9-1 128 16,1 8 24-16,-9 16-16 31,0-2-104-31,-9 10 8 0,-23 6-112 16,-11-8-8-16,2 1 0 15,7-15-64-15,10-9 56 16,7-20 8-16,17-9 0 0,0-15 8 15,0 0 0-15,0 0 168 32,32 0-168-32,2 0-8 0,-1-15-152 15,1 7-112-15,-8 8-96 16,6 0-176-16,-8 0-369 0,-7 0-423 16,9 0 16-16,-11 8 216 0</inkml:trace>
  <inkml:trace contextRef="#ctx0" brushRef="#br0" timeOffset="76297.24">25972 15262 176 0,'0'0'912'0,"0"0"-328"0,0 0 136 16,0 0 560-16,0 0-135 15,-7-45-153-15,-4 30-208 0,3-1 72 16,1-6-72 0,-10 7-192-16,8 0-224 15,-8 0-240-15,2-7-31 16,-2-2-33-16,0 11-56 0,-7-18-8 16,-2 8-8-16,-6-7 8 15,-3 1 0-15,12-2-16 0,-20 8 16 31,10 8-8-31,-1 1 0 16,-16 14-113-16,9-8-247 16,-8 8-48-16,-1 0 32 0,18 0 96 15,6 0-72-15,9 0 0 0,8 0-224 16,9 0-248-16,0 0-56 31,0-7-17-31,0-8 193 16,9-1-280-16,-9 1-1247 0</inkml:trace>
  <inkml:trace contextRef="#ctx0" brushRef="#br0" timeOffset="76664.19">25207 14457 1880 0,'0'0'1400'0,"0"0"-1008"16,0 0-344-16,0 0-40 0,0 0 232 31,0 0-32-31,0 0 8 15,0 0 137-15,-67 127-81 16,52-81-24-16,-2-1-80 0,8-8-48 16,1 2-112-16,8-10-8 0,0 1-16 15,0-6 16-15,26-2-8 32,6-7-96-32,-6 0-136 15,15-8-200-15,-7 8-9 0,-2-7-831 16,-14-8-1304-16</inkml:trace>
  <inkml:trace contextRef="#ctx0" brushRef="#br0" timeOffset="77347.2">22901 13336 2456 0,'0'0'1072'0,"0"0"-704"16,0 0-216-16,0 0 344 0,32 37 329 16,-15 1 71-16,16 7-272 0,-7 15 16 15,-3 8-264-15,3 8-144 16,-2 13-88 0,-16 9-88-16,-8 15-8 15,0 15 16-15,0 7-64 16,-8-14-208-16,-7-1-152 0,6-29-88 15,1-23-120-15,8-38-288 16,0-30-224-16,8 0-865 0,9-23-583 16</inkml:trace>
  <inkml:trace contextRef="#ctx0" brushRef="#br0" timeOffset="78094.55">23000 13479 416 0,'0'0'4176'16,"0"0"-3135"-16,0 0-705 15,0 0-88 1,0 0 112-16,0 0-32 15,0 0-160-15,0 0-64 0,207-54-56 16,-100 54 56-16,10-7 0 0,10 7 24 16,4 0-80-16,9 0-40 15,2 0 8 1,-2 0-8-16,-24 7 8 16,-14 2-16-16,-29 6-376 15,-30 7-344-15,-19-7-168 0,-16 15 112 16,-8-8 383-16,0 9 313 15,-17 6 80-15,2 1 8 0,-2 0-8 32,-1-1 8-32,10 1 0 15,1 0 48-15,7-1 24 0,-8 8 265 16,8 1 47-16,0 14 120 16,0 8-216-16,15 15-72 15,11 6-88-15,6 2-56 0,-6-1-8 31,6 8-64-31,3-1 40 16,-12-6-40-16,-6-8 8 0,1 0-8 16,-10-23 0-16,-1 0 0 15,-7-7-8-15,0-15 8 16,0-8 0-16,0 0 0 0,0-23 64 16,0 8-24-1,0-8 8-15,0-7-48 16,0 8 0-16,-15-1 48 0,-11-7-56 15,-15 9 0-15,0-9-88 16,-24 0 32-16,5 0 56 0,-15 0 0 16,-5-9 80-1,-6-6 16-15,-4 1 16 16,-3-1-104-16,-6-8 32 16,-9 8-40-16,9-7-144 0,9 6 56 15,-3 1 16-15,18 0 0 16,17 8-64-16,8-1-48 15,9 1 0 1,15-1-120-16,3-21-304 16,14 5-769-16,0 2-2662 0</inkml:trace>
  <inkml:trace contextRef="#ctx0" brushRef="#br0" timeOffset="84833.92">23605 14216 360 0,'0'0'208'16,"0"-8"8"-16,0 8 16 16,0-7 152-16,0-1 8 15,0 1-176-15,0 7-64 16,0-7-24 0,0-1 128-16,0 8-16 0,9-7-56 0,-9 7 48 15,0 0-24-15,0 0-80 16,0 0-128-16,0 0-128 15,-9 0-648 1,0 0-320-16,-6 0-136 16</inkml:trace>
  <inkml:trace contextRef="#ctx0" brushRef="#br0" timeOffset="85952.47">23398 14103 464 0,'0'0'464'16,"0"0"-8"-16,0 0 120 15,0 0-8-15,0 0-72 0,0 0-192 32,0-30-88-32,0 23 24 15,0 7-72-15,0 0-80 16,0 0-16-16,0 0-72 0,0 0 0 15,0 0-48-15,0 0 24 16,0 0-24-16,0 0-8 0,0 0-80 31,0 0-64-31,0 0 16 16,0 0 32-16,0 0 16 16,0 0 24-16,0 0 32 0,0 0 32 0,0 0 40 15,0 0 8-15,0 0-8 16,0 0-8-16,0 0 0 15,0 0 0 1,0 0 16-16,0 0-8 0,0 0 0 16,0 0 0-1,0 0-112-15,0 0 64 0,0 0 56 0,0 0 0 16,0 0 0-16,0 0 8 16,0 0 48-1,0 0-48-15,0 0 40 16,0 0 8-16,0 0-56 15,0 0-40-15,0 0-200 16,0 0-344-16,0 0-344 0</inkml:trace>
  <inkml:trace contextRef="#ctx0" brushRef="#br0" timeOffset="86377.57">23381 13983 880 0,'0'0'760'0,"0"0"-8"0,0 0-104 0,0 0-96 16,0 0-56-16,0 0-152 15,0 0-104-15,0 0-87 16,0-23-129-1,0 23-24-15,0 0-72 16,0 8 72-16,0 7 104 16,0 14 0-16,0-5-32 0,0 6-64 15,0-1 48-15,0 1-48 0,0-6 0 16,0 6 8 0,-8-1-8-16,8-6 0 15,0 8-8-15,-7-2-8 16,-2 1-104-16,1 0-8 0,8-6 8 15,0-2-49-15,0-15-87 16,0 1-120-16,8-1-80 0,16-7 344 31,2 0 88-31,15-7-192 16,-9-8-656-16,-6-7-1224 0</inkml:trace>
  <inkml:trace contextRef="#ctx0" brushRef="#br0" timeOffset="87313.36">23689 14095 128 0,'0'0'4040'0,"0"0"-3375"15,0 0-593-15,0 0-72 16,0 0-8-16,0 0 0 0,-58 8 8 16,49 14-8-16,-8 2 8 15,8 13 8 1,3-7-8-16,-3 1 8 16,1-9-8-16,8 0-72 0,0-7-56 15,0-15-113-15,8 0 9 16,1 0 40-16,6 0 64 0,-6-7 128 15,8-15 88-15,0-2-8 32,-10-6-8-32,1 8 24 0,1 0-88 15,-9 7 168-15,0 0 177 16,0 15 79-16,0 0-72 0,0 0-352 16,0 0-8-16,0 0-80 15,0 7 56-15,0 1 16 31,0 7 0-31,0-1 0 0,0 1 8 16,0 0 0-16,0-7-16 16,8 8-32-16,1-16-72 0,0 6 72 15,-1-6 32-15,-1 0-120 16,-7 0 72-16,8 0 64 16,-8 0 200-1,9 0 88-15,-9 0-24 0,9 0-104 16,-9-6-64-16,0 6-32 15,0 0-64-15,0 0-56 0,0 0-128 16,0 0-40-16,8 0-40 16,-8 15 136-1,9-8 64-15,6 8 48 16,-6-8 8-16,-1 8 0 0,1-15 0 16,8 0-64-16,-8 0 72 15,6 0 104-15,-5 0 184 0,-3-7 8 16,10-8-112-16,-2-7-56 31,-6-2 0-31,-1 2 32 0,1 7 40 16,0 0-24-16,-9 8-8 15,0 7-8-15,0 0-160 0,0 0 0 16,0 0-240-16,0 0-160 16,0 0 48-16,0 14 136 31,0 1 56-31,0 0 64 0,0-7-40 15,17 8-112-15,-11-16 8 16,12 0 136-16,-1 0 104 0,-2 0 72 16,2-16 144-16,0-14-8 15,1 8-48-15,-12-8 96 16,5-1 8 0,-11 8-136-16,0 1 56 0,0 7 16 15,0 8-64-15,0-1-136 16,0 8-240-16,0 0-440 0,-11 0-537 15,5 15-711-15,6 8-104 16</inkml:trace>
  <inkml:trace contextRef="#ctx0" brushRef="#br0" timeOffset="87877.32">24111 14103 1384 0,'0'0'1528'0,"0"0"-976"0,0 0-392 16,0 0 104-16,0 0-88 0,0 0-176 15,-6 22 0-15,6 9 8 16,0-1-8-16,6 0 0 31,3-8-24-31,8 2-32 0,-8-17-104 16,-1 1 160-16,1-8 8 15,-3 0 240-15,3 0 296 0,-1 0 73 16,-8-8-169-16,0-8-272 16,9-6 72-16,-9 7 88 31,0 0-56-31,0 0-144 0,0 8 72 31,0-1 0-31,0 1-88 0,0 7-120 16,0 0-80-16,0 0-136 0,0 0-120 15,0 0-104-15,0 22 104 16,0 0 160-16,0 8 112 16,0 9 64-16,0-2 8 0,9 15 16 0,-1 1 24 15,3 7-40-15,-7 1-8 16,5-9 0-16,0-6-80 0,-9-9 72 16,0-15-8-16,-9 9 16 31,-23-16 0-31,-9-7 56 15,-11-1-48-15,5-7 40 0,-5 0 8 16,3 0-48-16,8-7 48 0,15-16-56 16,2 0-56-16,7-22-376 15,17 8-1017-15,0 6-1623 0</inkml:trace>
  <inkml:trace contextRef="#ctx0" brushRef="#br0" timeOffset="88477.65">23314 14697 1008 0,'0'0'872'16,"0"0"-440"-16,0 0-64 0,0 0 32 0,0 0-40 15,0 0 0 1,0 0-16-1,67-22-32-15,-17 15-176 0,16 7-128 16,10-8 0-16,14 8-8 16,3 0-72-16,32-7-336 0,-18 7-504 15,-25-8-520-15</inkml:trace>
  <inkml:trace contextRef="#ctx0" brushRef="#br0" timeOffset="90175.66">27440 13336 992 0,'0'0'1240'16,"0"0"-576"-16,0 0-464 31,0 0-192-31,0 0 592 16,0 0-152-16,-15-76-160 0,21 76-136 0,3-7-96 15,0 7-32-15,-9 0-15 16,0 0 63-16,0 0 32 0,0 0 96 15,0 30-88 1,0 23 64 0,0 67 176-16,0 60 32 15,17 76 88-15,15 38-216 0,18 15-16 0,1-1 32 16,-18 1 96-16,-1 7 24 16,-15-8-88-16,-17-14-136 0,0-31-88 31,0-52-16-31,0-61 16 15,0-52 24-15,0-15 0 16,0 8-16 0,0 6-40-16,9 23-32 15,-9-14 0-15,0-16 0 0,0-14-8 16,-9-9-8-16,1-29-48 16,-1-8-104-16,3-15-104 15,6-15-56-15,0 0-168 0,0-22-208 16,0-61-824-16,0 7-321 15</inkml:trace>
  <inkml:trace contextRef="#ctx0" brushRef="#br0" timeOffset="91065.14">28062 13298 72 0,'0'0'368'0,"0"0"-272"0,0 0-96 16,0 0 0-1,0 0 8-15,0 0 192 16,0 0 152-16,0 0-88 0,-148-97-40 16,139 88 96-16,1 2 16 15,-1 7-120-15,9-8-96 0,-7 8-40 16,7 0-8 0,0 0 8-16,-8 0 0 15,-1 0-72-15,-8 0 64 16,8 0 0-16,9 0 168 0,-8 0 288 15,1 0-40-15,7 0-176 16,0 8-143-16,0-1-49 0,-8 9-112 31,8 29-8-31,0 16 152 16,-9 28 56-16,9 46-24 0,0 76-40 16,9 98 192-16,-1 60 184 15,7 38 24-15,3 13 136 16,-1-29-192-16,7-21-128 0,1-46-208 31,-1-39-64-31,19-59-40 16,-11-53-48-16,-6-53 16 0,-11-37-16 15,-6-15 0-15,8 0 8 16,-8 0 0-16,-1-1 0 0,1-21-8 16,-9-16 0-16,0-8-112 15,0-22-168 1,6 0-16-16,3-37-184 15,-9-24-224-15,0-14-1464 0</inkml:trace>
  <inkml:trace contextRef="#ctx0" brushRef="#br0" timeOffset="93853.74">30644 13577 1584 0,'0'0'1152'0,"0"0"-664"31,0 0-224-31,0 0 232 16,0 0 401-16,0 0 167 15,0-8-56-15,0 8-224 0,0 0-112 16,-9-7-144-16,-6-2-71 15,-10 9-225-15,-16-6-144 0,0-3-88 32,-26 9-56-32,-17 0-40 15,2 0 40-15,-8 0 48 16,6 9 0-16,-9 6 8 0,11 7-8 16,-2 0 8-16,-4 1-72 0,2 8 72 15,13-1 8-15,-11-1-8 16,8 9 0-1,-5-7-8-15,5-2 0 16,1 1 8-16,10 0-8 16,-2 1 8-16,9-1 0 0,0 0-16 0,0-1 0 15,0 1 7-15,17-6-7 16,-11 6 8 0,29-8 8-16,-3 0-8 15,11 9-48-15,-2-1-48 16,10 7-24-16,-4 17 56 15,3 5-40-15,8 17 104 0,0 7 8 16,0-1 0-16,0 1 0 0,0 0 0 31,8-8 0-31,3-7 0 16,4 0 0-16,0-8 0 16,11-7 72-16,2 7 32 0,11-1-16 15,2 2-32-15,10-9-48 16,5 1 0-16,20-8 8 0,8 1 64 31,23-9 57-31,51-7 71 16,40 1-8-16,34-16-104 15,27 7-80-15,-27-14-8 0,-34-1-8 16,-41-7-48-16,-32 0-80 16,-23 0 56-16,-21 0-56 0,18 0 24 15,9 0 24 1,2 0-1-16,-2 0 73 15,-18-15-72-15,0 0 72 16,3-7 0-16,6-9 8 0,0 1 8 16,2-14 0-16,-2-2 64 15,0 1-64 1,-15-1 56-16,-2 9 1 16,-4 7-49-16,-22 0-8 0,-7 14-8 15,-8-6 8-15,11 0 0 16,-3-8-8-16,16 0 8 0,2-7 16 15,17-17-16-15,-9 1 0 32,7 1 0-32,-15 0 0 0,-9-9 40 15,-17 16-40-15,-7-1 88 16,-19 9-8-16,-15 0 32 0,0-9 64 16,0 9 24-16,-15-15 48 15,-19 6-16-15,10-15 32 31,-10 1-144-31,10 1-72 0,-11-2-8 16,12 0-40-16,-12 9 64 16,-6-9 104-16,0 9-88 0,-17 0-80 15,0-1-8-15,-9-1 0 16,-8-5 8-16,2 7 48 16,-3-9-48-1,-8 1-8-15,3 14-8 0,-3-6 0 16,8 6-8-16,-5 9 0 15,-3 7 16-15,2-1-16 0,-2 9-32 16,2 0-40-16,-2-1 16 16,-7 8-48-1,-8 0 32-15,-2 8-16 16,-4 0 48-16,4 7-8 0,-7-8 56 16,9 8 0-16,6 0-72 15,11 0 72-15,-2 0-40 0,9 0-56 16,2 0-16-16,6 0 16 31,-8 22-88-31,-1 23-448 16,3 16-369-16,-35 59-471 0,25-23-296 15,24 1-1009-15</inkml:trace>
  <inkml:trace contextRef="#ctx0" brushRef="#br0" timeOffset="95020.37">30289 14179 1480 0,'0'0'1224'0,"0"0"-536"0,0 0-352 0,0 0-152 31,0 0 0-31,0-8-184 16,0 30 48-16,0 23 48 0,0 8 272 15,0 7-239-15,0 1-121 16,15 6 0-16,11-6 16 16,-7 7-24-16,-6-8-96 0,13-7 15 31,-18-8-143-31,1-8-120 0,-9-6-120 16,0-9-528-16,0-14-1408 0</inkml:trace>
  <inkml:trace contextRef="#ctx0" brushRef="#br0" timeOffset="95766.67">30048 14066 1280 0,'0'0'1504'0,"0"0"-896"0,0 0-352 16,0 0-72 0,0 0 104-16,0 0-24 15,0 0-88-15,90-30-39 0,-38 15-9 16,21-1-72-16,13-6-48 15,11-1-8-15,2-7 8 16,9 8-8-16,-1 0 16 0,-5 6-16 31,-21 1 8-31,-5 15-8 0,-35 0-8 16,-16 0-96-16,-9 0 16 16,-16 15 88-16,0 7 184 15,0 9 32-15,0-9-32 0,0-7-56 16,-9 8-32-16,9-9-32 31,0-6 0-31,0-1 0 0,0 8 16 16,0 9 48-16,0-2-112 15,0 8 112-15,0 23 56 16,9-1 8-16,25 24 112 0,-10 0-72 16,10 6-120-16,-2 1-8 15,9-9-48 1,2-5 40-16,-19-9-88 0,11-8 0 15,-20-14 8-15,2-7-16 16,-9-9 0-16,-8 0 48 16,0-7 8-16,0 0 64 0,-25-6 8 15,-8-3-24 1,1-6-40-16,-11 0 16 16,2 0 24-16,-8 0-40 0,-1 0-64 15,-15 0 0-15,-12 0 0 16,-5 9-8-16,-11 6-48 15,3-1 48-15,-3 1-8 0,12 0 16 32,14 0-16-32,26 0-40 0,7-6-224 15,18-3-216-15,16-6-152 16,0 0-416-16,0 0-265 16,33-6-31-16,-1-18 384 0,-6-6-688 15</inkml:trace>
  <inkml:trace contextRef="#ctx0" brushRef="#br0" timeOffset="96428.41">30487 14299 104 0,'0'0'752'16,"0"0"136"-1,0 0 184-15,0 0 16 0,0 0-143 0,0-8-105 16,-9 8-120-16,1 0-224 15,8 0-208-15,-9 0-176 0,-6 8-112 16,6 14-80 0,-16 17 32-1,9 5 40-15,-9 9-48 0,7-8 48 16,3 8-40-16,15-16-72 0,0-6-328 16,11-1-120-16,19-8 72 15,37-22-216-15,0 0-433 0,-9 0-343 16</inkml:trace>
  <inkml:trace contextRef="#ctx0" brushRef="#br0" timeOffset="96756.93">30786 14495 1144 0,'0'0'1976'0,"0"0"-1192"0,0 0-416 15,0 0-152-15,0 0 113 16,0 0-113-16,0 0-112 0,0 0-48 16,-84 128-56-16,84-98 0 31,0 7-104-31,17 1-361 16,16-15-159-16,1-8-40 0,-2-15 248 0,3 0 416 15,-11 0 128 1,-7-15 400-16,-9-8 304 0,1-8-103 0,-9 9-153 15,0 0-160 1,-26-1-200 0,3 8-136-16,-12-8-80 15,3 15-8-15,-3 1-48 0,3 7-24 16,6 0-112-16,20 0-424 0,-3 0-633 16,9 7-847-16</inkml:trace>
  <inkml:trace contextRef="#ctx0" brushRef="#br0" timeOffset="97758.69">29458 15397 3320 0,'0'0'1024'15,"0"0"-752"-15,0 0-272 16,0 0-16-16,0 0 16 16,0 0 8-1,0 15 89-15,0 16 135 16,0 14 184-16,-18 8 8 0,-5 7-80 16,-12 8-72-16,3 21-136 15,-9 2-88-15,-8 7-48 16,-10 15 0-16,8-8-104 0,-5-7 72 31,13-16 32-31,10-13 8 16,16-31-8-16,0-16 0 0,8-14-80 15,9-1-152-15,0-7-64 16,0 0 120-16,0 0 16 16,0-7-280-16,0-17-1017 0</inkml:trace>
  <inkml:trace contextRef="#ctx0" brushRef="#br0" timeOffset="98151.75">28818 16180 5217 0,'0'0'1768'0,"0"0"-1088"15,0 0-672-15,0 0-8 16,0 0-8 0,0 0 0-16,0 0 8 15,60-45 0-15,-60 53-88 0,0 22 88 16,0 23 344-16,0 14-136 16,0 9-112-16,0-17-88 15,0 2-8-15,0-9-72 0,15-22-160 31,9-14-136-31,19-16 184 16,-2 0 184-16,9 0 184 0,-1-31-80 16,9-6-96-16,0 7 56 15,-8-1-56-15,-16 16-8 16,-1 0-8-16,8 8-400 0,-16 7-496 16,1 0-696-1,-11 0-2681-15</inkml:trace>
  <inkml:trace contextRef="#ctx0" brushRef="#br0" timeOffset="98883.78">28577 16730 4096 0,'0'0'1513'0,"0"0"-729"0,0 0-440 32,0 0-344-32,0 0-32 0,0 0-48 15,0 0 80-15,0 0 0 0,43 98 8 16,-28-53 64-16,-6-8-72 15,-1 1 16-15,3-8-16 16,-11-8-88-16,0-7-96 16,0-7 48-1,0-8 136-15,0 0 56 0,0 0-32 16,0 0-24-16,-11-23-264 0,3-14 56 16,-1 0-16-16,3-16-40 15,-3 8-112-15,9-1 128 16,-9-6 168-1,9 15 72-15,0 6 8 16,0 8 88-16,0 16-8 16,0-1-80-16,0 8-64 0,18 0 16 15,-3 0 32-15,28 15-48 16,-11 8 64-16,0 8-8 0,11-2-97 31,-19-6-103-31,-15-1 16 16,-9 2 144-16,0-11 48 15,-9 2 392-15,-15 1-135 0,-19-1-145 16,11-7-32-16,-9-8-80 16,-2 0 0-16,11 0-136 0,-1 0 16 31,-1 0-201-31,25-15-647 16,9 7-648-16</inkml:trace>
  <inkml:trace contextRef="#ctx0" brushRef="#br0" timeOffset="99162.68">28993 16941 680 0,'0'0'3288'0,"0"0"-1887"16,0 0-873-16,0 0-504 0,0 0-24 16,-9 45 0-16,9-16 40 15,9 1 56-15,8 9-96 0,6-2-16 32,-5-6-120-32,7-1-256 15,-7-23-256-15,-3 0-713 16</inkml:trace>
  <inkml:trace contextRef="#ctx0" brushRef="#br0" timeOffset="100260.99">32513 15225 440 0,'0'0'1456'0,"0"0"-952"0,0 0-112 15,0 0 120 1,0 0-136-1,0 0-176 1,0 0-192-16,0 0 8 16,0 0 88-16,-58-30 112 0,58 30 120 15,0 0 57-15,0 0-1 16,0 0 16-16,0 0-56 0,0 0-96 16,0 0-104-1,0 0-152-15,0 0 8 16,0 30 96-16,15 14 128 15,11 10 24-15,0 13-96 0,-3 1-8 16,12 22-48-16,-11-6-32 16,1 5-8-16,-1-6-56 0,2-7-8 15,-11-9 0-15,2-30-240 16,0-6-384-16,-17-23-584 0,9-8-857 16,-9 0-127-16</inkml:trace>
  <inkml:trace contextRef="#ctx0" brushRef="#br0" timeOffset="100620.66">32554 15887 6481 0,'0'0'1392'15,"0"0"-1272"-15,0 0-112 0,0 0-8 16,0 0 112-16,0 0-16 16,75 173 40-1,-51-136-136-15,10 9-48 16,-10-9-16-16,11-14-88 0,-20-7-232 16,11-16 16-16,-1 0 232 15,8-9 136-15,-10-21-8 0,12-15 8 16,-11-8-64-16,1 1 64 31,-5-9 0-31,-7 2-64 16,-5 5 0-16,1 10-136 0,-9 6-32 15,0 22 40-15,0 16-400 0,-9 0-1017 16,-6 9-2535-16</inkml:trace>
  <inkml:trace contextRef="#ctx0" brushRef="#br0" timeOffset="101219.71">32604 16722 3000 0,'0'0'1576'16,"0"0"-743"-16,0 0-393 16,0 0 56-16,0 0-136 0,8 15-152 15,-8 15 152-15,0 7-40 31,0 2-168-31,9-2-128 0,-9 0-24 16,8-13 0-16,-8-2-216 16,0-14-72-16,0-8 8 0,0 0 184 15,0 0 96-15,-8 0 0 16,-9-8-80-16,-1-23-104 31,3-6 24-31,7-8 112 0,-1-8-104 16,0-7-88-16,9-8-88 15,0 9 88-15,0 14 136 0,9-1 56 16,8 24 40-16,-2 7 0 16,3 15-56-16,-10 0-40 31,9 0 104-31,-17 0 64 0,7 7 104 0,-7 16-56 16,0-9-8-16,0 1-32 15,0 0-64-15,0 0 0 0,-7-6 96 16,-18 13-104-16,1-7-64 15,-2 0-272 1,-6-8-112 0,-3-7-273-16,14 0-375 0,1 0-768 15</inkml:trace>
  <inkml:trace contextRef="#ctx0" brushRef="#br0" timeOffset="101656.62">32911 16632 1112 0,'0'0'2976'32,"0"0"-2135"-32,0 0-737 0,0 0-48 15,0 0 88-15,0 0-16 16,0 0 64-16,0 0 8 15,67 30-88-15,-52 1-8 0,2-9-88 16,1 8 64-16,-18 0 112 31,8 8-32-31,-8-8-96 0,7-8-56 16,-7 1 0-16,0-9-8 0,0-6-40 16,0-1 40-16,0-7 8 15,0 0-8-15,0 0 16 0,0 0 48 16,0 0 16-1,0 0-16 1,0 0-56-16,0 0-8 0,8 0-48 16,1 0-40-16,17 0-96 15,-2 0 40-15,16-15 144 0,12 1 0 16,6-1-16 0,0-15-384-16,-8 15-536 15,-18 0-1257-15</inkml:trace>
  <inkml:trace contextRef="#ctx0" brushRef="#br0" timeOffset="103559.27">30371 14140 224 0,'0'0'312'16,"0"0"-40"-16,0 0-40 15,0 0 72-15,0 0 24 0,-33-6-24 16,25-3-16-16,-18 9-24 31,2 0-192-31,-2 0-72 0,-6 0 8 16,6 0 0-16,2 0 88 16,7 0 608-1,0 0 24-15,0-7-400 16,10-1-208-16,-1 1 9 0,-9 7 103 15,8-8-128-15,-8 8-104 16,12 0 0-16,-14 0 0 0,10 0-16 16,-8 0-32-16,9 0 40 15,1 0-48-15,-2 0 8 16,9 0-32-16,0 0-49 0,0 0-71 0,0 0 96 16,0 0 104-16,0 0 48 15,0 0 8-15,0 8 16 0,-8-8 32 31,1 0 1-31,-3 7-25 16,1 8-72-16,-6-6 0 16,6-3-8-16,1 10 0 0,-1-8-8 15,9 7-40-15,0-1-8 0,0 1 48 16,0 8 0-16,0-1 8 31,0 9 0-31,17 6 72 16,-2 17 112-16,3-2 80 0,16 7-64 15,-10 2-120-15,2-9-72 16,-3 2 160-16,3-2-72 0,-2 9-88 16,-7-2 88-16,0 2-40 31,0 7 24-31,-17-1-8 16,7 1-16-16,4-8 40 0,-5-7-88 15,3-15 48-15,8-16-56 0,-2-7 96 16,2-15 424-16,18 0-288 15,6 0-40-15,0-8-64 16,0-7-56 0,2 1-72-16,-11 6 16 15,0 1-8-15,-6 7-8 0,0 0-8 0,-2 0-48 16,10 0 8-16,-10 7 40 16,19 8 0-16,-2 0-256 0,2 0-336 31,4-8-544-31,3 2-825 15,-16-9-671-15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20T14:28:10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23689 1294 1424 0,'0'0'1096'62,"0"0"-704"-62,0 0-256 16,0 0 176-16,0 0 344 0,0 0-32 15,-17 7-135-15,17-7-113 16,0 0 0-16,0 0-24 0,0 0-40 16,0 0-80-16,0 0-32 0,0 0 40 15,0 0 200-15,0 0-32 16,0 0-200-16,0 0-208 15,0 0 0-15,8 0-112 0,10 0-32 16,14 0 16-16,18 0 128 0,25 0 0 16,24 0 0-16,11-7-72 15,4 0-40-15,2-1-16 16,-15 1-48-16,-10-1-160 0,-7 8-320 0,-28 0-104 16,-5 0-649-16,-36 0-559 15</inkml:trace>
  <inkml:trace contextRef="#ctx0" brushRef="#br0" timeOffset="491.1">23605 2266 4224 0,'0'0'825'15,"0"0"-825"-15,0 0-48 0,0 0-56 16,0 0 96-16,67 0 8 15,-18 0 0-15,27 0 0 16,-1-9 0-16,-2 2 0 0,-6-1-24 16,0 8-233-16,-9 0-143 0,0 0-168 15,0 0-112-15,-8 24-368 32,-16-18-280-32</inkml:trace>
  <inkml:trace contextRef="#ctx0" brushRef="#br0" timeOffset="780.01">23523 3160 1792 0,'0'0'1024'0,"0"0"-864"16,0 0-152-16,0 0 40 15,0 0 88 1,0 0 96-16,0 0-40 0,166 0-72 16,-108-7-112-16,0-1-8 15,0 1 0-15,11 7-312 0,-6 0-288 16,-11 0-544-16,-12 0-519 15</inkml:trace>
  <inkml:trace contextRef="#ctx0" brushRef="#br0" timeOffset="996.73">23663 3551 2840 0,'0'0'1248'15,"0"0"-1240"-15,0 0-8 0,0 0-80 32,0 0 80-32,0 0 160 15,0 0-8-15,0 0 8 0,218 9-112 16,-160-9-32-16,24 0-16 16,-16-16-640-16,-16-6-1368 0</inkml:trace>
  <inkml:trace contextRef="#ctx0" brushRef="#br0" timeOffset="2397.75">22901 842 1800 0,'0'0'1112'16,"0"0"-712"-16,0 0-192 15,0 0-8-15,0 0 120 16,0-7-56 0,0 7-248-16,0 0-16 15,0 0-152-15,0 0 16 0,0 7 56 16,6 8 72-16,3 9 0 16,0-2 8-16,-1 0 0 15,1 8 8-15,-1-7-8 0,1-7-8 16,-9 6 8-16,0-15-48 15,0 1-128-15,0-1-120 16,0-7-176-16,0 0 40 0,-9 0 216 16,-8 0-376-16,0-22 48 31,8-9 352-31,3-6 192 0,6 0 136 16,0-9 136-16,0 1 8 0,0 8 40 15,0 6 88-15,0 1-168 16,15 15 352-16,-6 0-448 0,8 15-144 15,9 0-80 1,-11 0 24 0,11 8 56-16,-3 14 168 0,-5 0-16 15,-1 2-72-15,-2-9-80 0,-15 7 0 16,0 8-48-16,0-8-8 16,0 8 0-16,-15-6 32 0,-2-10 24 15,8 1 0-15,0-7 48 16,1-8-32-1,8 0 64-15,0 0 0 16,0 0-32-16,0 0 184 16,8 0-232-16,-8 0-56 0,9 0-32 15,0 15 72-15,-1-8 8 16,9 17 0-16,-10-2-256 0,10-7-208 31,0 22-48-31,1-7-56 16,-12-8-448-16</inkml:trace>
  <inkml:trace contextRef="#ctx0" brushRef="#br0" timeOffset="2971.65">23273 1046 1296 0,'0'0'1520'0,"0"0"-1128"16,0 0-392-16,0 0-112 15,0 0-24-15,0 0-16 16,0 0 144 0,0 0-8-16,18 22 8 15,-1-7 8-15,-11-7 16 0,12-1 48 16,-1-7-16-16,0 0-48 0,-10 0 8 16,10 0 112-16,-9 0 48 15,10-15-64 1,-3 0 40-16,-7 0 0 15,1 0 0-15,0 0-80 16,8 1 56-16,-17 5-64 16,6 9-56-16,-6 0-56 0,0 0-128 31,0 0-72-31,9 23 256 0,-1-8 0 31,1 8 48-31,8 7-40 16,-2-8 48-16,5-6-56 15,-5-1-8-15,8-15 8 0,-5 0 48 16,-1 0-48-16,7 0-40 16,1-15-24-16,-7-16 64 0,-3 1 0 15,2 0 104-15,-8-8 16 16,-1 1 0-16,-8-1-24 16,9-6-88-16,-9 5 8 0,8 10-8 0,-8 14 96 15,0 0 184-15,0 15 1 16,0 0-89-16,0 0-88 15,0 0-112 1,0 0-80-16,0 15-120 16,7 7 111-16,2 15 81 15,-1 9 0-15,18 21-112 0,-2-6-616 0,-7-9-952 16</inkml:trace>
  <inkml:trace contextRef="#ctx0" brushRef="#br0" timeOffset="24070.69">24916 1459 440 0,'0'0'552'16,"0"0"-200"0,0 0-88-16,0 0-72 15,0 0 64-15,0 0 112 0,0 0 104 16,0 0-136-1,0 0-160-15,0 0-48 0,0 0 16 0,0 0 8 16,0 0 8-16,0 0-40 31,0 0-40-31,0 0-200 16,0 16-24-16,0 29 96 16,0 16 48-16,0 13 96 0,0 32 136 15,0 7-64-15,0 14-24 16,0 9-8-16,0 6 17 31,0 10-1-31,9 5 56 0,-9-5-72 16,9 5-56-16,-9-14-32 15,0 0-40-15,0-8 96 0,0-15 24 16,0-7 24-16,0-7-48 16,-18-16 0-16,12-7 24 31,6-14-16-31,-9-2-96 0,1-15 0 0,-1-6 0 15,9 6-8-15,0-14 8 16,0 0-8-16,0-1-8 0,0-6 0 16,0-1 8-16,0-1-8 15,0-14 0 1,0 8 0-16,0-7 0 16,0-1-8-16,9-1 8 15,-9-6-128-15,8-1-152 0,-8 1-40 16,0-1-40-16,9 1 16 15,-9-8-225-15,6 0-287 0,-6 0-112 32,0 0-56-32</inkml:trace>
  <inkml:trace contextRef="#ctx0" brushRef="#br0" timeOffset="24606.08">24438 4086 1408 0,'0'0'800'0,"0"0"-792"16,0 0 8-1,0 0-16-15,0 0 192 16,0 0 72-16,74 68 72 16,-51-30-24-16,3-9 24 15,-2 17-176-15,-7-9 72 0,7 8-72 0,4 1-8 31,-5-9-104-31,1 1 16 16,2 7-16-16,-2-15-32 16,1 0 40-16,-1 1-56 0,11-16 73 15,-12 0-17-15,20-15 48 0,0 0-24 16,-4 0 40-16,6-15-32 16,3-9-8-16,-16-5 0 31,9-9-32-31,-15 1-32 0,6-1-8 15,-6 0-8-15,-9 1 0 16,-2-1-112-16,2 0-56 0,-8 9 0 16,8 5 16-16,-10 2-105 15,1 7-263-15,-8 7-688 0</inkml:trace>
  <inkml:trace contextRef="#ctx0" brushRef="#br0" timeOffset="25752.89">25308 3499 360 0,'0'0'2008'16,"0"0"-1232"-16,0 0-616 0,0 0-152 31,0 0 88-31,0 0-96 0,0 0-48 16,-8 0-16-16,16 15 64 15,-1 0 200-15,10 7-48 16,0-7 88-16,-8 9-32 0,8-9-120 15,-10 7-40-15,10 0-48 32,-9-7 56-32,16 0-40 0,-15 9-16 15,8-17-8-15,0 8 0 16,-2-8-144-16,2 1-320 16,-8-8-208-16,0 0-160 0,1 0-32 15,-3 0-224-15</inkml:trace>
  <inkml:trace contextRef="#ctx0" brushRef="#br0" timeOffset="26457.71">25506 3499 1088 0,'0'0'480'0,"0"0"-328"16,0 0 152-16,0 0-136 0,0 0-160 15,0 0 328-15,-41 143 56 31,1-67-32-31,-3 7-232 16,-7-1-48-16,9-7-80 0,15 1-120 16,11-9-192-16,-2-6-536 15,17-31-536-15</inkml:trace>
  <inkml:trace contextRef="#ctx0" brushRef="#br0" timeOffset="26736.98">25954 3786 912 0,'0'0'2128'0,"0"0"-1888"0,0 0-240 31,0 0-120-31,0 0 120 16,0 0 64-16,0 0-56 15,0 135 0-15,0-105-8 0,11-8-528 16,-11-14-648-16</inkml:trace>
  <inkml:trace contextRef="#ctx0" brushRef="#br0" timeOffset="26899.09">25954 3786 4176 0,'-49'-235'1513'32,"49"228"-1169"-32,0-1-344 15,0 8-264-15,0 0-32 0,0 0-705 16,0 15-1143-16,8 16 448 0</inkml:trace>
  <inkml:trace contextRef="#ctx0" brushRef="#br0" timeOffset="26994.44">25954 3786 1872 0</inkml:trace>
  <inkml:trace contextRef="#ctx0" brushRef="#br0" timeOffset="27260.47">25954 3786 1872 0,'0'-24'936'0,"0"24"-776"0,11 15-112 0,-11 0 144 15,7-6 200-15,1 13-104 16,1-7-136-16,-1 0-72 16,-8-8-64-16,7 8-8 0,1-15 16 15,-8 8-16-15,0-8 112 0,9 0-16 16,0 0-104-16,-1-23 0 31,1 1-112-31,6 0-8 16,2-2 40-16,0-6-88 0,1 15-120 15,-3 0 136-15,2 8 72 16,0 7 24-16,-2 0 8 0,2 0 48 16,1 7 72-16,-3 16-64 31,-7 8 8-31,12-1-8 16,-14 7 64-16,3-7-72 0,6 1-312 15,2-17-608-15,0-6-808 0</inkml:trace>
  <inkml:trace contextRef="#ctx0" brushRef="#br0" timeOffset="27685.23">26419 3566 3320 0,'0'0'1729'16,"0"0"-1289"-16,0 0-440 15,0 0-136-15,0 0 32 16,0 0-40-16,0 0 16 0,0 0 128 31,35 0 0-31,-29 0 72 0,12 0 24 16,-10 0-96-16,9-6 72 16,-8-18 8-16,-3-5-8 15,3-1 8-15,-9 0-24 0,0-1-56 16,0 1-176-16,-9 8 176 15,-6 7 176-15,7 6-72 16,-1 9-104-16,9 0-40 0,-8 9-288 31,1 28 152-31,-10 15 176 16,8 17 72-16,9 6 56 0,-8 7-8 16,8 1 8-16,0 0 0 15,-9 1-24-15,9 5-32 16,-9-6-24-16,1 0-48 0,-7-8-104 15,-28 8-568 1,10-22-793-16,-1-17-55 16</inkml:trace>
  <inkml:trace contextRef="#ctx0" brushRef="#br0" timeOffset="27874.84">26178 4162 1672 0,'0'0'2160'0,"0"0"-1320"0,0 0-671 16,0 0-169-16,0 0-8 16,0 0 8-16,58-15 0 0,-15 6 8 31,-2-6-8-31,-8 15-345 16,10-14-591-16,-11-1-448 0,-15 7-791 15</inkml:trace>
  <inkml:trace contextRef="#ctx0" brushRef="#br0" timeOffset="28044.94">26486 3928 3016 0,'0'0'1000'16,"0"0"-816"-16,0 0-184 16,0 0-64-16,0 0-88 15,0 0 88-15,0 0 64 0,41 84 16 16,-24-47-16-1,-8-7-768-15,-9-8-1328 16</inkml:trace>
  <inkml:trace contextRef="#ctx0" brushRef="#br0" timeOffset="28204.6">26486 3928 2880 0,'67'-203'2057'16,"-67"203"-1529"-16,0 0-528 16,0 0-752-16,17 0-401 15,-2 0-615-15</inkml:trace>
  <inkml:trace contextRef="#ctx0" brushRef="#br0" timeOffset="28601.58">26635 3830 3288 0,'0'0'1769'0,"0"0"-1513"15,0 0-256-15,0 0-160 16,0 0 56-16,0 0 104 16,0 0 48-16,0 0-32 0,0 0-8 15,26 143 56 1,-26-120-64-16,0-1 0 15,0-6-184-15,0-9-145 0,8-7-167 16,-8 0 96-16,9 0 200 16,-1 0 200-16,7-16 40 15,-6-6-40-15,17 0-8 16,-11-8 8 0,2 7 0-16,9 0 16 0,-11 8 48 15,2 0 56-15,9 8-8 0,-11 7 48 16,-6 0-16-16,8 0-144 15,-8 0-24-15,-9 31-32 16,8-2 56 0,-1 9 24-16,-7 8-24 15,0-9-80-15,0 8-264 0,0-8-480 16,0-6-568-16</inkml:trace>
  <inkml:trace contextRef="#ctx0" brushRef="#br0" timeOffset="28805.69">27100 3921 3272 0,'0'0'952'0,"0"0"-928"15,0 0-24-15,0 0 0 0,0 0 200 16,0 0-56-16,8 75-64 0,-8-46-80 15,0 2-288-15,-8-8-1096 16,-16-8-1560-16</inkml:trace>
  <inkml:trace contextRef="#ctx0" brushRef="#br0" timeOffset="28982.79">27108 3371 5089 0,'0'0'968'0,"0"0"-968"15,0 0-88-15,0 0-16 0,0 0-440 16,0 0-1129-16,0 0-479 0</inkml:trace>
  <inkml:trace contextRef="#ctx0" brushRef="#br0" timeOffset="29253.74">27108 3371 4488 0,'175'15'913'15,"-175"-15"-913"-15,0 0-40 0,8 15-80 16,-8 15 120-16,0 16 408 0,9 13 168 15,-9 17 24 1,9 7-80-16,-9-1-256 0,6 1-112 16,-6 0-104-1,9-23-48-15,8-7-192 16,0-15-376 0,15-31-320-16,3 1-576 0,-3-8-457 0</inkml:trace>
  <inkml:trace contextRef="#ctx0" brushRef="#br0" timeOffset="29445.57">27300 3792 2456 0,'0'0'1248'16,"0"0"-952"-16,0 0-88 15,0 0 281-15,0 0-153 0,0 0-224 16,0 0-112-16,183-30-136 16,-133 8-825-16,-27 7-967 0</inkml:trace>
  <inkml:trace contextRef="#ctx0" brushRef="#br0" timeOffset="29883.52">27507 3755 1584 0,'0'0'1960'0,"0"0"-1616"16,0 0-280-16,0 0-48 0,0 0 360 16,0 0-192-16,0 0 81 0,26 15-57 15,-18-8-104 1,7 2-24-16,3-9 0 15,-1 0-8-15,-9 0-72 16,-1 0 0-16,1-9 0 16,1-6 64-16,-9 0 40 0,9 0-88 15,-9-7 64-15,0 15-32 0,0-8-48 32,0 6 8-32,-9 3 160 15,9 6 88-15,-9 0 8 16,1 0-264-16,8 0-104 0,-7 22-88 15,-1 15 192-15,-1 8 8 16,-6 8 0-16,4 0 8 0,3 7 40 31,8 0-56-31,0-7 0 16,0-8-8-16,0-15-80 16,0 1-56-16,19-24 8 0,46-7-200 15,1-31-785-15,1-13-3015 0</inkml:trace>
  <inkml:trace contextRef="#ctx0" brushRef="#br0" timeOffset="71504.8">10798 12605 144 0,'0'0'192'0,"0"0"-88"16,0 0 0-16,0-7 112 0,0 7 120 16,0 0-8-16,0 0-40 15,0 0-16-15,0 0-88 0,0 0-64 16,0 0-72-16,0 0-40 31,0 0 16-31,0 0 24 0,0 0 56 16,0 0 136-16,0 0-80 15,0 0-32-15,0 0-32 16,0 0-40-16,0 0-48 0,0 0 96 16,0 0-24-16,0 0 0 15,0 0-32-15,0 0-32 0,0 0-8 31,0 0 8-31,0 0-16 0,0 0 0 16,0 0-16-16,0 0-56 16,0 0 64-16,0 0 8 0,0 0 48 15,0 0-48-15,0 0 8 16,0 0 72-16,0 0 120 16,0 0 8-1,0 0-24 1,0 0 48-16,0-8 41 15,0 8-25-15,0 0-56 16,0 0-8-16,-9 0 16 0,9 0-32 16,0 0-48-16,0 0-64 15,0 0-40-15,0 0-16 0,0 0 0 16,0 0-48-16,0 0-24 16,0 0 24-16,17 0 40 0,9 0-8 15,6 0 16-15,18 0 0 31,8 0 0-31,9 0 0 0,8-7 0 16,-10-1 8-16,1 8-8 16,-5 0 0-16,-14 0-8 15,5 0-8-15,-20 0-32 0,-4 0 40 16,-6 0 0-16,3 0 8 16,-1 0-8-16,11 0 0 0,-10 0 8 31,8 0-16-31,8 0 16 15,0 0-8-15,-1 0 8 16,4 0-16-16,-4 0-32 0,-7 0 48 0,1 0-16 16,-2 0 0-1,5-7 8-15,-7 7 8 0,-4-8 0 16,15 1-8 0,-15-1 0-16,15 8 8 15,0-7-8-15,-9 0 8 16,11-1-8-16,-2 8 8 0,0-7 0 0,2 7 0 15,-2-9 0-15,8 9 0 16,-8 0 0 0,2 0 0-16,-2-6 0 15,0 6 0-15,-15 0 0 16,6 0 0-16,-15 0-8 16,-1 0 8-16,-8 0-8 0,9 0 8 15,-8 0 0-15,0 0 0 31,-9 0 0-31,15 0 0 0,-7 0 0 16,1 0 0-16,0 0 0 16,-1 0 0-16,1 0 0 0,-9 0 0 15,0 0 0-15,0 0 0 16,0 0-120-16,0 0-256 31,-9 0-561-31,-17 0-735 0</inkml:trace>
  <inkml:trace contextRef="#ctx0" brushRef="#br0" timeOffset="97079.29">28469 6412 1224 0,'0'0'800'0,"0"0"-616"16,0 0-128-1,0-30 384-15,0 30 560 0,0-8-96 0,0 8-503 16,0 0-281-16,0 0 16 16,0 0 168-16,0 0 8 15,0 0-104-15,0 0-120 0,0 0-80 16,-8 0-8-16,8 0-48 15,-7 23 48-15,-10 14 0 0,0 9 88 32,8 6 8-32,-6 0-88 15,6 9 0-15,1 0 40 0,1-2-40 16,-3 9 48-16,1 0-48 16,9-8 0-16,-9 0-8 15,9-7-8-15,0-8 0 0,0-8-96 16,9-6 0-16,10-8-72 15,-4-1-8-15,9 0 48 0,2-14-40 32,15-8-192-32,-15 0-705 0,-11 0-1631 15</inkml:trace>
  <inkml:trace contextRef="#ctx0" brushRef="#br0" timeOffset="98413.62">28372 6495 144 0,'0'0'224'16,"0"0"-72"-16,0 0-56 15,0 0-96-15,24 196 8 16,-9-174-8-16,2-7-8 0,1-15-32 15,-3 0 40-15,2 0 336 0,-8 0 384 16,-1-7 40-16,1-17-232 16,-9 9-168-16,0-7 0 15,0-1-120-15,0 9 152 0,0 6 25 16,-9 1-25-16,1 7-336 16,-1 0-56-16,9 15-208 0,-17 22-32 31,10 16 183-31,-1 7 49 15,-10 0-120-15,18 0-120 16,0 1 80-16,0-16-80 0,0-1 64 16,0-13 80-16,9-8 56 15,0-8 32-15,-1-8-72 0,-8-7 88 16,0 0 208 0,0 0 232-16,0 0 209 15,0 0 111-15,0 0-120 16,0 0-240-16,0 0-16 0,0 0-120 0,0 0-216 15,-17 0-48 1,8 0-16 0,-8 0-88-16,2 15-32 15,-9 7-64-15,14 2-16 0,1 6-120 16,0-1-296-16,9 1 216 16,0 1 208-16,9-1 24 0,17-8-49 15,15-7-79-15,-7-7-312 31,-10-8-672-31</inkml:trace>
  <inkml:trace contextRef="#ctx0" brushRef="#br0" timeOffset="102997.57">29094 7826 1408 0,'0'0'1352'15,"0"0"-808"-15,0 0-312 0,0 0 120 16,0 0 112-16,0 0-200 16,0 0-135-16,0 0-25 15,0 0 32-15,0 0 32 0,0 0 0 16,0 0-16 0,0 0 80-16,0 0 88 15,0 0 136-15,0-22 120 0,6-15-576 16,3-9 8-16,-1 1-8 15,10-7 48 1,-3-16-48-16,2 7 0 16,9-6 8-16,-3-9-8 0,-5 17 0 15,1-2 16-15,-6 16-16 16,-4 7 0-16,8 15 0 0,-9 9 8 16,-8 14-8-16,0 0 0 15,0 0 0-15,0 0-56 16,0 7-24-1,9 15-16-15,0 24 96 16,6-1 0-16,11 16 0 0,-11-2-48 16,10-7-88-16,-7 2-104 15,-3-1-168-15,-7-8-96 32,-8-1-392-32,0-5-857 0,-8-17-695 0</inkml:trace>
  <inkml:trace contextRef="#ctx0" brushRef="#br0" timeOffset="103202.86">29109 7646 2496 0,'0'0'992'0,"0"0"-992"15,0 0-144-15,0 0 104 0,0 0 40 16,0 0 328-16,0 0 144 15,0 0-160-15,116 0-128 16,-66 0-184-16,8-22-24 16,0-2-672-16,-17 2-1088 15</inkml:trace>
  <inkml:trace contextRef="#ctx0" brushRef="#br0" timeOffset="103669.94">29699 6991 4544 0,'0'0'865'0,"0"0"-681"15,0 0-184-15,0 0-56 16,0 0 56-16,0 30 0 0,0 8 96 15,8 22 136-15,-8-7-72 16,9 14-72-16,-3 1-80 16,-6-8-8-16,9-14 0 0,0-1-88 15,-1-15-64-15,-8-7-80 0,11-8-64 16,-11-8-56-16,0-7-25 0,0 0 257 16,0 0 120-16,0-7 0 15,-19-17-96-15,1-5 96 16,3-1 8-16,-2 7 112 15,-9 7 121 1,11 3 119-16,-2 4-64 0,0 2 16 16,8 7-56-16,3 0-104 0,-3 0-152 15,1 16-112-15,-1 21 112 16,0 8 24-16,1-1 40 16,8 2-64-1,0-1 0-15,17 1-144 16,15-16-192-16,26-8-128 15,44-22-161-15,-21 0-423 0,12-22-1368 16</inkml:trace>
  <inkml:trace contextRef="#ctx0" brushRef="#br0" timeOffset="104128.83">30213 7006 3712 0,'0'0'256'0,"0"0"-256"0,0 0 0 16,0 0 280-16,0 0 225 0,0 181-41 16,0-129-144-16,0 9-40 15,0-9-192-15,0-6-72 16,9-9-16-1,-9 1 0-15,9-16-232 0,-9-6-32 16,0-10-128-16,0-6-65 16,0 0 265-16,0 0 192 0,0 0 0 15,-9-6-64-15,-8-17 0 16,2 8 56 0,-3-8 8-16,1 16 264 15,0-1 169-15,8 8-65 16,1 0-104-16,-7 0-112 0,-2 0-104 15,-1 0-48-15,10 15 80 32,-7 8 48-32,-3 15 32 0,10-16-16 15,-1 16-40-15,9-1-104 16,0-6-8-16,17-1-264 16,24-8-200-16,67-22-288 0,-15 0-329 15,-3-30-1271-15</inkml:trace>
  <inkml:trace contextRef="#ctx0" brushRef="#br0" timeOffset="104553.34">31150 7187 2800 0,'0'0'1112'0,"0"0"-720"16,0 0-200-16,0 0 145 15,0 0-33-15,0 0-296 16,0 45 112-16,0-15 272 0,0 23-48 16,-6-8-88-16,6 8-144 15,-9-1-56-15,9 0-56 0,0-13 0 31,0 5-392-31,0-14-664 16,0-14-1825-16</inkml:trace>
  <inkml:trace contextRef="#ctx0" brushRef="#br0" timeOffset="105072.72">31757 7172 3080 0,'0'0'888'0,"0"0"-888"0,0 0-224 16,0 0 224-16,0 0 320 16,0 0 64-16,0 0-47 0,0 0-41 31,140 97-88-31,-114-73-104 15,-17-2 40-15,8 8-32 16,-17 7 16-16,0 1 8 0,0 7-40 16,-17 1 8-16,-9-1-56 15,2-1-40 1,7-5 0-16,0-9-8 16,8-8-8-16,3 0-40 0,6-14-56 15,0 8-136-15,15-16 24 16,28 0 64-16,6 0 144 0,18 0 8 15,6-9-160-15,35-21-240 16,-15 8-449 0,-20 0-1007-16</inkml:trace>
  <inkml:trace contextRef="#ctx0" brushRef="#br0" timeOffset="106267.49">29275 8594 568 0,'0'0'296'0,"0"0"-192"15,0 0 288-15,0 0 248 0,0 0-248 31,-59 0-104-31,44 0-24 16,7 0 104-16,-9 8 200 16,8 14-104-16,-8 8-200 0,10-8-151 15,-1 9-17-15,8 7-96 0,0-9 8 16,8 10-8-16,25-9 0 0,16-8 56 16,9 0 48-1,9-7 64 1,0 1 120-16,-1-1-128 15,-7-7-48-15,-27-1-16 0,-6 0-8 0,-11 1 0 16,-15 7-8-16,-9 0 24 16,-40 7-104-16,-25 16-320 0,-18 7-96 15,1 1 240-15,-1-9 168 32,10 1-56-32,24-9-264 15,23-20-585-15,29 6-207 0,6-15-184 16</inkml:trace>
  <inkml:trace contextRef="#ctx0" brushRef="#br0" timeOffset="107316.82">29094 8707 824 0,'0'0'576'0,"0"0"-472"0,0 0-48 16,0 0 56-16,0 0 224 15,0 0 32-15,-67 30-16 0,50-7-184 16,8 6-16-16,9 2-96 31,0-8-16-31,0 6-40 0,0-5-72 16,9-2 64-16,14-14-8 15,3 7 8-15,9-15 0 16,-12 7 8-16,10-7 0 0,-16 0 0 16,0 0 152-16,-8 0 88 31,-9-7 200-31,8-1-80 0,-8 8 113 15,0 0 47-15,0 0 160 16,0 0-264-16,0 0-256 16,0 0-160-16,-8 15-32 0,-9 0 24 15,8 0-48-15,0 7 56 16,9 2-144 0,0-2-24-16,26-7-136 0,6 0 64 15,18 0-16-15,8-15-104 16,9 0-33-16,0 0-295 15,-9 0-216-15,-9-15-112 0,-14 0-8 16,-20 0 145-16</inkml:trace>
  <inkml:trace contextRef="#ctx0" brushRef="#br0" timeOffset="108003.69">29806 8828 832 0,'0'0'1592'0,"0"0"-976"16,0 0-408-16,0 0 376 15,0 0 409-15,0 0-129 16,0 0-88-16,0 0-152 0,9-15-368 16,-9 15-248-16,0 15-8 15,0 7 0 1,0 8 0-16,0 1 8 0,9-1-8 16,-1-1 0-16,-8-6-8 15,7-7-184-15,1-10-248 16,-8 3-152-16,0-9 152 15,9 0 200-15,-9-31 232 16,17-14-120-16,-8-1 128 16,-9-6 8-16,0 0 0 15,8-9-8-15,-8 24 16 0,7 0-8 16,1 13 56-16,1 9-8 16,8 8-56-16,-8 7-88 0,6 0 88 31,11 0 0-31,-9 15-16 15,7 7 8-15,2 9 8 0,-3-1 0 16,-5 0 0-16,-1-8-8 16,-2 0 0-16,-7-6-48 0,1-8-16 15,-9-8 64-15,9 0-96 32,8 0 104-32,-2 0 0 15,2-15 208-15,18-16-104 0,-12 1-16 16,18 0-24-16,-6 15 16 15,-12-1-72-15,-5 10 104 0,-1 6-16 16,-17 0 48-16,8 0-144 16,1 15 8-1,-2 7 0-15,1 16 0 16,9 6-8-16,-8-5 0 16,6-2-176-16,11 0-400 0,0-6-537 15,-3-9-687-15</inkml:trace>
  <inkml:trace contextRef="#ctx0" brushRef="#br0" timeOffset="108584.51">30635 8767 3608 0,'0'0'736'0,"0"0"-552"31,0 0-176-31,0 0 8 16,0 0 64-16,0 0 81 0,0 0 47 31,0 0 32-31,0 98-80 16,0-76-64-16,9-7-96 0,0 1-8 15,8-8-64-15,0-8-16 16,-2 0-72-16,20 0 144 16,-12-8-112-16,3-14-8 0,-2-9 32 15,-7 1 104-15,0-7 48 16,1 6-40-16,-18 1 48 0,6 8 24 15,-6 7 72-15,0 15 280 32,0-8 40-32,0 8-232 15,0 0-240-15,0 0-24 0,0 15-56 0,0 8 72 16,0-1 0-16,0 0-40 16,9 2-8-16,8-2-32 15,0-14-32 1,-8-8-16-16,6 0-64 15,2 0 200-15,0-23-80 0,-2-15-48 16,3 1-168-16,-10-8 72 0,1-1 128 16,-9-6 87-16,8-1-7 15,-8 0 8-15,0 15-32 0,0 1 40 32,0 14 193-32,0 16 239 15,0 7-88-15,0 0-312 0,0 15-32 16,0 31 0-16,0-2 0 15,-8 16 120-15,8 1-56 0,0 7-64 32,0-1 0-32,23 1-432 15,5-8-1249-15</inkml:trace>
  <inkml:trace contextRef="#ctx0" brushRef="#br0" timeOffset="109097.64">31632 8692 336 0,'0'0'2456'0,"0"0"-1656"15,0 0-592-15,0 0 8 0,0 0 400 16,0 0-199-16,50-22-49 0,-41 22 8 31,8 0 0-31,-9 0-24 16,-8 0-104-16,0 15-160 31,0 7 8-31,0 23 16 0,-8 8-8 16,-18 7-104-16,-6 1 0 15,-3-2-88-15,20 2-16 16,-2-24 0-16,0-7-152 0,17-15-128 15,0 1 8-15,0-16 128 16,0 0 136-16,0 0 48 0,8 0 64 16,18 0 56-16,-2-16-56 15,12 10-64-15,12-10-344 0,-7 8-505 16,-9 8-1071-16</inkml:trace>
  <inkml:trace contextRef="#ctx0" brushRef="#br0" timeOffset="109741.2">32362 8663 1688 0,'0'0'2224'0,"0"0"-1608"15,0 0-447-15,0 0-17 0,0 0 152 16,0 0-96-16,50-9 8 0,-24 9 104 16,2 0-128-1,2 0-112-15,-13 16-80 0,-2-10 104 16,2 10-88 0,-17-1 48-1,0 8 56-15,0 7-32 0,-17-1 8 0,-7 2-96 16,-1-8 8-16,12 6 8 15,-7-5-8 1,-6-2-8-16,18 1 0 16,1-9-96-16,-1 9-56 15,8-8-112-15,0 7-32 0,0-13 48 16,0 13 112-16,0-7 56 0,15 0 72 16,11 7 8-16,2-7 8 15,-15 0 40-15,12 7 8 16,-16-6 32-1,6 7 32-15,-15-1-32 16,0 2 16-16,0 4 24 0,-24 3-56 16,-14-1-72-16,-8 7-224 15,-3-6-72-15,-9-1-256 32,17 0-801-32,0-23-1639 0</inkml:trace>
  <inkml:trace contextRef="#ctx0" brushRef="#br0" timeOffset="111914.14">29135 6706 2320 0,'0'0'656'16,"0"0"-656"-16,0 0 96 16,0 0 328-16,0 0-96 0,0 0-328 31,-9-24-88-31,9 24-16 15,0 0 64-15,0 0 40 16,0 15 128-16,0 16 136 0,0 14 200 16,0 15-55-16,0 15-17 15,-17 31-128-15,-7 14-32 16,-2 61-48 0,9 67 24-16,2 98 8 0,-11 38 32 15,9 8-64-15,2-38-40 16,-2-54-72-16,-1-6 24 0,10-38-32 15,-1-30-56-15,3-61 40 16,-3-45-40 0,9-37-8-1,0-22 0-15,0-16 0 0,0-8 0 0,0 1 0 16,0-30 16-16,0-8 120 16,0 0-8-16,0-24-128 0,0-21-520 15,0-60-184-15,0 14-280 31,0-5-905-31</inkml:trace>
  <inkml:trace contextRef="#ctx0" brushRef="#br0" timeOffset="113211.12">29266 6525 312 0,'0'0'512'0,"0"0"-64"15,0 0-88-15,0 0 88 16,0 0 56-16,0 0 40 0,0-8 48 16,0 8-32-16,0 0-119 15,0 0-161-15,0 0-192 32,0 0-88-32,0 0 0 0,0 0 0 15,0 0 8-15,34 8 128 16,16 6 192-16,17 1 16 0,23 0-168 15,52 0-16-15,65-6 56 32,92-2-40-32,50-7-48 15,9 0-80-15,-12 0-32 0,-46 0 0 0,-10 8-8 16,-25 7-8 0,-32-8 0-16,-50 8-56 0,-50-8-32 15,-42 1 0-15,-25-8-16 0,1 7 16 16,-17 1 32-1,-1-8 48 1,-12 7 0-16,-24-7 8 0,-13 0 0 0,8 0 8 16,-8 0 112-16,0 0-8 15,0 0 64-15,0 0-40 0,0 0-8 32,9 0-56-32,-9 0-64 15,0 0 0-15,0 0-8 16,0 0 0-16,0 0 16 0,8 0-16 15,-8 9-16-15,9-3-32 0,8 18 40 16,16 5 8-16,1 16 0 16,7 23 8-16,17 15 0 31,-8 23 64-31,16 44-72 0,-7 46 64 16,-1 60 24-16,-26 22 96 15,-6-8-56-15,-20-13 0 0,3-46-72 16,-9-1 16-16,0 1 56 31,0-8-16-31,0-30 88 16,0-29-96-16,0-40-48 0,0-21-40 0,0 0 0 15,-9 15 32-15,3-16-40 16,-3-21 64-16,3-16-64 0,-5-14 96 16,-6-9 88-1,2-22-40-15,-3 0 177 16,-7 0-193-1,1 0-40-15,-2 0-88 0,2 0 0 0,-10-7 0 16,2-1-8-16,-3 1-8 16,-14 7-40-16,8-8-32 0,-17 8 8 31,-1 0 16-31,-16 0-17 16,-7 0 25-16,-19 0 40 15,-47 0-56-15,-51 0-80 0,-68 0-88 16,-15 8-8-16,0-8 160 31,26 7 80-31,30 1 144 0,2-1-32 16,-15-7-56-16,-2 0-56 15,-9 0-24-15,17 0-48 0,12 0 64 16,44 0 0-16,44 0 8 16,42 0 0-16,24 0 0 15,-6 0-16-15,6 0-136 0,1 0-152 16,31 0-16-16,12-7 112 31,14-1 40-31,9 1-512 0,0-1-368 16,17 1 392-16,7-17-9 15,10 2-303-15,-10 0-904 0</inkml:trace>
  <inkml:trace contextRef="#ctx0" brushRef="#br0" timeOffset="116617.11">30620 5991 624 0,'0'0'632'0,"0"0"-360"15,0 0 440-15,0-16 280 16,0 16-272-16,0 0-248 0,0 0-95 16,0-8-49-16,0 8-8 15,-8 0-32-15,-1 0-80 16,1 0-96-16,-10 0-112 0,-5 0-8 31,-12 0-40-31,3 24 32 16,-18 6 16-16,9 14 16 0,-2 1 32 15,2 1-32-15,18-1 64 16,-3 8-72-16,9-1 0 31,8 0 64-31,9 2-72 0,0-10-8 0,0 2-176 16,17-1-216-16,33-14-304 16,8-9-721-16,-8-7-631 0</inkml:trace>
  <inkml:trace contextRef="#ctx0" brushRef="#br0" timeOffset="116994.78">30780 6291 208 0,'0'0'1632'15,"0"0"-1152"-15,0 0-16 0,0 0 64 16,0 0-40-16,0 0-336 16,-43 165-96-16,43-141-48 15,0-9-8-15,0-8-16 0,8 1 16 32,7-8 0-32,-6 0 64 15,8 0 208-15,-8 0 129 0,-1-23-73 16,7 1-104-16,-6-2-56 15,-9-5-88-15,0-1 24 16,0 6 8-16,0-4-104 0,-24 12-8 31,7 1-88-31,-9 0-152 16,3 15-144-16,14 0-17 0,-17 0-183 0,20 7-656 16,-3 1-1096-16</inkml:trace>
  <inkml:trace contextRef="#ctx0" brushRef="#br0" timeOffset="117104.75">30780 6291 3288 0</inkml:trace>
  <inkml:trace contextRef="#ctx0" brushRef="#br0" timeOffset="117412.55">30780 6291 3288 0,'230'45'1641'0,"-230"-45"-1441"0,9 0-200 16,-9 0-128-16,0 0 48 15,8 7 16-15,-1 8 64 0,1 9 8 16,1 6 64-16,0-8-64 16,1 0 64-16,-3 2-72 0,1-9-56 31,-1 0-184-31,-7-15-233 16,9 0 41-16,-9 0 432 15,8-8 128-15,1-23-104 0,-1-6 24 16,1 0 56-16,0-2-96 15,6 2 0-15,-7 7-8 0,10 0 0 32,-1 8 0-32,-11 6-16 15,11 10-64-15,1 6 24 0,-1 0 0 16,-2 0-8-16,2 6 64 16,0 10 8-16,-2 14 0 0,3 0 56 15,-10 1-56-15,18-3-8 16,-11 3-240-1,11-8-1240-15</inkml:trace>
  <inkml:trace contextRef="#ctx0" brushRef="#br0" timeOffset="117650.24">31542 5915 3200 0,'0'0'88'32,"0"0"-88"-32,0 0 0 0,0 0 176 15,0 0 352-15,0 0-40 16,41 180-127-16,-33-127-193 16,8 0-120-16,-8-9-48 0,1 2-112 15,-1-7-297-15,-8-2-263 16,9-7-464-16,-9-15-808 0</inkml:trace>
  <inkml:trace contextRef="#ctx0" brushRef="#br0" timeOffset="118055.61">31566 6223 3576 0,'0'0'952'16,"0"0"-952"-16,0 0-192 15,0 0 88-15,0 0-136 0,0 0 120 16,0 0 120-16,58 0 120 0,-22 9-72 16,-14 4-40-1,12-4 72-15,-10-9-24 16,-7 7-8 0,1 1-32-16,-1-8 40 0,-11 15-56 15,11-8 0-15,1 8 8 16,-3 9 0-16,2-2 8 0,0 8-8 15,-2 0 0-15,2-1 8 0,-17-5 32 47,9-9-48-47,0 0 8 16,-9-8 0-16,0-7 120 16,0 0 113-16,0 0 87 0,8-15 120 15,-8-16-312-15,9 2-136 16,-3-9 0-16,3 7 0 0,8-6-16 15,9 0-120-15,6-2-160 16,-14 11-537-16,-3 12-1503 0</inkml:trace>
  <inkml:trace contextRef="#ctx0" brushRef="#br0" timeOffset="123222.63">27914 7526 488 0,'0'0'1176'31,"0"0"-648"-31,0 0-32 15,0 0 360-15,0 0-16 0,0 0-399 16,0 0-161-16,0 0-64 16,0 0 32-16,0-9 48 15,0 9 8-15,0 0-32 0,0 0 56 16,0 0 40 0,0 0 16-16,0 0-32 15,0 0-80-15,0 0-80 0,0 0-80 16,0 0-112-16,0 0-120 15,0 0-88-15,32 0 96 16,11 0 104-16,24 0 8 16,15 0 80-1,17 0-72-15,2 0 0 0,-2 0 40 16,0-6-40-16,-15-10-8 16,-2 9-16-16,-24-1-32 0,-9 1-32 15,-23 7-48-15,-8-8 80 0,-18 8 48 47,0 0 80-47,0 0-80 16,0 0 0-16,0 0-8 0,0 0 8 15,-35 0-408-15,-14 0-1232 16,8 0-1473-16</inkml:trace>
  <inkml:trace contextRef="#ctx0" brushRef="#br0" timeOffset="123883.35">27681 7247 1456 0,'0'0'1624'0,"0"0"-1288"16,0 0-216-16,0 0 328 16,0 0 200-16,0 0-399 15,0 0-145-15,0 0 24 0,0 0 16 32,0 0-8-32,0 0-24 15,0 0 32-15,0 7-80 0,0-7-48 16,0 8-16-16,0-8-56 15,0 7 48-15,0 9 8 32,-8-1 0-32,-7 15 56 0,-3 0 24 0,-8 8-64 15,3 7 64-15,-1 7-72 16,-2 1 0-16,0-8-8 0,9 1 8 16,9-9-8-16,8-7-8 15,0-15-176-15,0-8 16 16,0-7-32-16,8 0 200 15,18 0 152-15,-2 0 40 16,10-7-40-16,-2 7-96 16,12-8-56-16,-12 8 0 15,17 0-56-15,-6 0-80 0,5 0-168 32,10 0-280-17,-15 0-905-15</inkml:trace>
  <inkml:trace contextRef="#ctx0" brushRef="#br0" timeOffset="125250.8">26570 7293 432 0,'0'0'656'0,"0"0"-264"15,0 0 240-15,0 0 72 0,0 0-56 16,0 0 24-16,0 0-7 16,0 0-41-16,0 0-24 0,0 0 16 31,0 0-96-31,0 7-328 15,0 15-192-15,0 8 0 16,0 31 0-16,0 6 248 0,7 24-64 16,1-1-176-16,9 1 64 15,1-9-72-15,-3-14 0 16,2-16-136 0,-8-15-496-16,-1-13-592 0,-8-9-729 15</inkml:trace>
  <inkml:trace contextRef="#ctx0" brushRef="#br0" timeOffset="126257.93">27873 9113 2976 0,'0'0'832'0,"0"0"-624"0,0 0 16 15,0 0 337 1,0 0-329-16,0 0-112 15,0 0 88 1,-142-15-40-16,142 15-96 0,0 0-72 0,0 0 8 16,0 0 96-16,0 0 32 15,0 0-80-15,8 0-48 0,35 0-8 32,13 0 200-32,28 0-64 15,15 0-8-15,18 0-56 16,8-7-64-16,-9-8 48 0,0 7-48 15,-17-14-8-15,-6 15 8 0,-29-8 8 16,-6 6-8-16,-14 3-8 16,-29 6 8-16,-5 0 0 31,-10 0 120-31,0 0-16 0,0-9-112 16,-19 9-672-16,-37 0-368 15,4-7-513-15,-6 7-847 0</inkml:trace>
  <inkml:trace contextRef="#ctx0" brushRef="#br0" timeOffset="126846.54">27352 8639 3672 0,'0'0'920'0,"0"0"-920"16,0 0 80-16,0 0-80 16,0 0 89-16,0 0 31 15,-43 106 104-15,17-62-32 0,0 10-88 31,2-10-40-31,7 2-8 16,2-1-48-16,-2 1 40 0,0-9 64 16,8 0 16-16,0-7-64 15,3-8-8-15,6 2-56 16,0-2 0-16,0-7 0 0,15 0 0 16,19 0 8-1,7 1 152-15,17-10 72 16,3 3-24-16,-5-9-208 0,10 0-24 15,-7 0-224 1,-10 0-24-16,-8 0-72 0,-6 0-224 0,-12 0-97 16,-6 0-223-16,-8 0-304 15,-9 0-528-15</inkml:trace>
  <inkml:trace contextRef="#ctx0" brushRef="#br0" timeOffset="127537.68">26594 8941 1856 0,'0'0'1368'0,"0"0"-1168"15,0 0-192-15,0 0 224 16,0 0 152-16,-17-8-328 16,-7 8-16-16,7 8-32 0,-7 14 80 15,-2-7 24-15,11 16 88 16,-2-9 25-16,0 8-105 0,-1 0-112 15,1 7 0-15,11-6 72 16,-3-1-72-16,0 0-8 16,9-14 0-16,0 6-8 0,0-16-80 0,9 3 72 15,6-9 16 1,11 0 144 0,0 0 16-16,-2 0-104 0,10 0-48 15,-2-9-8-15,-6-6-48 16,6 2-224-16,-4-3-561 15,-6-7-735-15,-13 1-967 0</inkml:trace>
  <inkml:trace contextRef="#ctx0" brushRef="#br0" timeOffset="127691.87">26594 8941 3880 0</inkml:trace>
  <inkml:trace contextRef="#ctx0" brushRef="#br0" timeOffset="127782.98">26594 8941 3880 0,'-157'-61'1001'0,"157"61"-1001"0,0 0-241 16,0 16 241-16,8 14 161 0,7 22 39 31,3 1-48-31,-1 14-96 0,0-6-48 16,-2 28-8-16,11-20-232 15,-9-16-1321-15</inkml:trace>
  <inkml:trace contextRef="#ctx0" brushRef="#br0" timeOffset="128826.84">27201 10905 2864 0,'0'0'1264'15,"0"0"-968"-15,0 0-288 32,0 0 232-32,0 0 209 15,0 0-169-15,0 0-16 0,0 0-56 0,0 0-80 16,0 0-128-16,-140 30 8 16,129 0 0-16,11-1-8 0,0 2 8 15,0 14-8 16,0-8-8-15,26 2 8-16,6-9-8 16,9-1 0-16,11-5 8 0,-2-2 8 15,-10-7 56-15,1 0-56 0,-6 0-8 16,-29 0 0-16,3 0 24 16,-9 1 48-16,0 14 72 0,-41-8-16 15,-9 8-120-15,-8 1-8 16,0-2 0-16,0-14-152 0,2-7-168 31,-4-8 56-31,27 0-64 0,-10-15-304 16,20-16-593-16,14-6-495 0</inkml:trace>
  <inkml:trace contextRef="#ctx0" brushRef="#br0" timeOffset="129133.57">27061 10724 3064 0,'0'0'776'16,"0"0"-776"-16,0 0 104 0,0 0 392 16,0 0-127-1,222-37-73 1,-132 14-88-16,3 1-80 0,-3-2-128 16,-14 9-56-16,-27 8-520 15,-14 7-561-15,-29 0-1263 0</inkml:trace>
  <inkml:trace contextRef="#ctx0" brushRef="#br0" timeOffset="129665.89">26030 10551 40 0,'0'0'1056'16,"0"0"-328"-16,0 0 240 0,0 0-40 31,0 0-16-31,0 0-143 16,49 234-185-16,-23-129-8 0,-11 14-160 15,11 10-96-15,-2 7-120 16,-7 6-88-16,-9 1-104 16,1-14-8-16,-9-16-96 0,0-24-200 31,0-35 24-31,0-25 56 15,9-29-336-15,6-22-800 0,2-15-625 0</inkml:trace>
  <inkml:trace contextRef="#ctx0" brushRef="#br0" timeOffset="130381.62">26213 10422 5433 0,'0'0'0'15,"0"0"-48"-15,0 0-272 16,0 0 320-16,0 0 0 0,215-180 216 16,-116 128-8-16,9-1 40 31,17 8 16-31,-1-8 0 15,1 8 104-15,9-1-88 0,-11 9 0 16,1 0-112-16,1 7-72 0,-8-1-88 16,-10 9 40-16,-23-1-40 15,-26 23-8-15,-25 0 72 32,-16 0-24-32,-17 0 200 0,0 0-16 15,0 15-136-15,0 8-40 16,-17 6-32-16,8 2-16 0,1 7 0 15,8 6 0-15,0 17-8 16,0 7 8-16,0 14-8 16,0 24 0-16,8 14-8 0,18 8 8 15,15 16 0 1,0-9-8-16,8-7-48 16,3-23-8-16,-2-8-96 0,-1-14 32 15,-17-22 40-15,3-1 40 16,-20-22 40-16,-7-1-8 15,-8-7-40-15,0 9-24 16,-23-10 8-16,-20 9-40 16,-22-1-16-16,-2 9 80 15,-17-1 48-15,-6 8 56 0,-11-8 0 16,2-1-48-16,-18-5 0 16,-7-2 0-16,1 0 40 15,-11-6 160 16,9-1 64-31,9-8-40 16,8-7-80-16,25 0-80 0,18 1-72 16,7-10 0-16,15-6 0 15,19 0-200-15,-2 0-64 16,11 0-104-16,-11 0-8 0,0 0-104 16,3 0-136-16,-18 0-160 15,6 0-689-15,3 0-759 0</inkml:trace>
  <inkml:trace contextRef="#ctx0" brushRef="#br0" timeOffset="138185.22">27591 12651 536 0,'0'0'784'32,"0"0"-368"-32,0 0-144 0,0 0 280 15,0 0 152-15,0 0 16 16,0 0-216-16,0 0-175 16,-24-22-41-16,13 22 56 0,3 0-32 15,1 0-112-15,-1 0-200 16,-18 22 0-16,9 15 0 0,1 24 48 31,-9-9 48-31,16 16-40 16,0-8 24-16,9-7-72 15,0-1-8-15,0-7 0 0,18-6-8 0,7-2 0 16,-1-15-48 0,2-7 56-1,-2-6-8-15,2-9-88 0,-1 0 96 16,-1 0 8-16,4-24 80 15,-15-6 8-15,4 1-32 16,0-10-16-16,1 2 24 0,-12-8-72 16,-6 7 16-16,0 8 40 15,0 0-8-15,0 0 16 16,-6 7-64-16,-20 1 0 16,0 7-80-16,2 0-48 15,7 0 120-15,0 7-48 16,17 8-104-16,-7 0-288 0,7 0-328 31,0 0-977-31,0 23-279 0</inkml:trace>
  <inkml:trace contextRef="#ctx0" brushRef="#br0" timeOffset="138403.84">27989 12966 4416 0,'0'0'1233'16,"0"0"-1209"-16,0 0-24 0,0 0-56 16,0 0 0-1,0 0-168-15,0 0-256 16,58 0-313-16,-43 0-1039 15</inkml:trace>
  <inkml:trace contextRef="#ctx0" brushRef="#br0" timeOffset="138748.64">28403 12614 200 0,'0'0'4016'16,"0"0"-3151"-16,0 0-609 0,0 0-176 15,0 0 48-15,0-9-128 16,0 18 0-16,8 20 0 0,1 16 80 16,-1 0 24-16,1 1-24 15,0 13-72-15,-1-5-8 16,7-10-56 0,3 10-256-16,-1-10-529 0,-2-14-975 15</inkml:trace>
  <inkml:trace contextRef="#ctx0" brushRef="#br0" timeOffset="139452.5">29417 12553 4104 0,'0'0'625'0,"0"0"-441"0,0 0 64 16,0 0 328-16,0 0-208 15,0 0-256-15,0 0-96 0,0 0-8 16,-117-22 0-16,109 29-8 15,-1 8-64 17,1 22-16-32,8 2 56 15,0 5 16-15,0 10-168 0,0-10-96 16,0-6-32-16,8-9 8 16,1-5 112-16,-1-9 136 0,1-8-32 15,-9-7 64-15,9 0 16 16,-9 0 288-16,0 0 176 15,0-15-184-15,0 8-168 0,-9-2 48 16,-8 2 152-16,0 7-64 16,2 0-136-16,-3 0-56 0,1 0-48 15,8 7-8-15,1 17-8 32,8 6-72-32,0 7 24 0,0 9 48 15,0 6-56-15,8 1 8 31,18-8-136-31,7-8-96 0,1-13-96 16,7-9 0-16,8-15-201 16,10 0-167-16,-10-31-888 15</inkml:trace>
  <inkml:trace contextRef="#ctx0" brushRef="#br0" timeOffset="139709.67">29781 12516 3744 0,'0'0'864'0,"0"0"-551"0,0 0 23 32,0 0-16-32,0 0-184 15,0 0 152-15,0 0-8 16,0 157-96-16,0-97-128 0,0 1-48 15,0-9-8-15,17 9-144 0,0-17-264 16,-17 2-328-16,0-9-769 31,0-22-1503-31</inkml:trace>
  <inkml:trace contextRef="#ctx0" brushRef="#br0" timeOffset="139909.45">29615 12936 3632 0,'0'0'1225'0,"0"0"-1225"15,0 0-72-15,0 0 72 16,0 0 48-16,0 0 208 0,0 0-40 0,200-52-160 16,-133 37-56-16,-9-1-280 15,0-13-465 1,2 6-783-1,-29-7-1272-15</inkml:trace>
  <inkml:trace contextRef="#ctx0" brushRef="#br0" timeOffset="144623.5">26801 14051 4624 0,'0'0'1177'0,"0"0"-769"0,0 0-296 32,0 0 88-32,0 0 16 15,0 0-96-15,-132 105-16 16,124-53-48-16,-1 9 104 0,9-1-56 16,0 8-88-1,17-8 96-15,0 0-16 16,7-7 16-16,8-8-56 0,-6-15-48 15,7-7-8-15,1-9-96 16,-2-14 88-16,11 0 8 16,-2 0 64-16,0-29 80 0,-6-16 0 0,-12-1-40 15,3 1-24 1,-11-8 0-16,-6-7 0 16,-9 0 0-16,0 7-8 15,0-15-32-15,0 9-32 16,-24 5 0-16,-2 10 48 15,9 5-56-15,-15 17-184 0,8 7 40 16,-10 15-16-16,1 0 24 0,-1 15-192 31,10 16-112-31,-2 14 48 16,18-8-80-16,-1 1-176 16,9 7-481-16,17-15-663 0,9 1-760 15</inkml:trace>
  <inkml:trace contextRef="#ctx0" brushRef="#br0" timeOffset="144858.94">27757 14291 6905 0,'0'0'1096'15,"0"0"-1096"-15,0 0-48 16,0 0 48-16,0 0 312 0,0 0-312 16,0 0-200-16,8 0-456 15,9 8-96-15,-2 7-472 16,-15 0-937-16</inkml:trace>
  <inkml:trace contextRef="#ctx0" brushRef="#br0" timeOffset="145439.56">28372 13914 1064 0,'0'0'2688'16,"0"0"-1695"-16,0 0-681 15,0 0 136-15,0 0 352 0,0 0-248 16,0 0-240-16,-101-28-24 16,67 34-192-16,19 25-16 15,-11-1 16-15,9 0-32 16,10 8-48-16,7 7-8 16,0-8-8-16,15-6 0 15,20 6 0-15,-3-7-8 0,9 7 0 16,2-6-48-16,-2-9 48 15,0 8 8 17,0-7-8-32,-15-1 8 15,-1-6-8-15,-18-1 8 16,-7-8 0-16,0 1 0 0,0-1 56 31,0 8-48-31,-15 0 0 16,-11 9-8-16,-6-11-104 15,-3 3-104-15,-4-1-288 0,5-7-128 16,-1-8-80-16,12 0-224 16,14-8-1345-16</inkml:trace>
  <inkml:trace contextRef="#ctx0" brushRef="#br0" timeOffset="145711.56">28280 13855 4368 0,'0'0'1321'0,"0"0"-833"0,0 0-328 16,0 0 336-16,0 0 0 0,0 0-496 15,-26-23-208-15,67 23 32 31,8-7 120-31,18-1 8 0,0-8-56 16,0-6-80-16,-9 0-64 16,2-8-40-16,5-7-104 0,-24-2-168 15,-16 9-977-15</inkml:trace>
  <inkml:trace contextRef="#ctx0" brushRef="#br0" timeOffset="154569.9">26320 13049 1432 0,'0'0'784'0,"0"0"-784"16,-8 0 0-1,8 0 296-15,0 0 32 0,0 0-328 16,0 0-152-16,0 0-8 0,0 0 160 16,0 0 64-16,0 0 200 15,0 0 0-15,0 0 208 16,0 0 168-16,0 0-135 0,0 0-177 31,0 0-192-31,0 0-32 0,0 0-56 16,0 0-40-16,0 0-8 15,0-7 0-15,8-1 0 16,16 1 0-16,2 0 0 0,15-1 0 16,-7 1 0-16,7-8 0 31,0 7 0-31,2-8-8 0,-2 1 0 15,0-7 0-15,-7 15 0 16,-10-8 0-16,2 7 0 16,-20 1 8-16,12-1 0 0,-18 8 0 15,8 0 0-15,1-7-8 32,-9 7 0-32,17 0 0 0,-17-8 0 0,7 8-48 15,-7 0-32-15,0 0-56 16,8 0-40-16,-8-7-81 15,0-2-31-15,0-13 16 16,0 7-712 0,0-7-512-16</inkml:trace>
  <inkml:trace contextRef="#ctx0" brushRef="#br0" timeOffset="155168.07">26643 12364 720 0,'0'0'920'16,"0"0"-656"-1,0 0-208-15,0 0 72 0,0 0 128 16,0 0-176-1,0 0-72 1,0 0-8-16,0 0 0 0,0 0 160 16,0 0 224-16,0 0-72 0,0 0-56 15,0 15-32-15,26 16-48 16,-2-8 24-16,2 14-56 0,6-6-48 16,11 6-88-1,-2 0 0-15,-9 2 0 0,3-2 0 0,-3 0 64 16,2-7 0-16,-10 1-72 31,-15-9 0-31,8 1 0 0,-8-1 24 16,-3 0-16-16,-6 9 97 15,0-1-25-15,0 0 40 0,0 0 8 16,-15 1 0-16,-11-1 40 16,11-1-40-16,-19 10-56 15,8-9-72-15,-7-1 0 0,8 9-64 16,-16 0-160-16,17-1-248 15,-2 8-161-15,9-7-351 0,8-8-976 0</inkml:trace>
  <inkml:trace contextRef="#ctx0" brushRef="#br0" timeOffset="166703.01">24858 11568 416 0,'0'0'472'15,"0"0"-16"-15,0 0 408 16,0 0-48-16,0 0-40 0,0 0-96 15,0 0-239-15,0 0-121 16,0 0-56-16,0 0-96 31,0-9-104-31,0 2-64 0,0 7 0 16,0 0-8-16,0 0-72 16,0-8 32-16,0 8 40 0,11 0-8 0,4-7 16 15,17-8 16 1,3 7-16-1,6-14 8-15,8 7-8 16,9-7 0-16,9-2 0 0,-9 9 0 16,0-7 8-16,1 7-8 0,-18 0 0 15,2 8 0-15,-20-2-8 0,-6 3 0 16,-8 6 8-16,-9 0-16 31,9 0 16-31,-9 0 0 16,0 0 0-16,0 0-8 0,0 0-112 15,0 0-112-15,0 0-192 16,0 0-193-16,-9-9-1239 0,-8 9-288 0</inkml:trace>
  <inkml:trace contextRef="#ctx0" brushRef="#br0" timeOffset="167229.76">25224 11153 1064 0,'0'0'1096'0,"0"0"-832"32,0 0-256-32,0 0 224 15,0 0 232 1,0 0-280-16,0 0-184 15,0 0-80-15,0 0-16 16,0-15 96-16,26 23 72 16,-2-1-8-16,10 8 0 0,-1 0 16 15,1-8 24-15,-2 8 8 0,9 9 24 16,0-2-64-16,-6-7-16 16,-12 7-48-16,3 1 0 15,-9-1 48-15,-10-7 80 0,1 1 48 31,-8 6-64-31,0 1-8 16,0 7-40-16,0-8-64 0,-15 9-8 16,-10-9-8-16,-25 16-408 31,9-9-528-31,-2-5-1032 0</inkml:trace>
  <inkml:trace contextRef="#ctx0" brushRef="#br0" timeOffset="174917.5">30121 14660 488 0,'-15'-7'1080'0,"-2"-1"-176"16,-9-7-272-16,2 8 256 0,-2-1 145 15,2 1-9-15,-1-2-200 16,16 2-240-16,-6 7-120 0,6 0-136 16,-8 0-160-16,0 0-160 31,2 31-8-31,-20 21-56 0,3 9 56 15,-2 21 8-15,19-7 0 16,8 8-8-16,7-8-8 16,0-7-96-16,22-16 0 0,12 2 56 31,7-25-32-31,8-6-40 16,1-16 32-16,-7-7 24 0,-2 0 8 0,-9-7 56 15,3-23 0-15,-20-15 72 16,2-15 56-16,-17-9 56 15,0-13 72-15,0-1-72 16,0-7-56 0,-24 15-8-16,-1 7-40 15,-1 23-24-15,-7 14 96 0,1 16 40 16,-11 15-192-16,2 0-40 0,9 24-184 16,-3 21-216-16,12-1-32 15,5 17-464-15,18 6-392 0,9-6-417 31,15-24-735-31</inkml:trace>
  <inkml:trace contextRef="#ctx0" brushRef="#br0" timeOffset="175105.91">30536 14886 5145 0,'0'0'1648'0,"0"0"-960"16,0 0-680-16,0 0-8 0,0 0 64 31,0 0-64-31,0 0-656 16,35-8-832-16,-29 8-521 0</inkml:trace>
  <inkml:trace contextRef="#ctx0" brushRef="#br0" timeOffset="175562.94">31159 14517 5233 0,'0'0'856'0,"0"0"-832"15,0 0-24-15,0 0 216 16,0 0-136-16,0 0-72 0,-58 91 96 16,42-39-8-16,8 0 8 15,1 9-104-15,7-16 0 0,0 1-16 32,0-2-72-32,22-5 72 15,4-17-128-15,0 0 8 0,6-7-72 16,0-15 32-16,-6 0 16 15,0-7 160-15,0-16 80 0,-11-6 104 47,-7-10 120-47,1 2-136 16,-9 0 104-16,0-9 48 16,0 9-144-16,-9-2-40 0,-14 9 72 15,-3 8-208-15,-9 0-72 0,12 7 48 16,-3 15 24-16,0-8 0 0,11 8-24 15,-2 0-312-15,0 8-240 16,1 44-160-16,8-15-400 16,8 9-1001-16</inkml:trace>
  <inkml:trace contextRef="#ctx0" brushRef="#br0" timeOffset="176008.77">31839 14495 3576 0,'0'0'1425'0,"0"0"-1033"16,0 0-344-16,0 0 120 0,0 0 168 15,0 0-240-15,0 0-88 16,-140 113 0-16,114-53 72 0,-6 0-72 15,15 0-8-15,17-7 0 32,0-1-104-32,0-7-120 15,17-14-384-15,15-16 7 0,11-8 161 16,-10-7-128-16,10 0 272 16,-11-15 120-16,-8-14 80 0,4-17 96 15,-13 9 288-15,-9-17-112 16,-6 2 96-1,0-9 240-15,0 9-256 16,0-9 17-16,-21 9-65 0,1 15 72 16,-12 15 112-16,6 6-128 15,3 8-40-15,-12 8-224 0,11 8-344 16,-10 52-464 0,12-15-729-1,3 1-1319-15</inkml:trace>
  <inkml:trace contextRef="#ctx0" brushRef="#br0" timeOffset="176370.18">32636 14081 5945 0,'0'0'1456'16,"0"0"-1048"-16,0 0-344 31,0 0 440-31,0 0 224 0,-56 172-263 15,21-81-121-15,3 14-160 0,-2 8-112 16,21-7-72-16,-7-8 0 16,12-15-56-16,8-16-176 15,0-14-152-15,0-8-369 16,8-30-359-16,1 1-792 16,-9-16-2249-16</inkml:trace>
  <inkml:trace contextRef="#ctx0" brushRef="#br0" timeOffset="179359.51">33202 14570 3472 0,'0'0'856'16,"0"0"-624"-1,0 0-160 1,0 0 17-16,0 0 479 16,-43-38-96-16,43 38-216 15,0-7-104-15,-9 7 168 16,-6 0 168-16,-2 0-112 0,-7 0-280 15,-19 0-96-15,11 0-104 16,-9 15 48-16,-2 7 8 0,11 0-56 16,-3 17-56-16,12-9-40 15,-3-1 16-15,11 10 32 0,6-9 24 16,9-1-112-16,0 1-176 16,0-6 24-16,0-9 104 31,0 0 104-31,0-15 31 0,0 7 25 15,0-7 16-15,9 0 112 16,-9 0 200-16,0 0 129 0,0 0-41 16,0 0-48-16,0 0 40 15,0 0-48-15,0 7-88 32,-9 1-144-32,-8 14 0 0,0 2-56 15,8-2 48-15,9 15-64 0,0 1 16 16,0 0 0-16,0-1-8 0,17-7 8 15,9-8-72 1,-2 2-80-16,10-9-168 16,-1-15 72-1,8 0-17-15,4 0-47 0,11-15-224 0,-15-16-400 16,0 9-304-16</inkml:trace>
  <inkml:trace contextRef="#ctx0" brushRef="#br0" timeOffset="179611.75">33260 14495 4384 0,'0'0'1121'0,"0"0"-609"31,0 0-512-31,0 0-8 0,0 0 8 16,0 0 8-16,0 0-8 15,-58 180 0-15,58-134-112 0,0-1-48 16,0-16 8-16,0 10-56 31,0-9-56-31,0-8-144 16,-8 0-73-16,-18-7-143 0,8-6-224 0,3-9-512 16</inkml:trace>
  <inkml:trace contextRef="#ctx0" brushRef="#br0" timeOffset="179792.55">33036 14788 368 0,'0'0'776'0,"0"0"-544"16,0 0-152-16,0 0 160 0,0 0 40 0,0 0-152 16,67-15-120-16,-35 8-8 31,1-1-256-31,1-7-192 15,7-7-176-15,-9-2-159 0</inkml:trace>
  <inkml:trace contextRef="#ctx0" brushRef="#br0" timeOffset="180174.76">33359 14486 728 0,'0'0'752'16,"0"0"-248"-16,0 0-112 0,0 0 336 15,0 0-24-15,0 0-240 16,0 189-96-16,0-143-31 31,0-9-129-31,0-7-72 0,0-15-56 16,-8 7-8-16,8-13-48 16,0-9-16-16,0 0 56 0,0 0-8 15,0 0-8-15,0 0-32 0,0 0 112 16,0-9-128-1,0-6 0 1,8 0-80-16,1 8 72 0,0-1-8 16,-3 1-40-16,3 7 48 15,-1 0 8-15,1 0 56 0,-9 7-8 0,8 8 64 16,1 15 96-16,0 1-128 31,-3-1-72-31,3 0-8 16,-9 1-104-16,0-2-184 0,8 1-256 15,-8 0-233-15,0-6-863 16</inkml:trace>
  <inkml:trace contextRef="#ctx0" brushRef="#br0" timeOffset="-208907.99">25855 11529 168 0,'0'0'200'0,"0"0"-64"0,0 0 48 16,0 0 16-16,0 0-8 15,-8 0 40-15,8 0-72 32,0 0-16-32,0-7-16 0,0 7 40 15,0 0 40-15,0 0 72 16,0 0-96-16,0 0-24 0,0 0-8 15,0 0-24-15,0 0-48 16,0 0-16-16,0 0-16 16,-9 0 8-1,9 0 16-15,0 0 0 0,0 0-64 16,0 0 0-16,0 0-8 16,0 0 0-16,0 0-8 0,0 0-96 15,0 0 56-15,0 0-8 16,0 0 8-1,0 0 40-15,0 0 8 16,0 0-16-16,0 0 16 0,0 0 24 16,0 0 24-16,0 0 8 15,0 0 16-15,0 0 48 0,0-8 8 16,0 8 56-16,0-7-64 31,-9 7-8-31,9 0 32 0,0 0-24 16,0 0 0-16,0 0-64 31,0 0 16-31,0 0-16 0,0-8 16 16,0 8-7-16,0 0 39 15,0 0 72-15,0-7 40 16,0 7-8-16,0 0-24 0,0-8-64 16,0 8-40-16,0 0-72 15,9 0 8-15,0-7 32 0,-1 0-40 16,9-2 80-16,7 3-8 15,2-3-8-15,-2 9-64 16,2-7 64 0,6-1-16-16,11 8 48 0,-2 0-32 15,0 0-64-15,0 0 0 16,10 0 0-16,-10 0 0 0,17 0 0 16,0 0 8-16,1-7-8 15,7 7 16 1,-7 0-16-16,9-8 8 15,3 8-8-15,-4-7 8 0,11 7-8 16,-7-8 56-16,-4 1-56 16,-1 7 0-16,1 0 0 0,0 0-8 15,-9 0 8-15,0 0 0 32,9 0 48-32,-3 15-8 0,12-15 8 15,-1 7-8-15,7-7 8 16,2 0 8-16,6 0-56 0,14 0 48 15,-16 0 16-15,2 0-72 16,3 0 8-16,-11 0 0 31,-5 0 0-31,-3 0 0 0,-8 0-8 16,-1 8 8-16,2-1 0 16,-1 1 0-16,1-8 0 0,0 0-8 15,-9 0 72-15,0 0-64 16,-8 0 0-16,-1 0 0 15,-14 0 0 1,-12 0 0-16,-14 0-8 0,0 0-8 16,-9 0-320-16,0 0-272 15,-41 0-176-15,-2 7-401 0</inkml:trace>
  <inkml:trace contextRef="#ctx0" brushRef="#br0" timeOffset="-207663.29">16011 6743 1408 0,'0'0'1616'0,"0"0"-1352"16,0 0-264-16,0 0-144 0,0 0 144 16,8 22 264-1,-8 17 128 1,9-2 120-16,-1 23-200 0,-8-7 1 16,0 7-49-16,7 0-48 0,-7 0-96 15,0 8-16-15,0-8-48 16,0 8-48-16,8-7-8 0,-8-9 0 31,9 0-72-31,0-14-120 16,-1-15-296-16,1-1-737 0,-9-22-1591 15</inkml:trace>
  <inkml:trace contextRef="#ctx0" brushRef="#br0" timeOffset="-206461.57">19729 6691 776 0,'0'0'688'15,"0"0"-488"-15,0 0-200 16,0 0-56-16,0 0-416 0,0 0-456 15</inkml:trace>
  <inkml:trace contextRef="#ctx0" brushRef="#br0" timeOffset="-205589.6">16786 6946 2776 0,'0'0'856'15,"0"0"-544"-15,0 0 64 0,0 0 225 0,0 0-241 31,0 0-232-31,0 0-128 16,0 0 80-16,-11 143 232 16,-6-60-32-16,17 7 24 0,-9 15-96 15,9 1-120-15,0-8-32 0,0-8-56 16,17-14 0-16,16-17-56 16,1-21 8-16,7-16-8 15,0-13-40-15,2-9-56 0,-11-15 152 31,1-24 0-31,-8-13 80 16,-7-9 40-16,-12-7-32 0,-6-6-16 16,0-17 0-16,0 1-72 15,-24 15 0-15,-10-1-16 32,2 17-48-32,-9 13-32 0,6 24 88 15,-6 7-144-15,9 15-320 16,6 0-152-16,5 37-433 0,1-7-799 0,12-7-559 15</inkml:trace>
  <inkml:trace contextRef="#ctx0" brushRef="#br0" timeOffset="-205259.1">17223 6291 1216 0,'0'0'1808'0,"0"0"-1208"15,0 0-416-15,0 0 200 0,0 0 249 16,0 0-433-16,0-7-200 16,0 7-208-16,0 0-233 15,0 0-151-15,0 0-408 0,-7 0-40 32,-3 0-48-32</inkml:trace>
  <inkml:trace contextRef="#ctx0" brushRef="#br0" timeOffset="-204726.04">17223 6291 928 0,'-67'-30'392'16,"67"23"-208"-1,0 7 184-15,0 0-32 16,0 0-88-16,0-9 112 0,0 9 8 16,0 0 24-16,0 0 168 15,0 0-40-15,0 0-127 0,0 0-185 16,0 0-96-1,0 0-8-15,0 0-32 16,0 0-72-16,0 0-48 16,0 0-88-16,0 0-40 0,0 0 48 15,0 0 56-15,-9 0 64 32,9 0-48-32,0 0 48 15,0 0 0-15,0 0 8 0,0 0-8 16,0 0 8-16,0 0 8 0,0 9-8 15,0-9 0-15,0 0 0 16,0 0 16-16,0 0 280 16,9-22 32-16,0-9-120 0,8-7-152 31,7-6-48-31,-7-10 0 16,0 2-8-16,7-9 0 0,-7 2 0 15,7 6 0-15,-7 0 0 16,0 8-8-16,0 22 8 0,-17 8 0 15,7 15-56-15,-7 0 40 16,0 15-176 0,8 22 192-16,1 17 48 15,0 14 24-15,8-1-56 16,-9 9 0-16,16-9-8 0,-15-7-8 16,8-7-80-1,-17 15-336-15,0-16-897 16,0-15-1575-16</inkml:trace>
  <inkml:trace contextRef="#ctx0" brushRef="#br0" timeOffset="-203757.82">18060 5771 1328 0,'0'0'752'16,"0"0"-536"-16,0 0-136 0,0 0 152 31,0 0-112-31,0 0-120 16,9 0 0-16,-9 0-72 15,0 0 48-15,0 0-32 0,0 0-24 16,0 0-48-16,0 0-336 16,-9 0-424-16</inkml:trace>
  <inkml:trace contextRef="#ctx0" brushRef="#br0" timeOffset="-201161.87">29283 11333 1736 0,'0'0'1528'0,"0"0"-752"0,0 0-368 16,0 0 377-16,0 0 287 16,0 0-160-16,0-7-296 0,0 7-344 15,0 0-40-15,0-8 56 16,0 8 112-16,0 0-7 31,0 0-97-31,0 0-152 0,0 0-88 0,0 0-40 16,0 0-16-16,0 0-56 15,0 0-32-15,9 0-32 16,-1 0 16-16,10 0 96 0,-3 0-8 16,26 8 8-1,2-1-72-15,8 8 72 16,-3 1-89-16,10-8-39 15,9-1-48-15,-18 0 16 0,9 1 8 16,-8-8-72-16,-1 0 104 16,-6 0 16-16,7 0-48 0,-9 7 96 31,8-7-64-31,-8 0-40 0,9 0 40 16,-7 0 0-16,-11 0 56 15,3 0 64-15,-3 0 0 16,-6 0-72-16,6 0 8 0,-4 0-16 15,-6-7 40-15,3-8 48 32,8 0-8-32,-1-1 0 0,-6 10 0 15,0-3-96-15,-11-6 0 16,2 8 88-16,2-1 0 16,-12 1-32-16,-1-8 40 0,3 0 8 31,0 0 0-31,-1-1 8 15,1 1 72-15,-9-7-16 0,0 0 0 16,0-8-56-16,0-9 0 0,0 2 120 16,0 0-24-16,-17-2 56 15,-1-5 0-15,12 6-80 0,-1-6-8 16,-12-2 40 0,10 9 8-1,-8-9-32-15,11 1-8 0,-20-1-8 16,9 9-48-16,8 0-16 15,-15-2 112-15,7 9-112 0,-7 1 0 16,-1 6 0-16,7-8 0 0,-5 9-8 31,-3 0 0-31,2-1 0 16,-2 8-8-16,3-7 0 0,-3 7-88 16,-7-8 88-16,-1 8 0 15,2-8-8-15,-11 8 8 0,10 1 0 16,-8-1-16-16,-2 0 16 31,2 6 8-31,1-6-48 0,-10 8-24 16,9-1 24-16,-11-7 40 15,3 8-48-15,-1 0 40 16,10-1-48-16,-1 1 56 0,-2 7 0 31,2-8-8-31,0 8-72 16,-2 0 40-16,-7 0 40 0,1 0-48 15,-10 8 48-15,10 7 8 16,-9-1 0-16,8 9 8 0,9-8 0 16,-2 8 0-16,2 7 0 0,18-8 0 15,-10 8-8 1,-1 1 0 0,-1-1 16-16,12 0-16 0,-3 0 0 0,13 8-16 15,-6 7 8-15,1-1 8 16,1 17-8-16,2-16 0 15,0 8 8-15,-4-1 8 0,10-6-8 32,3 6 0-32,-3-7 8 15,0 1 0-15,1-1 8 0,8-1 32 16,-9 2-40-16,9-9-8 16,0 9 8-16,0-8-8 0,0-9-8 15,0 1 0-15,0 1-56 31,0 6-56-31,26-14 8 0,-11 8-88 16,13-9-56-16,-4-7-200 16,-9 0-8-16,19-8-80 15,-10 1-553-15,2-1-935 0</inkml:trace>
  <inkml:trace contextRef="#ctx0" brushRef="#br0" timeOffset="-198993.22">30289 11703 992 0,'0'0'1504'0,"0"0"-768"15,0 0-240-15,0 0 224 0,-17 0-31 0,17 0-201 16,0 0-192-16,0 0-168 16,0 0-48-1,0 0 0 1,0 7-80-16,0 1-8 0,0-1-56 16,8 23 64-16,1-8 8 15,-9 8 72-15,6 9-32 0,3 5 16 16,-9 2 32-16,8-9 8 0,-8 8-24 15,0-8-72-15,0 2 8 16,0-2 32 0,-8-15-48-16,-24 2 0 15,-18-9-360-15,-8-15-240 0,0 0 192 16,0 0-281-16,8 0-39 16,7-39-304-16,28-5-496 15</inkml:trace>
  <inkml:trace contextRef="#ctx0" brushRef="#br0" timeOffset="-198232.29">30455 12124 40 0,'0'0'144'15,"0"0"-64"1,0 0-32-16,0 0-48 16,0 0 0-16,0 0-56 15,180-8 56-15,-154-14 112 0,0 7 56 16,-11-9 176-16,2 2-32 31,-8 0 232-31,0 7-120 0,-1 0 184 16,-8 7-40-16,0 1 0 15,0 7-48-15,0 0-127 0,0 0-185 16,0 0-40-16,0 0 32 16,0 22-88-16,0-7 16 15,-8 15 80-15,8-8 80 0,0 9-112 32,0-1-128-32,0-6-48 15,0-11 0-15,15 11-8 0,-7-17-96 16,12-7 40-16,-5 0-40 15,0 0-72-15,2 0 40 0,18-7 8 16,-12-17-32-16,3-13 8 16,-2 0 144-1,10-9 8-15,-10 1 16 16,2 1 48-16,-11 5-56 0,2 2 0 16,-8 7 72-16,1 15 64 15,-10 8 72-15,0 7 152 16,0 0-88-16,0 0-128 15,0 7-96-15,0 8 0 16,0 8 64-16,0-1-8 16,0 9-32-16,7-9-80 0,-7 8 8 15,0-8-8-15,8 1-112 16,-1-1-296-16,-7-6-320 16,17-10-344-1,-8 3-681-15,-1-9-479 0</inkml:trace>
  <inkml:trace contextRef="#ctx0" brushRef="#br0" timeOffset="-198022.11">31042 11861 1712 0,'0'0'608'16,"0"0"-272"0,0 0 0-16,0 0 136 15,0 0-232-15,0 0-240 16,160 22-208-16,-137-22-1056 0</inkml:trace>
  <inkml:trace contextRef="#ctx0" brushRef="#br0" timeOffset="-182993.75">13056 13531 3592 0,'-8'0'1321'0,"-10"-8"-881"0,1 1-224 15,11 7 360-15,-3 0 128 16,9 0-160-16,0 0-216 31,0 0-224-31,0 0-104 0,0 0 0 16,0 15 8-16,-6 16 0 15,6 28 72-15,-11 24 0 0,2 14 24 0,1 16-24 16,-7 9-32-16,6-18-48 16,0 3 0-1,1-25-64 1,8-22-120-16,0-15-232 0,0-15-312 16,0-21-488-16,0-3-713 15,0-6-703-15</inkml:trace>
  <inkml:trace contextRef="#ctx0" brushRef="#br0" timeOffset="-182181.04">13412 13968 3640 0,'0'0'968'0,"0"0"-767"15,0 0-153-15,0 0 296 16,0 0 24-1,0 0-192-15,0 15-176 16,-7 14 16-16,7 10 168 0,0 13 128 16,0 9 8-16,0-2-120 15,0-5-144-15,0-2-56 0,15-15 0 16,2 1-56-16,9-23 8 31,-11-7-48-31,11-8-88 0,-2 0 72 16,2-8 40-16,0-29 64 15,-3-1-72-15,-6-7 72 0,1-1-40 16,-3-6 40-16,-7 15 0 16,1-9-64-16,0 23 64 31,-1 9 8-31,-8 6 8 0,0 8 248 16,0 0-216-16,0 8-40 15,0 14 0-15,0 15-8 0,9 9 8 16,8-1 0-16,7 1-72 15,-1-17-88-15,12 1 8 16,-3-15 24 0,-6-15-64-16,-2 0 72 0,-7 0 120 15,0-7 168-15,0-31 24 16,-10 9-8-16,1-10-24 0,-8 2-8 16,0 0-80-1,0-2-16 1,0 17 16-16,-8 7-8 0,1 8-64 15,-10-1-432-15,9 8-152 0,-1 0-160 16,0 15-633-16,9 7-783 16</inkml:trace>
  <inkml:trace contextRef="#ctx0" brushRef="#br0" timeOffset="-181539.03">14219 14051 4064 0,'0'0'953'0,"0"0"-753"0,0 0-192 16,0 0 104-16,0 0 48 16,0 0-152-16,0 0 0 0,-60 74-8 15,60-65-72-15,8 6 24 16,1-8-16-16,8-7-32 31,-8 0-16-31,-1 0 56 0,1 0 56 0,-2 0 24 16,-7-7 104-16,0-8 104 15,0 6 8-15,0-6-56 16,0 8 16-16,0 7 16 0,0 0-16 16,-16 0-32-1,-1 0 144 1,0 0 24-16,-7 15-224 0,-10 7-112 0,10 9 0 15,7 6 8-15,0 2-8 16,8-2-8 0,9-7-64-16,0 7-8 0,9-6-32 0,19-9-144 31,2 1-56-31,4-8-184 16,7-15-104-16,0 0-233 0,-6 0 161 15,6-23-72-15,-1 1 48 16,-12 0 88-16,-6-17 272 0,4 9 296 15,-18 1 40-15,-1-10 128 47,-7 9 256-47,0 1 408 0,0 6 264 16,-7 1-159-16,-1 6 31 16,-1 16-176-16,1 0-144 15,8 0-40-15,0 0-304 0,0 7-264 16,0 17-136-16,0 13 80 15,17 0 48-15,-2 17-8 0,11-17 8 16,0 9-248-16,-3-9-256 0,-6-7-120 16,-8-8-176-16,0-7-441 15,-9-15-1407-15</inkml:trace>
  <inkml:trace contextRef="#ctx0" brushRef="#br0" timeOffset="-181356.1">14458 13592 5777 0,'0'0'992'0,"0"0"-992"0,0 0-520 16,0 0 392-16,0 0-168 15,0 0-1257-15,-9-23-2431 0</inkml:trace>
  <inkml:trace contextRef="#ctx0" brushRef="#br0" timeOffset="-179495.98">16592 12042 624 0,'0'0'1216'16,"0"0"-656"-16,0 0-96 15,0 0 416-15,0 0-32 16,0 0-183-16,0 0-105 0,0 0-128 16,0-24-120-16,0 24-104 15,0 0-96-15,0 0-104 0,0 9 0 32,0 19 8-32,0-4 40 15,0 13-48-15,0-7 64 0,0 1-72 16,0-1-8-16,0-8-72 15,0-7-24-15,0 0-184 0,9-15-120 16,6 0 96-16,2 0 56 31,-9 0 96-31,10-8 80 16,-10-14 80-16,7-8 56 0,-6 8-48 16,0-15 8-16,1 6 48 15,-10 1-56-15,7 6 0 0,1 11 0 16,-8 4-8-16,0 9 0 31,0 0 0-31,7 0-200 0,2 22 64 16,-1 9 136-16,9-8 0 0,3 8 8 15,-7-9-8-15,4-7 0 16,9 7 0-16,-11-22-8 16,2 8-72-1,-8-8 80-15,-1 0 0 0,1 0 96 16,-3 0 8-1,-6-8 48-15,0-7-8 0,0-1-16 0,0-6-8 16,0 0-56-16,0 7-64 16,-6-8 0-16,-11 16-104 0,-1-1-40 31,10 8 0-31,-7 0 32 16,15 0-248-16,0 23-1057 15,0-1-615-15</inkml:trace>
  <inkml:trace contextRef="#ctx0" brushRef="#br0" timeOffset="-178874.01">17066 12079 2904 0,'0'0'1032'0,"0"0"-896"32,0 0-136-32,0 0-208 0,0 0 32 0,32 0 88 15,-15 0 80-15,15 0-48 16,-6 0-120-16,-11-8 176 16,3 8-72-16,-8-16-40 0,-10 16 112 15,0-6 240-15,0-10 144 16,-10 10-152-16,-14 6 192 0,-2-9 49 15,9 9-169-15,-7 0-224 0,7 0-32 16,-9 0-40-16,11 15 8 16,-2 16-8-1,8-1-8-15,1 16-8 16,8-9 8-16,0 8 0 16,0-1-24-16,8-13-24 0,9 7 40 15,16-16-80-15,-7-7-40 16,-3-8-24-16,3-7-113 0,0 0 49 31,-2 0 40-31,-7 0 40 16,0 0-32-16,-10-22 168 0,1 7 40 15,1-7 168-15,-9-8 64 16,8 6-39-16,-8-5-73 16,0 14 72-16,0 0 80 0,0 7 0 31,0 8 16-31,0 0-136 15,0 0-192-15,0 0-24 0,9 15-144 0,0 8 168 16,-1-9 88-16,7 10-72 16,11 6-8-16,-9-8 16 15,-2 0-24-15,3 1 0 16,-1-16-384 0,-2 2-400-16,-4-9-1097 15</inkml:trace>
  <inkml:trace contextRef="#ctx0" brushRef="#br0" timeOffset="-178653.66">17406 11740 3472 0,'0'0'1473'0,"0"0"-841"47,0 0-576-47,0 0 168 16,0 0 336-16,0 0-536 0,0 0-24 15,0 0-736-15,8 0-1065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20T14:32:58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24593 7541 328 0,'0'0'496'15,"0"0"-128"1,0 0 72-1,0 0 56-15,0 0-80 0,0 0-128 16,0 0 0-16,0 0-40 0,0 0 24 16,0 0 24-16,9 0-8 0,-9 0-24 15,0 0-31-15,0 0-1 32,0 0-48-32,0 0-32 15,0 0-96-15,0 0-40 0,0 0-8 16,9 0 8-16,-9 0-8 15,8 0-8-15,-1 0-8 0,10 0-8 16,9 0 8-16,6 0 8 31,3 0 0-31,-12 0-8 0,12 0 8 16,-3 0 0-16,0 0-48 16,-6 0-8-16,6 0-64 15,-4 0-176-15,3-8-217 0,-6 8-95 16,3 0-88-16,-15 0-96 31,5 0-8-31,-1 0 48 0,-11 0 81 0</inkml:trace>
  <inkml:trace contextRef="#ctx0" brushRef="#br0" timeOffset="414.11">24916 7330 1512 0,'0'0'312'0,"0"0"-312"0,0 0-368 15,0 0 368-15,0 0 8 16,28 0 88-16,-13 7 80 15,1 8-88-15,1 0-72 0,0 0 0 32,2 7 32-32,-6-6-32 0,-4 7-8 15,8-1-8-15,-8-7 16 16,-9 16 48-16,6-9 88 16,-6 1-16-16,0-1-56 0,9 0-16 15,-9 2 16-15,0-2-16 31,0-7-16-31,0 0-24 0,0-7-16 16,-9-1 40-16,3-7 48 16,-11 7-64-16,-1 1-32 15,10-1-216-15,-7 1-168 0,6 8-216 0,0-16-712 16</inkml:trace>
  <inkml:trace contextRef="#ctx0" brushRef="#br0" timeOffset="839.53">25597 7480 600 0,'0'0'416'31,"0"0"-416"-31,0 0 0 0,0 0 104 15,0 0 88-15,0 0 176 16,0 0-56-16,0 0-80 16,8 61 32-16,-8-46-64 0,0 0-72 15,0 7-48-15,0-7 24 32,0 7-40-32,0 2-56 0,9-2-8 0,-9 0-72 15,0 8-248-15,9-6-360 16,-9-9-432-16</inkml:trace>
  <inkml:trace contextRef="#ctx0" brushRef="#br0" timeOffset="1226.03">26021 7548 680 0,'0'0'784'0,"0"0"-552"16,0 0-104-16,0 0 32 15,0 0 88 1,0 0 200-16,0 0-112 16,0 45-120-16,0-23-144 0,0 2 16 15,0-2-72-15,0 8-16 16,0-8-216-16,0 2-440 0,-9-9-480 15</inkml:trace>
  <inkml:trace contextRef="#ctx0" brushRef="#br0" timeOffset="1430.43">26021 7548 568 0</inkml:trace>
  <inkml:trace contextRef="#ctx0" brushRef="#br0" timeOffset="1556.88">26021 7548 568 0,'-140'-75'520'0,"147"75"-416"0,-7 0 104 0,17 0 248 16,-9 0-224-16,10 0-192 31,-3-8-40-31,4 1 0 0,5-1-8 16,-9 8 8-16,2-7-8 15,0 7 0-15,0 0-80 0,-1 0-56 16,18 0-96-16,-10 0-264 0,-7 0-623 16</inkml:trace>
  <inkml:trace contextRef="#ctx0" brushRef="#br0" timeOffset="1849">26340 7450 408 0,'0'0'768'15,"0"0"-600"-15,0 0-32 16,0 0-8-16,0 0 136 16,0 91-8-16,0-69-120 0,0 8-88 15,0 1-48-15,0-9 0 16,-11 1 0-16,-6-1-376 0,8 0-448 15</inkml:trace>
  <inkml:trace contextRef="#ctx0" brushRef="#br0" timeOffset="2426.98">26353 7391 1256 0,'0'0'512'0,"0"0"-512"15,0 0-72-15,0 0 72 0,0 0 160 32,0 0-88-32,0 0-64 15,0 0 0-15,0 0 8 16,0 0 32-1,150-9 32-15,-141 9 32 16,-9 0 16-16,6 0-56 16,-6 0-64-16,0 9 48 0,0-2-8 15,0 8-40-15,0-8 168 32,0 1-40-32,0 7-112 0,0-8-16 15,0 1-8-15,0 7-8 16,0-15-72-16,0 7-88 0,0 8-16 15,0-15 64-15,0 7 120 16,0 2 0-16,9-3 0 16,-9 10 0-16,17-8 0 0,-8 7 0 15,8 7 0-15,-10-7 0 16,10 0 8-16,-9 1-8 0,-8-1 8 0,9 0 0 16,-9-8 56-1,0 8 64 1,0-7 136-16,0-1 16 15,-9 0-128-15,1 8-24 0,-16-7 8 16,-10 8-32-16,10-1-96 0,-10 0 40 16,10 0-48-16,-11-1-64 0,12-6-568 31,5-1-1008-31</inkml:trace>
  <inkml:trace contextRef="#ctx0" brushRef="#br0" timeOffset="9559.61">28353 9309 96 0,'0'0'160'0,"0"0"-160"15,0 0 0-15,0 0-136 16,0 0 17-16,0 0 119 16,0 0 0-16</inkml:trace>
  <inkml:trace contextRef="#ctx0" brushRef="#br0" timeOffset="10171.07">28353 9309 80 0,'0'0'240'16,"0"0"96"-16,0 0 32 16,0 0-8-16,0 0-104 0,0-7 72 15,0-1 112-15,0 1-24 16,0 7 0-16,0-8-72 16,0 8-88-16,0 0 0 0,0 0-64 31,0 0-64-31,0 0-24 15,0 0-24-15,0 0 17 0,-9 0-41 16,9 0 24-16,0 0 0 16,0 0 48-16,0 0-24 15,0 0-8-15,0 0-16 0,0 0 8 16,0 0 32 0,-6 0-16-16,6 0-40 15,-9-7-16-15,1 7-40 0,-1-9 0 16,0 9 8-16,1 0 0 15,-7 0-8-15,-2 0-8 16,-9 0 0-16,-7 0 0 16,1 16-24-16,-11 14 16 15,2 7-56-15,0 9-16 16,7-1 80-16,1-8-16 0,16 2-64 16,0-10-8-16,17 1 8 15,0 0-24-15,0-6-40 16,9-2-16-1,8 0 24-15,15 8 56 16,11-6 72-16,-2-2 0 0,0 0 8 16,9 8 8-16,-7-6-8 15,-2 5 8-15,-9 1 8 16,2 0-8-16,-19 0 16 0,-6 1-16 31,0 6 56-31,1-7-64 16,-10-8 8-16,0 2 8 0,0-9-16 31,-19 7 8-31,-13-15-8 16,-9 8-184-16,-17 0-377 15,-7-7-247-15,-12-1 168 0,1-7 368 0,18 0-88 16,26 0-504-16</inkml:trace>
  <inkml:trace contextRef="#ctx0" brushRef="#br0" timeOffset="10515.24">28570 10061 3696 0,'0'0'1281'16,"0"0"-825"-16,0 0-328 15,0 0 112-15,0 0 160 0,0 0-248 32,0 54-8-32,0-17 48 15,0 16 64-15,0-1-48 0,-8 16-96 16,-1 0-96-16,1-8-16 15,8-8-88-15,-9-6-248 16,9-8-368-16,0-24-320 0,0-6-1809 0</inkml:trace>
  <inkml:trace contextRef="#ctx0" brushRef="#br0" timeOffset="10994.35">29135 9933 2336 0,'0'0'1360'0,"0"0"-576"15,0 0 97-15,0 0 31 0,0 0-200 16,0 0-224-16,-18 0-224 15,18 0-128-15,0 0-48 0,0 0-88 32,0 0-8-32,0 0-96 15,26 0 96-15,7 0 8 0,7 0 56 16,10 0 24-16,8 0-24 16,0-7-48-1,0 0 0-15,-8-1 0 16,2 8-8-16,-29-7-144 0,12 7-256 15,-35 0-552-15,0 0-456 16,0-8-529-16</inkml:trace>
  <inkml:trace contextRef="#ctx0" brushRef="#br0" timeOffset="11357.53">29300 9640 2864 0,'0'0'1576'15,"0"0"-1576"-15,0 0-464 16,0 0 464-16,0 0 368 16,0 0-31-16,0 0 63 0,0 0-16 15,207 23-128-15,-172-8 8 16,-12 0-32-16,3 1-72 0,-11 6 64 31,-6-15-16-31,-1 8-48 16,1 0-80-16,0 0-24 15,-9 0 16-15,0 0-24 0,0 0 32 0,-18 8-24 16,-5 7-56-16,-20-7-112 16,-7 14-304-16,1-6-24 15,8-1 80 1,6-1-200-16,12-6-729 15,23-16-1031-15</inkml:trace>
  <inkml:trace contextRef="#ctx0" brushRef="#br0" timeOffset="11873.48">30554 9370 4064 0,'0'0'1169'31,"0"0"-841"-31,0 0-56 0,0 0 424 15,0 0-120-15,0 0-272 16,0 0-88-16,-41-16-120 16,-2 32-96-16,10 6 8 0,-8 8 56 15,7 7-16-15,21-7-48 16,-6 9-8-16,19-10-80 0,0 1-40 16,19 1 24-1,11-1 40-15,11-8 48 16,9-7 8-16,-7 0-56 15,-2 0 56-15,-9 1 0 0,-6-9 8 0,-9 8-24 16,-11-7 16 0,-6-1-40-16,0 8 40 15,0 0-48-15,0 15 56 16,-15-7 16-16,-28 0 72 16,11 7-72-16,-9-1-16 15,-2-5-8-15,11-2-152 0,-1-7-64 16,-1 0-168-16,10-7-136 15,-2-8-256 1,18 0-1017-16</inkml:trace>
  <inkml:trace contextRef="#ctx0" brushRef="#br0" timeOffset="12329.2">31002 9746 3672 0,'0'0'944'16,"0"0"-944"-16,0 0-248 0,0 0 248 15,0 0 16-15,0 0 96 16,49 45 64-16,-30-30-23 0,-12 1-17 15,8-3-8-15,-6 3-120 16,-9 7 64 0,0-8 64-16,0 7 32 15,0 8 56-15,0 8-72 0,-16-8-32 16,1 0-64-16,-4-8 56 16,19-6-64-16,-9-1-48 0,9-7 0 15,0 7 0-15,0-8 0 31,9 0 16-31,10 1 32 0,3-1 24 16,4 1-24-16,6-1-40 16,11-7 0-16,-11 0 0 0,9 0-8 15,-6 0 0-15,-3 0-136 16,-6 0-296-16,-2 0-336 31,-7 0-585-31,0 0-775 0</inkml:trace>
  <inkml:trace contextRef="#ctx0" brushRef="#br0" timeOffset="14451.77">30769 9015 80 0,'0'0'384'0,"0"0"-384"16,0 0 0-16,0 0 152 16,0 0 216-16,-41-74-152 0,32 66-88 15,1 1-48-15,-1-1 144 0,-6 8 176 32,7-7-8-32,-1-2-160 15,-8 9-128-15,8-6-104 0,-6 6 0 16,-11 0 0-16,0 0 8 15,3 0 0-15,-12 0 0 16,11 0 0-16,-10 0 64 0,10 0-24 31,-1 0 80-31,-8 0-8 0,7 0 88 32,3 0 16-32,-12 0 8 15,12 0-168-15,-3 0-48 16,2 6 88-16,-2 3 8 0,2-2 64 15,-1-7-40-15,-1 15-64 16,2-7-64-16,-2-1 0 0,13 0 48 16,-15 8-48-16,11-7 0 15,2-1 89-15,6 1-25 16,-16 14-56-16,7 2 64 0,3-2 104 0,-11 15-56 16,3 2-32-1,6 5-40 1,-1 16 24-16,3 1 56 0,-2 7-64 15,17-1-16-15,-9 1-48 16,1-1 48-16,8-6-40 16,0-1 96-16,0 0-56 0,0-7 8 15,0 0 0 1,8-1 32-16,10-6-48 16,-10 6 8-16,7-7 32 0,3-7 16 15,-1 7 0-15,6 1-56 16,-14-9-40-16,17-7 0 15,-11 7 8-15,11 1-8 0,-2-8 0 32,1 8 0-32,3-15-8 0,-6 7 0 15,4-8 0-15,-3 8 8 16,3-8 0-16,9 9 0 16,-3-1-8-16,-8 0 16 0,10-8-8 15,-2 9 0-15,5-16-8 31,-7 7 0-31,3 1-8 0,16-8 8 16,-6 1 0-16,7-1 8 16,-1 0 16-16,1-1-24 15,8-6 8-15,0-1 0 0,-9 1 0 16,1-8 8-16,2 0-16 16,-3 7 8-1,-8-7 0-15,0 0 0 0,9 0 8 16,-1 0-16-16,3 0 8 15,-3 0 8-15,1-7-16 16,-9-1 8-16,8-7-8 0,-6 8 0 0,-2-8 0 31,-15-1 0-31,6 10 8 16,-8-10 40-16,2-7 16 0,-2 1 16 16,-7-8-64-16,9-1-8 15,-11 1 0-15,11-7 0 16,-1 0 0-16,-10-9 8 0,11 9-8 31,-8-9 0-31,-12 9 16 0,11-1-16 16,-8-7 0-16,-1 7 56 15,1 1-56-15,-9-9 88 16,0 9 64-16,0 0-48 0,0-2-64 16,0 2 80-16,0 0-48 31,0-2-8-31,0 2-16 0,0 0-48 15,-9 0-8-15,-8-9-48 16,11 8-40-16,-5 0-32 16,-4 1 72-16,-2 0-8 0,-1-2-16 15,3-6 8-15,-2 8-16 16,-9-9 72 0,-6 9 0-16,6-9-64 0,2 2 24 15,-10-1 40-15,2 6-8 16,-1-5 8-16,-10-1-8 15,11 14 8-15,-17-6-96 32,-1 14-72-32,-17-6-112 15,-8 5-40-15,-9 9 56 16,2 8-8-16,-8-8-64 0,6 15-176 16,-7 0 31-16,16 0-87 15,17 0-840-15</inkml:trace>
  <inkml:trace contextRef="#ctx0" brushRef="#br0" timeOffset="16755.54">29382 11416 912 0,'0'0'1280'0,"0"0"-688"31,0 0-96-31,0 0 336 15,0 0-199-15,-189-7-249 0,163 7 16 16,2 7-48-16,-2 8-184 16,9 9-72-16,2-2-16 15,6 0 0-15,9 8-80 0,0-7-16 16,0 6-72 0,33 2 24-16,25-1-16 15,0 0 72-15,17-8-40 0,-1 2 24 16,-8-2 24-16,1-7 0 15,-17 0-8-15,-16 0-40 16,-10 1-8-16,-16-1-40 16,-8 0 96-16,0 7 48 31,-8 0 88-31,-42 8-32 16,1 1-32-16,-9-8-64 0,-18-1 64 15,18-7 0-15,0 0-64 16,0-8 8-16,17-7-8 15,9 0-8-15,14 0-64 0,10-7-424 16,8-31-897-16,8 1-279 0,18 6-456 16</inkml:trace>
  <inkml:trace contextRef="#ctx0" brushRef="#br0" timeOffset="17281.02">29789 11905 3672 0,'0'0'1481'16,"0"0"-1113"-16,0 0-312 0,0 0 16 15,0 0 192-15,26 0-152 0,-9 0 168 16,-2 0 56-16,3 9-120 16,-1-3-32-16,-9 10-56 15,7 7-8 1,-15-1-56-16,9 8 32 15,-9 8-88-15,0-8-8 16,0 7-24-16,0 0-32 0,-9-13-40 16,-6-2-32-16,7 1 16 15,-1-8-40-15,9-8-8 0,0 0 24 32,0-7 72-32,0 0 8 15,0 0 8-15,0 0-16 0,0 0-64 16,0 0 16-16,17 0 112 15,-2 0 88-15,20-7-40 16,-1 0-48-16,-3-1-40 0,27-7-280 31,-15 0-664-31,-2 8-1185 0</inkml:trace>
  <inkml:trace contextRef="#ctx0" brushRef="#br0" timeOffset="17675">30353 11777 1720 0,'0'0'1384'16,"0"0"-872"-16,0 0-16 15,0 0 441-15,0 0-41 0,0 0-224 16,0-14-24-16,0 14-120 15,0 0-176-15,18-8-160 0,7 1-64 32,8-8-56-32,8 0-72 15,8 0-208-15,18-9-568 16,26-13-528-16,-12 7-337 0,-14 8-703 0</inkml:trace>
  <inkml:trace contextRef="#ctx0" brushRef="#br0" timeOffset="18240.7">31185 11288 4440 0,'0'0'817'15,"0"0"-665"-15,0 0-152 0,0 0 256 16,0 0-24-16,0 0-128 16,-143 15 56-16,120 15-8 15,-3-6 8-15,17 5-64 0,3 1-96 16,-3 0-8-16,9 8-72 16,0-8-16-16,15 0 16 0,11 0 8 15,-2-7 72 1,2 7-8-16,-1-7 0 15,-1-8 0-15,2 8 8 16,-11-8 0-16,-6 0 8 0,-9-8 0 0,0 8 56 16,0 0 16-16,0-7 32 15,-15 14-32 1,-20-6-80-16,3-1-40 16,-3 0-24-16,-5 0-8 15,16-8-136-15,-2 1-104 16,17-8-152-16,1 0-633 0,8 0-2031 15</inkml:trace>
  <inkml:trace contextRef="#ctx0" brushRef="#br0" timeOffset="18554.88">31484 11694 3672 0,'0'0'1353'0,"0"0"-1009"16,0 0-240-16,0 0 656 0,0 0 168 15,0 0-376 1,0 0-144-16,-26 174-40 0,17-113 16 15,1 6-168-15,1 8-40 0,-10-6-120 16,17-10-48-16,-9-7-8 16,1-13-80-16,8-9-280 15,-9-15-392-15,-14-15-440 16,-3 0-432-16,2-8-3121 16</inkml:trace>
  <inkml:trace contextRef="#ctx0" brushRef="#br0" timeOffset="20265.75">28769 8376 144 0,'0'0'264'0,"0"0"-128"15,0 0 128-15,0 0 120 16,0 0-40-16,0 0 48 0,0 0 200 16,0 0-40-16,0 0-80 31,0 0-8-31,0 0-128 0,0 0-144 16,0 0-56-16,0 0-31 15,0 0-17-15,0 0-32 0,0 0 0 16,0 0-8-16,0 0 32 15,0 0 0-15,0 0-72 32,0 0 40-32,0 0-40 0,0 30 176 15,-9 7 128-15,9 9-16 0,0 22-64 16,-9 7-48-16,9 15 0 0,-4 8-56 16,4 15-48-16,0 7-32 15,0 8 56 1,0 8-8-1,0-1 32-15,0 0-40 0,0 9-8 16,0-16 24-16,4 7-32 16,-4-7 16-16,18-8-16 15,-10 8 0-15,9-15 16 0,-8 0-40 0,-3-15 128 32,12 0-24-32,-10-7 32 15,1-9-72-15,0 1-40 0,-3-9-16 16,13-6 16-16,-12-7-8 15,10-1-56-15,-8-7 56 0,-3-1-64 16,3-7 8-16,-1-14 0 31,-8-1 0-31,9-15-8 0,-9 0 0 16,0-8-8-16,0-7-56 16,0 9 8-16,0-9 8 15,0 0-8-15,0 6-72 0,0-6 16 16,0 7-40-16,0 2-280 31,0-2-312-31,0-7-232 0,-9 0-48 16,1 0-649-16,-1 0-319 0</inkml:trace>
  <inkml:trace contextRef="#ctx0" brushRef="#br0" timeOffset="23123.37">27681 8369 1592 0,'0'0'568'16,"0"0"-568"-16,0 0 0 16,0 0 8-16,9 0 248 15,-9 0-136-15,0 0-56 0,0 0 40 31,0 0 152-31,0 0 24 16,0 0-8-16,0 0-8 0,0 0 40 16,0 0-112-16,0 0-64 15,0 0-24-15,0 22 105 16,8 0-9-16,1 8-64 0,0 1 0 31,6-1 8-31,-7 7-16 0,10 1 8 16,-10 0-24-16,9-1 56 0,-2 1 72 15,-6 7-136-15,8-15-24 16,-10 8 24-16,1 0-48 16,10-9-48-16,-1 1 0 15,-9-6 0-15,8-2 0 16,-8-7 8-16,1 0-16 16,-9-8 0-16,8 1-16 0,-8-8-160 15,0 7-168-15,0-7-216 16,9 0-128-16,-9 0-145 15,0 0-175 1,0-15-920-16</inkml:trace>
  <inkml:trace contextRef="#ctx0" brushRef="#br0" timeOffset="23666.1">27664 9000 1464 0,'0'0'832'15,"0"0"-288"-15,0 0 136 16,0 0 200-16,0 0-295 16,0 0-169-1,0 0-168-15,0 0-144 0,17 0-24 16,-17 0-80-16,9 0 8 0,-1 0 272 16,10 15-72-16,5 1-152 15,3 6 104-15,-2 1-64 16,2 7-16-1,-3-8-72-15,12 9-8 16,-3-16 16-16,-6 7-8 0,-2-14-8 16,-7 7 16-16,9-15-16 15,-20 0-80-15,11 0 64 16,-8 0 16-16,17-15 160 0,-20-8-16 31,12-8-80-31,-10-6-48 16,9 0 40-16,-8 7-32 0,-3-7-16 15,3 6 0-15,0 1-8 16,-1 0-72-16,3-1-112 16,-4 1-72-16,1 1-200 0,7 6-472 31,-15 7-1185-31</inkml:trace>
  <inkml:trace contextRef="#ctx0" brushRef="#br0" timeOffset="47055.88">1377 8128 1840 0,'0'0'1032'0,"0"0"-624"31,0 0 96-31,0 0 8 16,0 0-111-16,0 0-217 15,0 0-136-15,0 0-40 0,0 0 64 16,0 0 8-16,0 0 0 0,0 0 16 16,0 0-80-16,0 0 64 15,0 0 0 1,9 0-64-16,-3 0-8 15,3 0 72-15,17 7 0 16,-3 1 24-16,12-1 0 0,-3 1-96 16,18-1 64-16,-7 8-24 15,6-8 8-15,1 1-56 16,8 8 8-16,0-10 0 16,0 3 0-16,0-9 0 15,0 7 0-15,9-7 8 16,-9 0 40-16,0 0-48 0,1 0 40 15,-10 0-32-15,3 0 32 16,-5 0 24 0,-6 0 32-16,2 0 24 15,-2 0 8-15,9-7 16 16,-1-8-40-16,9 6-32 0,0 2-32 16,0-1-32-16,-8 1-16 15,8 7 8-15,-8-7-8 0,-1 7 8 31,-6 0-8-31,-2-8 8 16,0 8 8-16,-6 0-16 16,-3-7 8-16,9 7 0 0,-7-8 40 15,7 1-40-15,-6 7 0 16,5-8 48-16,1 1-48 0,9 7 40 16,-1-8-24-1,1 1 80-15,8-2 0 16,-6-6-24-1,8 8-8-15,-13 1-16 0,3-3-48 0,-9 2 40 16,0-1-48-16,2 8 8 16,-2-7 0-16,0 7-8 15,2-8 8-15,-2 8-8 16,0 0 0-16,-1-7 0 16,10 7 0-16,2-8 0 15,-3 1 16-15,9 7-16 0,0-15 8 16,1 6-8-1,-1 3 8 1,6-1-8-16,-6-2 8 0,1 3-8 16,7-3 8-16,1 2 0 15,-7 7-8-15,-12-8 0 0,10 1 8 16,0 7-8-16,-17-8 0 16,17 8 0-16,-6 0 0 31,-11 0 0-31,0 0 0 0,0 0 0 15,2 0 0-15,-11 0 0 16,9 0 0-16,2 0 0 0,-11 0 8 16,3 0-8-16,-3 0 0 15,0 0-8-15,3 0 8 32,-12 0 0-32,3 0 0 0,-2 0 0 15,10 0 0-15,-10 0 0 0,19 0 0 16,-11 0 0-16,9 8 0 0,11-1 0 15,6 1 0-15,7-8 0 16,1 0 8 0,18 0-8-16,-10 0 8 15,1 0-8-15,0 0 8 0,1 0 0 16,-12 7-8-16,3-7 0 16,-15 9 0-16,4-3-8 0,-7 3 8 15,3-2-8-15,-3-7 8 31,1 6 0-31,0 3 8 16,8-9-8-16,0 7 0 0,-9-7 0 16,9 8 8-16,-8-8-16 0,-1 0 8 15,-5 0 0-15,-4 7-8 16,1-7 8-16,0 8 0 31,11-1 0-31,-3-7 8 0,10 8 0 16,7-1-8-16,-1 1 0 15,2-1 0-15,-1 2-8 0,1-3 8 16,0 1 0-16,-9 2 0 16,0-3 0-16,0-6 8 31,1 9-8-31,-1-2 8 0,0-7-8 16,0 8-8-16,0-1 8 0,0 1 0 15,0-1 0-15,0 1-8 0,-8-1-40 16,0 1 32-16,-10 6-40 15,1-6 48 1,2-1-8 0,-10 8 8-16,8-6-48 15,2-9 56-15,-2 7 0 16,8 1 0-16,1-1 0 16,-1-7 0-16,9 8 0 0,-8-8 8 15,-1 0-8-15,3 7 0 16,0-7 0-16,-5 0 0 15,3 0 0-15,-1 0-8 0,1 8 8 16,8-8-16-16,0 7 8 0,0-7 8 16,2 0-16-16,5 0-48 15,-7 7 16-15,0-7-8 32,9 8 40-32,-9-8 8 0,0 7-40 15,9-7 48-15,-9 8-24 31,0-8-24-31,0 0 40 0,1 7 8 16,-1-7-8-16,0 0 8 16,0 0 0-16,0 0-8 31,-8 0 8-31,8-15 0 0,0 8-8 16,-9 7 8-16,1-8 0 15,0 1 0-15,-1 0 0 0,3-1 0 0,-5 1 0 16,11-1 0-16,0 1 8 15,1-1-8-15,-1 1 0 16,8-2 0-16,-7 3 0 0,7-10 0 16,-8 8 0-16,3 1 0 15,-14 0 0-15,11-1 0 0,-8-7 0 16,8 8 0-16,0-8 0 0,0 7 0 47,-8-8 0-47,8 16 0 15,-9-6 0-15,9-3 0 0,-14 2 0 16,5 7 0-16,-8 0 0 16,2-6-8-16,-2 6 8 0,8-9 8 15,-8 2-8-15,0 7 0 16,9-8 0-16,2 1 0 0,-3 7 0 16,3-8 0-16,-14 8 0 15,12-7 0-15,-7-1 0 0,-2 1 0 16,0 7 8-16,-9-8-8 15,20 1 0-15,-3-2 0 32,-8 3 8-32,0 6-8 0,2-7 0 15,-2-2 0-15,-9 9 0 16,12-6 0-16,-4-3 8 0,1 2-8 16,0 7 8-16,2-8 0 0,-2 8 8 15,0-7 48 1,-15-1-48-1,-11 8-8-15,2 0 8 0,-8 0 40 16,-9 0 48-16,0 0-104 16,0-7-48-16,-26 7-392 15,-6-8-664-15,-18 8-80 0,9-7 159 0,-2 7-455 16</inkml:trace>
  <inkml:trace contextRef="#ctx0" brushRef="#br0" timeOffset="51048.04">4622 6917 1040 0,'0'0'1792'0,"0"0"-872"15,0 0-376-15,0 0-79 16,0 0 39-16,9 0-8 0,-9 0-88 15,0 0-168-15,0 0-112 16,0 0-120-16,0 0 8 0,0 0-16 31,0 0-440-31,0 0-568 16,0 0-1137-16,0 0-822 0</inkml:trace>
  <inkml:trace contextRef="#ctx0" brushRef="#br0" timeOffset="52943.61">3692 12320 1304 0,'0'0'864'15,"0"0"-776"-15,0 0-80 0,0 0 232 16,0 0 72 0,0 0-16-1,0-113 272-15,-9 105 56 0,-6 1-127 16,7-1-81-16,-18 8 184 0,11 0-160 16,-3 0-328-16,-7 0 16 0,1 0-112 15,-11 0-8-15,12 23-8 31,-3 14 8-31,2 9-16 16,7-1-56-16,8-1 64 0,9 2-72 16,0-1-64-16,26-8-64 0,24 1-56 15,-9-15 32-15,17-1 24 16,2 8 120-16,-13-14 16 31,-6-1 64-31,-6 0 0 0,-12 0 0 16,-14-8 8-16,-9 8 192 15,0 9 64-15,0-2-56 0,-9 0-88 16,-31 16-72-16,-1 6-48 16,-17 2-168-16,-1-1-72 31,10-7 8-31,-9 0 80 0,17-16-200 0,26-15-425 16,-5-7-447-16,20 0-736 15</inkml:trace>
  <inkml:trace contextRef="#ctx0" brushRef="#br0" timeOffset="53275.2">3950 12184 4761 0,'0'0'1544'0,"0"0"-1056"16,0 0 200-16,0 0 160 15,0 0-488-15,0 0-360 32,0 0-96-32,-26 23-80 0,26 29 120 15,0 16 56-15,18 8 80 16,-1 6-72-16,-2-7-8 0,2-6-120 15,0-10-264-15,3-14-312 16,-7-14-464-16,-5-9-425 31,-8-14-1151-31</inkml:trace>
  <inkml:trace contextRef="#ctx0" brushRef="#br0" timeOffset="53458.34">3817 12545 4112 0,'0'0'168'0,"0"0"-168"15,0 0-792-15,0 0 792 0,0 0 320 0,0 0-88 16,116-14-232 0,-66-1-328-1,8-9-528-15,-9 2-528 16</inkml:trace>
  <inkml:trace contextRef="#ctx0" brushRef="#br0" timeOffset="54101.35">4183 12297 2632 0,'0'0'1440'0,"0"0"-968"0,0 0-335 16,0 0 135-16,0 0 16 15,0 0-184-15,0 0-16 16,0 0 32-16,-67 173-8 0,67-136-104 15,0 1-8-15,9-8 0 47,6-7-72-47,2-7-32 0,9-10-8 16,-11-6 112-16,-7 0 8 0,10 0 168 16,-10-15 96-1,3-7 32-15,-4-8-72 0,-7-7-72 0,0 6-24 16,0 1-32-16,0 8 0 15,0-1-32-15,0 16-64 16,0 7 96 0,0 0 24-16,0 0-120 15,0 0-8-15,0 0-80 0,0 0-168 16,0 15-200-16,0 7 104 16,15 8 296-16,2 7 48 0,15 1 8 15,11-8-8-15,-2 0 0 0,-9-6-264 16,20-17-208-16,-20-7 192 15,1 0 248-15,1-7 32 16,-19-32 128-16,-6-6-40 0,-1-8-16 31,-8 1 8-31,0-9 48 0,0 9-80 16,-23 0 40-16,6-1-40 16,-16 8 8-16,16-1 152 15,-9 9-24-15,11 14-32 0,6 7-48 16,-6 3 120-16,5 13 16 31,10 0-216-31,0 0-24 0,0 13-456 16,0 18 192-16,0 14 264 15,10 8 88-15,5 7-16 16,9 8-64-16,-7-1 8 0,9-13-16 16,-11-10-64-16,11-5-248 15,-17-10-216 1,-9-14-529-16,6-7-719 0,-6-8-760 15</inkml:trace>
  <inkml:trace contextRef="#ctx0" brushRef="#br0" timeOffset="54318.52">4398 12357 208 0,'0'0'1280'0,"0"0"-1280"15,0 0-32-15,0 0 32 0,0 0 240 32,0 0-120-32,0 0-120 15,183-15-152 1,-151 8-88-16,9-8 88 16,-6 0-224-16,-12 0-519 0</inkml:trace>
  <inkml:trace contextRef="#ctx0" brushRef="#br0" timeOffset="54638.59">4712 12251 1408 0,'0'0'696'0,"0"0"-488"15,0 0 40-15,0 0 56 0,0 0-168 16,0 0-56-16,0 69 40 31,9-54-112-31,8-8 48 0,1-7 16 0,-3 7 232 16,-7-7-32-16,1 0-16 15,-9 0 24-15,8 0-31 16,-8-14 55-16,0 6-40 0,0-7-88 16,0 0-88-1,0 8 96 1,0 7 88-16,0 0 96 0,0 0-80 0,0 0-160 16,-8 0-128-16,8 7 112 15,-9 1-112-15,1 14-128 16,1 8 24-16,7 7 88 0,0 2-48 31,0 5-80-31,41 2-248 0,17-16-576 16,0-8-969-16</inkml:trace>
  <inkml:trace contextRef="#ctx0" brushRef="#br0" timeOffset="55129.79">5660 12094 4721 0,'0'0'1664'16,"0"0"-1248"-1,0 0-408-15,0 0 280 0,0 0-88 16,0 0-200-16,0 0-8 0,-91 120 0 16,83-75 0-16,1 8 0 15,7-8-48-15,0 1-8 0,0-9-24 31,0-7-136-31,15-15-72 16,1-8-112-16,9-7 88 0,-1 0 200 16,2 0 120-16,-9-22 8 15,7-8 112-15,-7-7-40 0,0-2-72 16,-10 10 8-16,-7-9 72 31,0 0-40-31,0 1-32 16,-7 14-16-16,-19 1-8 0,3 7-120 15,-3 6-112-15,0 2-96 16,2 7 80-16,-1 0-817 0,9 16-1535 0</inkml:trace>
  <inkml:trace contextRef="#ctx0" brushRef="#br0" timeOffset="55560.28">5925 11823 4400 0,'0'0'529'0,"0"0"-529"0,0 0-1353 16,0 0 881-16,0 0 360 0,0 0 104 31,58-22-48-31,-50 13-240 15,1 2 296-15,0-1 112 16,-9-6 536-16,0-9-40 0,0 8-224 16,-9-16-23-16,-8 9-49 0,2 7-72 15,6 0-8-15,-17 0-48 32,18 15 80-32,-7 0 80 15,6 0 40-15,0 0-384 0,1 8 0 16,-9 29-208-16,8 9 96 15,3 13 96-15,6 10-64 0,0 5 32 16,0 2 48-16,15-1 0 31,10 0-8-31,8-14 8 16,1-2-8-16,-10-13-288 0,10-1-608 16,-19-8-849-16,-6-13-1199 0</inkml:trace>
  <inkml:trace contextRef="#ctx0" brushRef="#br0" timeOffset="55744.28">5933 12275 4096 0,'0'0'1305'15,"0"0"-1305"-15,0 0-857 16,0 0 833-16,0 0 16 15,0 0 8-15,192-53-416 0,-142 30-1696 16</inkml:trace>
  <inkml:trace contextRef="#ctx0" brushRef="#br0" timeOffset="56733.46">3683 13411 1504 0,'0'0'1536'16,"0"0"-1104"-16,0 0-264 15,0 0 440-15,0 0 89 0,0 0-377 16,-131 29-80-16,114 2-192 16,-1-1-40-16,3 7 8 15,15 17 48-15,0-10-64 0,0 17-8 31,24-9-8-31,10 9-48 16,16-9-56-16,0-6-96 0,8-9-224 16,8-7 79-16,-16-15 41 15,-1 0 88-15,-16-15 96 16,-16 0 136-16,0 0 72 0,-8-15 240 31,-9-7 16-31,0-8-184 16,0 0-47-16,0-8-97 0,0 0-273 0,-9 7-487 15,9 9-1216-15</inkml:trace>
  <inkml:trace contextRef="#ctx0" brushRef="#br0" timeOffset="57084.18">3950 13644 1088 0,'0'0'3008'0,"0"0"-1943"16,0 0-913-16,0 0-152 15,0 0 96 1,0 0-88-16,0 0 120 16,0 105-32-16,9-66-40 0,6-2-48 15,2-15-8-15,9 1 0 16,-2-7-128-16,10-10-80 16,-2-6-32-16,1 0 64 0,-7 0 112 31,-9-22 64-31,-2-1 72 15,-7-7 24-15,-8 8 64 0,0-9 8 16,0 1 40-16,0 15 152 16,-23-7-48-16,-3 15-288 15,-6-1 0-15,6 1-32 0,-7 7 8 32,-1 0-80-32,10 0-200 15,7 0-192-15,17 0-72 0,0 22-577 0,9-7-495 16</inkml:trace>
  <inkml:trace contextRef="#ctx0" brushRef="#br0" timeOffset="57497.35">4458 13516 4232 0,'0'0'1593'15,"0"0"-1257"-15,0 0-328 16,0 0-16-1,0 0 0-15,0 0-200 16,15 0 24-16,-6 15 176 16,-2 1 0-16,1-1 8 0,1 0-8 15,-9-8-40-15,8 1 32 16,-8-8 16-16,9 0 0 0,-9 0 48 31,0 0 80-31,0 0 152 16,9-15 40-16,-9-9-192 0,0-13-128 15,8 0-96-15,-1-2 24 16,1 2-88-16,1 0 32 16,8 7 64-16,-8 8 56 0,-9 13 0 31,6 2 0-31,3 7-120 16,-1 0-80-16,1 23 80 0,8 7 24 0,7 15 96 15,-7-1-8-15,15 2 8 16,5-9-168-16,10-7-248 15,-6 1-609-15,-6-23-727 0</inkml:trace>
  <inkml:trace contextRef="#ctx0" brushRef="#br0" timeOffset="57722.06">4945 12869 4336 0,'0'0'849'0,"0"0"-849"0,0 0-480 15,0 0 480-15,0 0 256 0,0 0 40 32,43 121-32-32,-28-62-120 15,2-5-88-15,1-2-56 16,5 9 0-16,-5-9-624 0,-1-15-1377 15</inkml:trace>
  <inkml:trace contextRef="#ctx0" brushRef="#br0" timeOffset="58159.38">4964 13057 3648 0,'0'0'72'16,"0"0"-72"-16,0 0-200 16,0 0 200-16,0 0 544 15,0 0 48-15,0 0-135 0,123-15-209 16,-91 7-104-16,3 1 0 0,-20 7-56 16,2-7 8-1,-8 7-32-15,-1 0 0 31,1 0 64-31,0 0 216 16,6 29 56-16,2-6-200 0,9 15-72 16,-3-8-48-16,3 0-32 15,-11 1-48-15,3-9 0 16,-1-7-16-16,-17-8-72 0,8 1 72 16,-8-8-48-16,0 0 64 15,0 0 56-15,0 0 64 0,9-15-56 16,-9-15-64-16,7-16-384 15,1 2-64-15,9-10-16 0,9 2-136 32,-2-1-465-32,10 16-31 15,9-8-128-15,-12 14-56 16</inkml:trace>
  <inkml:trace contextRef="#ctx0" brushRef="#br0" timeOffset="58509.69">5677 12816 1216 0,'0'0'1344'16,"0"0"-680"-16,0 0-160 16,0 0-56-16,0 0-144 0,0 0-87 15,0 0-169-15,-58 189-48 0,58-152 80 16,-9 0-72 0,9-13-8-16,0-2-40 15,0-7-97-15,9-15-39 31,6 0-80-31,-6 0 72 16,17-8 184-16,-3-14 192 0,-6-9-32 16,1 1-32-16,-3 1 33 0,-7 6 87 15,-8 1-32-15,9 6-32 16,-9 1 64-16,0 15 40 16,0-8-72-16,0 8-144 0,0 0-72 15,0 0-200-15,0 0-296 16,0 15-152-16,0 9 63 0,0-9 337 31,11 15-352-31,12-16-744 16,-8 1-288-16</inkml:trace>
  <inkml:trace contextRef="#ctx0" brushRef="#br0" timeOffset="58999.4">6041 12801 1112 0,'0'0'2432'0,"0"0"-1279"16,0 0-529-16,0 0 80 15,0 0-104-15,0 0-424 16,0 0-176 0,-15 15-72-16,15 15 8 0,0 1 48 15,0 6-64-15,0-7-8 16,0-8-224-16,15 2-152 0,11-17-112 15,-2 1-177-15,10-8 345 16,-2 0 16 0,3-23-240-16,-20-15 88 15,2 1-112-15,9-1 232 16,-20 0 424-16,-6-7 168 0,0 8 320 16,0-9-248-16,0 9-64 15,0 7 120-15,0 8 432 0,0 6 264 31,0 8-79-31,0 8-265 16,0 0-208-16,-6 0-224 31,6 0-216-31,0 15-56 0,0 9-48 16,0-2 104-16,0 8 0 16,6 0 0-16,3-1 8 0,8 2 0 15,0-8-8-15,-8-1-8 0,6-7-248 16,-15-8-312-16,0 1-168 15,0-1-193-15,0-7 161 0,-15 0 152 16,-2 0-1784-16</inkml:trace>
  <inkml:trace contextRef="#ctx0" brushRef="#br0" timeOffset="59046.29">6041 12801 408 0</inkml:trace>
  <inkml:trace contextRef="#ctx0" brushRef="#br0" timeOffset="59297.14">6041 12801 408 0,'209'-22'1232'0,"-209"14"-480"0,0-7-512 0,6-1 208 0,20 3-96 0,0-18-160 16,-2 8-88-16,2 1-48 31,-3 0-48-31,-6 13 0 0,1-6 8 16,-10 8 40-16,-1-1-8 15,1 8-40-15,-8 0-8 0,9 0-8 16,0 0-104-16,-1 0-152 16,1 0-48-16,-1 15 56 31,-8 0 256-31,0 8 24 0,0 0 136 15,9 7-8-15,-2 1-88 16,1-9-56-16,9 8-8 0,7 0-56 16,2-1-24-16,0 2-248 15,-11-1-456-15,2-15-544 0</inkml:trace>
  <inkml:trace contextRef="#ctx0" brushRef="#br0" timeOffset="61044.23">7968 7300 256 0,'0'0'488'0,"0"0"-192"16,0 0 120-16,0 0 160 0,0 0-8 15,0 0-120-15,-6-38-136 16,6 38-96-16,0 0-16 0,0 0 32 31,0 0 80-31,0 0-16 0,0 0-47 16,-11 0-9-16,11 0 56 31,0 0 32-31,0 0-40 16,0 0-48-16,0 0-40 0,0 0-96 15,0 0-16-15,0 0-8 16,0 0-72-16,0 0-8 0,0 0-8 16,0 0-72-16,0 0-16 15,0 0 8-15,0 0-32 16,0 0-8-16,11 0 128 0,2 0-8 0,4 0-48 16,9 7 56 15,6 2 0-31,-6 6 8 0,-2-1-8 0,10 1 8 15,-10 0-8-15,2 8 0 16,-9-8-8-16,-2 8 8 16,2-8 0-16,-8-8-8 0,-1 1-8 15,-8-1 8 1,0-7 8-16,0 0 0 16,0 0 72-16,0 0-24 0,0 8-48 15,0-8 0-15,0 15 0 16,0 0 8-16,0 0 0 15,0 8 0-15,-8-8 0 0,-1 7-8 32,0-7-112-32,-14 15-72 0,-1-8-40 15,-19 9-448-15,9-8-793 16,10-8-1399-16</inkml:trace>
  <inkml:trace contextRef="#ctx0" brushRef="#br0" timeOffset="74878.41">6482 9648 384 0,'0'0'136'0,"0"0"-56"0,0 0 184 16,0 0-88-16,0 0 0 15,0 0 96-15,0 0 56 0,0 0 72 32,0 0-32-32,0 0-88 0,0 0-96 15,0 0 0-15,0 0-24 16,0 0 24-16,0 0 88 16,0 0-56-16,0 0-64 0,0 0 8 15,0 0-32-15,0 0-40 31,0 0-8-31,0 0-7 0,0 0 31 16,0 0 96-16,0 0 48 16,0 0-24-16,0 0 8 15,0 0-64-15,0 0-40 0,0 0-72 16,0 0-40-16,0 0-8 31,0 0 0-15,0 0-8-16,0 0-8 0,0-8-56 15,0 1 64-15,9-8 184 16,-2-1 24-16,18 1 16 16,8-15-80-16,1 1-80 0,7 6-8 15,0-8-56-15,-7 9 0 16,-10 7-56-16,2 8-80 0,-11-1-88 0,-4 1-16 16,4-1-16-16,-7 8-56 15,-8 0 0-15,0 0 40 16,0 0-120-16,0 0 55 0,0 0-103 31,0 0-584-31,0 8-776 16</inkml:trace>
  <inkml:trace contextRef="#ctx0" brushRef="#br0" timeOffset="78688.39">6721 11552 128 0,'0'0'344'16,"0"0"-72"-16,0 0-112 15,0 0-104-15,0 0-8 0,0 0 16 16,0 0 8-16,0 0 56 16,0 0-16-16,0 0 40 15,0 0 88-15,0 0 192 0,0 0 168 16,0 0 168-16,0 0-96 31,0 0-95-31,0 0-113 0,0 0-96 0,0 0 0 16,0 0-64-16,0 0-48 15,0 0-40-15,0 0-40 16,0 0-88-16,0 0-16 0,0 0-24 16,0 0 16-16,0 0 32 15,0 0-24-15,0 0-72 0,0 0 0 16,0 0 0-16,0 16 0 0,9 13 8 16,0 1 248-1,17 8 24-15,-9 15-112 16,15-8-48-16,-8 8 72 15,19-1-88-15,-2 0-24 16,0-6-64-16,0 6 112 16,2-6 40-16,6-1-72 0,1-1-80 15,-9-13 24-15,2 7-40 0,6-16 0 32,-8 9 8-32,11-9 0 15,-5-7 176-15,11 8-87 16,9-9-41-16,-9 1-40 0,17 0 40 15,-6-6-56-15,-6 6 8 16,21-8 0-16,-15-7-8 0,-5 0 0 31,3 8-8-31,-11-8 8 16,11 0 0-16,-9 7 0 16,0-7-8-16,-8 8 8 0,8-8 0 15,0 7-8-15,9-7 16 16,-1 0-16-16,10 0 8 0,-3 0-56 15,11 0-41 1,-2 0 89-16,2-7 0 16,0-8-8-16,-2 7 16 15,2-8-8-15,-11 10 8 0,-7-3-8 16,10 2 0-16,-7-1 8 16,2 1 0-16,4-8-8 15,9 0 8-15,-2-7 0 16,17 7 8-16,2 0-8 15,-10-9 8-15,1 10-8 16,-1-1 0-16,-16-8 0 0,-8 8 0 16,6-1-8-16,-15-6 8 15,9-8-8 1,-9 0 0-16,0-1 8 16,0 3 8-16,-8-3-8 31,-9 1 0-31,2 8 0 0,-20 7 8 15,3-9 0-15,-11 17-8 16,-6-8 8-16,10 7-8 0,-12 8 0 16,-7-7 0-16,8 0 0 15,1-1-8-15,-9 8 8 16,0-7 0-16,7-1 0 0,-7 1 0 16,8-1 8-16,1 1 0 31,-1-2-8-31,-8 3 0 0,9-10 0 0,0 8-8 15,-1 1 0-15,-1 0 0 16,1-1 0 0,1 1 0-1,0-1 0-15,-9 1 0 0,8-1 8 16,1 8 0-16,-9-7 0 0,8-8 0 16,-1 6-16-16,1-6 0 0,10 1 8 15,-1-1-40-15,-2 0 48 16,2 0-8-16,0 0 0 15,-8 7 8-15,0 1 8 0,-3-2-8 16,-6 2 0-16,0 7 8 16,0 0-8-1,0 0-80-15,0 0-192 16,0 0-280-16,0 0-256 16,-6-6-848-16,-12-3-1353 0</inkml:trace>
  <inkml:trace contextRef="#ctx0" brushRef="#br0" timeOffset="79188.52">11090 11394 4064 0,'0'0'1329'16,"0"0"-913"-16,0 0-160 15,0 0 544-15,0 0-192 16,0 0-384-16,0 0-136 16,0 0-80-1,0 0-8-15,0 0 0 0,0 0-56 16,7 0 56-16,10 0 0 0,-2 0 64 15,11 0-16-15,-9 7-32 16,7 1 0 0,-7-1-8-16,0 8 40 15,-2 0-40-15,-6 0 88 16,8 1-32-16,-8-1 0 0,-1 0 0 31,-1 7 8-31,4-7-16 16,-5 9 40-16,3-11-88 0,-1 11 48 15,-8-2-40-15,0 8 64 16,0 16 24-16,-8-1 96 16,-18 8-8-16,2 7-64 0,-2-1-72 15,3-6-56-15,-3 7-312 16,9-14-776-16,2-24-1304 0</inkml:trace>
  <inkml:trace contextRef="#ctx0" brushRef="#br0" timeOffset="81820.55">8207 11959 96 0,'0'0'296'0,"0"0"-144"15,0 0-136 1,0 0-16-16,0 0 0 16,-6 0 0-16,6 0 80 0,0-8 240 15,0 8 192-15,0-7 176 16,0 7 56-16,0-8-200 15,0 8-88-15,0 0-128 0,0 0-88 32,0-7-88-32,0 7-63 15,0 0-17-15,0 0 0 0,0 0 88 16,0 0 112-16,0 0 88 16,0 0-48-16,0 7-136 0,0 1-176 15,0 14 16-15,0 0 72 31,0 8-16-31,0 7-64 0,6-6 8 16,3-8-8-16,-1-1-8 16,1-7 0-16,0 1 0 15,-9-1 0-15,8-15-64 0,-8 7-104 16,0 1-96-16,0-8-48 31,0 0 80-31,0 0 88 0,0 0 96 16,-8 0-208-16,-10-15-89 0,1-9 161 15,-6 11 184-15,5-11 24 16,1 9 144-16,2 0-7 0,-2 8-33 16,8 7 24-1,1-8 32 1,8 8-104-16,0 0-80 0,0 0 0 16,0 0-88-16,0 8 16 0,0 7-8 15,8 7 0-15,9-14-128 16,7 8 87-16,4-10 33 0,2 1 32 31,-4-7 8-31,6 0-80 16,3 0 16-16,-12 0-88 0,3-13-64 15,-2-3 104-15,-7 8 64 16,-8-7-16-16,-1 0-16 0,1 0 48 16,-9 8 64-16,0-2 16 31,0 9 120-31,0-6 120 0,0 6 0 15,0 0 16-15,0 0 48 16,0 0-96-16,0 0-120 16,0 15-88-16,0 7-8 0,0-7 8 15,0 8 0-15,0 6-8 32,9-5-48-32,6-9-288 0,2-8-504 15,0-7-664-15</inkml:trace>
  <inkml:trace contextRef="#ctx0" brushRef="#br0" timeOffset="81997.7">8431 11875 3544 0,'0'0'1201'15,"0"0"-1201"-15,0 0-961 0,0 0 153 31,0 0 360-31,0 0-648 16</inkml:trace>
  <inkml:trace contextRef="#ctx0" brushRef="#br0" timeOffset="82378.14">8431 11875 1072 0,'175'-112'3328'16,"-175"112"-2383"-16,0 0-825 0,0 0-120 16,0 0-64-16,0 0-288 31,0 0-193-31,8 0 265 16,9 0-168-16,1 0-40 0,-10 0 192 15,-1 0 160-15,-7 0 136 16,0-8 224-16,0-7-16 0,0 8-200 0,0 7 120 15,0 0 136 17,-7 0-32-17,-1 0 96-15,-1 0-56 16,9 22-208-16,-9 8-56 0,9 16 81 0,0 6 151 16,0 9 64-16,0-2-96 15,0 9-104-15,9-8-96 0,15-7 0 16,-5-8 8-16,5 1-16 15,-16-9-136-15,-8 0-336 16,0-7-569-16,0-15-1199 0</inkml:trace>
  <inkml:trace contextRef="#ctx0" brushRef="#br0" timeOffset="82573.13">8582 12199 3088 0,'0'0'1280'16,"0"0"-1280"-16,0 0-656 31,0 0 488-31,0 0 168 16,0 0 48-16,0 0-48 0,174-75-728 31,-141 60-1104-31</inkml:trace>
  <inkml:trace contextRef="#ctx0" brushRef="#br0" timeOffset="82975.8">8881 11905 656 0,'0'0'3904'0,"0"0"-3511"0,0 0-393 31,0 0-361-31,0 0 305 16,0 0 56-16,0 0 56 15,58-15 41-15,-34 8-41 0,2-8 40 16,-11 0 88-16,2-7-56 16,-8-2-24-16,-1 9 0 0,-8-7-24 31,0 0-16-31,0-1-64 16,0 8-88-16,-25-1-136 15,9 1 88-15,-1 8 24 0,0 7 112 16,0 0 104-16,10 0-88 0,-1 0 0 15,-1 0-8-15,0 7 56 32,1 24-64-32,8 14 8 15,0 1 0-15,0 21 88 0,0 1-8 16,26-1-16-16,-11 9-64 16,11-2 0-16,-1-13-8 0,-1-9-120 15,2 9-304-15,-15-31-769 31,-7-8-1495-31</inkml:trace>
  <inkml:trace contextRef="#ctx0" brushRef="#br0" timeOffset="83163.47">8954 12207 1192 0,'0'0'600'0,"0"0"-24"16,0 0-8-16,0 0-120 0,192-8-448 31,-142-7-16-31,-10-1-2024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20T14:34:55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19555 6397 1696 0,'-9'-8'1640'0,"9"1"-840"15,-8 7-119-15,8-8 79 0,0 1 0 16,0 7-136-16,0-9-168 16,0 9-160-16,0 0-64 0,0 0-24 15,0 0-48-15,0 0-96 31,0 0-64-31,-7 24-144 0,-10 21 96 16,-9 38 48-16,2 15 96 0,-1 22-24 16,1 0-64-16,7 1 0 15,8-8-8-15,0-23-72 16,9-8-16-16,0-21-296 16,0-16-424-1,0-23-336-15,-17-6-705 0,2-16-631 16</inkml:trace>
  <inkml:trace contextRef="#ctx0" brushRef="#br0" timeOffset="290.39">19305 6352 1088 0,'0'0'440'0,"0"0"-352"31,0 0-80-31,0 0 8 16,0 0 312-16,0 0 88 0,183 135-8 15,-157-97-152-15,-2-16-64 16,-16 0-8-16,-8 2-32 16,0-2-48-16,0-7-16 0,-8 7 112 31,-16-7-96-31,-2 0 8 15,-6 0-112-15,6-6-176 0,-6-2-224 0,14 1-384 16,1-1-416-16</inkml:trace>
  <inkml:trace contextRef="#ctx0" brushRef="#br0" timeOffset="706.34">19488 6728 3648 0,'0'0'1457'0,"0"0"-993"16,0 0-328 0,0 0 24-16,0 0-8 15,0 0-152-15,0 0 0 16,0 0-8-16,50 91 16 0,-33-62-8 16,-9-6 0-16,10 7 0 15,-3-14-72-15,2-10 8 0,-6 1-128 31,4-7-104-31,0 0-40 16,-7 0-24-16,10-7 63 0,-1-15-87 16,-11-1 272-16,12-7 56 15,-1-8 8-15,-17 1-32 16,8-8 72-16,1 8 0 0,-2-2 8 31,1 10 16-31,-8 6 216 16,0 16 160-16,0 7-39 0,0 0-161 15,0 0-192-15,0 7-208 16,0 23 199-16,9-8 9 16,8 8 0-16,0 1-56 0,16-1-208 15,-1-15-456 1,-15-8-880-16</inkml:trace>
  <inkml:trace contextRef="#ctx0" brushRef="#br0" timeOffset="1171.11">19912 6299 3688 0,'0'0'856'16,"0"0"-856"-16,0 0 0 16,0 0 169-16,0 0 199 15,9 135-56 1,-1-82-56-16,-1-1-80 15,-7 2-120-15,0-10 0 0,0-6-56 16,0-7-64-16,0-9-248 16,0-15-128-16,0-7-33 15,0 0 265-15,0 0 64 0,0-7-520 32,0-15 200-32,9 7 304 15,-1-9 64-15,9 9 88 0,1 8-72 16,-3 7 80-16,2 0 56 15,0 0 352-15,-8 0 40 0,6 15-8 16,-7 7-96-16,1 2-135 16,0-9-9-1,-9-1-88-15,0 1-16 16,0 0 88-16,0-7 32 0,-18 7 48 16,-5 1-96-1,-3-10-120 1,0 3-48-16,11-2-272 0,6-7-712 15,9 0-1265-15</inkml:trace>
  <inkml:trace contextRef="#ctx0" brushRef="#br0" timeOffset="1473.98">20935 6148 4016 0,'0'0'1353'0,"0"0"-777"0,0 0-392 16,0 0 0-16,0 0 152 15,0 0 280-15,0 173-96 0,0-90-208 16,0 15-24 0,0-7-112-16,0 7-112 15,7-16-56-15,1 8-8 16,1-23-216-16,-3 9-408 0,3-23-624 16,-9-15-1193-16</inkml:trace>
  <inkml:trace contextRef="#ctx0" brushRef="#br0" timeOffset="1721.64">21116 6706 5337 0,'0'0'936'16,"0"0"-936"-16,0 0 0 0,0 0 360 15,0 0 192-15,34 187-56 16,-19-134-224-16,3 7-168 0,-3-7-48 31,-7-8-56-31,-8-15-456 16,0-8-312-16,0-22-448 16,-8 0-609-16,-16 0-1103 0</inkml:trace>
  <inkml:trace contextRef="#ctx0" brushRef="#br0" timeOffset="1995.2">21215 6525 2400 0,'0'0'960'0,"0"0"-808"16,0 0-48-16,0 0 400 15,0 0 121 1,0 0-33-16,0 0-16 0,0 0-80 15,116 53-136-15,-107-31-144 16,-1 8-96-16,-8 0-120 0,0 7-8 16,0 1-96-16,-8-8-272 15,-18 0-152 1,2-6 184-16,-1-10 64 16,-8-6-144-16,-1-8-425 15,10 0 57-15,7 0-528 0</inkml:trace>
  <inkml:trace contextRef="#ctx0" brushRef="#br0" timeOffset="2334.62">21422 6554 4096 0,'0'0'1593'0,"0"0"-1465"31,0 0-72-31,0 0-56 16,0 0 360-16,0 0 32 0,0 0-32 16,0 0-120-16,66 196-136 0,-57-158-80 15,-9-16-16-15,0 1-8 16,0-8-80-16,0-7-104 16,0-1-24-1,0-7-16-15,0 0 200 16,0 0 24-16,0 0 0 0,0-15 0 15,0-7-8-15,0-9-176 0,0-6-232 16,0 0-104-16,9-2-136 16,17-6-297-1,14 8-407-15,-7 15-312 16</inkml:trace>
  <inkml:trace contextRef="#ctx0" brushRef="#br0" timeOffset="2514.79">21779 6593 24 0,'0'0'1568'15,"0"0"-816"-15,0 0-200 0,0 0 72 16,0 0 56-16,0 104-208 16,0-73-263-16,0-1-145 0,0-8-8 31,0 2-56-31,0-2-160 15,0-15-969-15</inkml:trace>
  <inkml:trace contextRef="#ctx0" brushRef="#br0" timeOffset="2684.29">21689 6269 2656 0,'0'0'0'32,"0"0"-736"-32,0 0 296 15,0 0-264-15</inkml:trace>
  <inkml:trace contextRef="#ctx0" brushRef="#br0" timeOffset="2918.57">21689 6269 1176 0,'157'241'696'0,"-149"-219"-376"16,16 0 200-16,-7 8 264 31,9 9 128-31,-2-2-135 0,10 0-129 16,-1 9-224-16,-7-9-112 15,6 2-208-15,-6-2-104 0,-3-7-48 0,-5-8-408 16,-1-7-528-16,-2-8-913 16</inkml:trace>
  <inkml:trace contextRef="#ctx0" brushRef="#br0" timeOffset="3171.34">22393 6449 4504 0,'0'0'1145'0,"0"0"-817"16,0 0-104-16,0 0 336 31,0 0-8-31,0 0-64 0,0 0-256 15,-24 144-120-15,-2-100-112 16,-6 10-48-16,-26 5-616 0,17-5-704 16,-9-10-881-16</inkml:trace>
  <inkml:trace contextRef="#ctx0" brushRef="#br0" timeOffset="19346.15">4532 11777 120 0,'-9'0'368'0,"0"0"-216"0,9 0 136 0,-8 0 168 16,8 0-96-16,0 0-96 15,0 0-112-15,0 0-48 16,0 0 56-16,0 0 72 0,0 0-16 16,0 0-48-1,0 0-8 1,0 0 32-16,0 0 56 0,0 0 48 15,0 0 48-15,0 0-8 0,0 0 49 16,0 0-97-16,0 0-80 16,0 0-56-16,0 0 40 0,0 0-176 31,0 0 88-31,0 0-48 16,0 0-8-16,0 0-40 0,0 0 80 15,0 0-8-15,0 0 24 16,0 0 24-16,0 0-24 0,0 0 72 15,0 0-96-15,0 0 0 32,0 0 24-32,0 0-88 0,0 0 88 15,0 0-96-15,0 0 56 16,0 0 0-16,0 0 8 16,0 0-16-16,0 0-40 0,0 0-8 15,0 0-8-15,0 0-8 31,0 0-40-31,0 0-32 0,17 0-56 16,0 0 120-16,24 0 16 0,-9 0 0 16,18 0 72-16,17 0 88 15,8-14 80-15,0-9 144 0,16-7-96 16,-1-8-8 0,3 1-72-1,-11-1-96-15,2 9-56 16,-18 5-56-1,-7 9 0 1,-10 8-16-16,1 7-56 16,8 0 16-16,9 0 40 15,6 7 8-15,2 8-8 0,18 0 16 32,14 0 8-32,10-8 40 15,5 9-32-15,3-8 0 0,0-1-8 16,9 8 0-16,-18 0 0 15,-6 0 0-15,-13-7-8 0,-5 6 0 16,-19 1 0-16,3-15 0 16,-1 0-8-16,-10 0 0 0,10 0 8 15,0 0 0-15,7 0 8 16,11 0 0-16,-3 0-8 16,18 0 16-16,-7-6-8 0,-10-3 0 15,8 2-8-15,2-8 8 16,-2 15 0-16,-9-7-8 0,9-1 16 15,3 8-8-15,-21 0-8 16,3 0-24-16,0 0 16 0,-19 0-40 16,2 15 32-16,8-7 8 15,-2-1-56-15,3 0 64 16,8 2 0 0,6-3 0-16,1-6 0 0,1 9 0 15,-1-2-8-15,1 8 0 16,-10-7-8-16,-7-1 8 15,-8 1-8-15,0 7 0 0,-9-15 8 0,0 0 8 32,15 0-8-32,3 0 8 15,-1 0 8 1,15-8 16-16,1-22 24 16,2 8-40-16,-12 7 0 15,21-8-8-15,-12 8 8 0,-6 0 0 16,-2 7-8-16,2-7-8 15,0 15 8-15,15 0 0 0,0 0-8 16,8 0 0-16,-7 0 0 16,7 0 0-16,-6 0 0 15,-19 8 8-15,11-1 0 0,-20-7 0 16,2 0 0-16,-8 0 8 31,0 0 0-31,-3 0 0 0,-5-7 8 16,7-1 40-16,-7-7-48 15,-1 8-8-15,8-9 8 16,1 10 0-16,-9-10-8 0,18 8 0 16,-12-7 0-16,12 8 0 15,-1-8 0 1,-8 7 0-16,-3 1 0 0,-6-1 0 16,1 1 0-16,-8 7 0 15,-1-7 0-15,-1 7 0 16,1-9 0-16,-1 9-8 0,10 0 8 0,-10 0 0 31,9 0-8-31,-8 0-48 16,8 0 48-16,0 0 0 15,-8 0 0-15,8 9 8 0,0-9 8 16,2 7-8-16,-4-7 0 16,11 0 8-1,-9 0 0-15,0 0 0 16,0 0 8-16,0 0-16 15,-8 0 0-15,-1 0-16 0,3 0 16 16,-11 0-8-16,2 0 0 31,4 7-8-31,-6-7 8 0,11 8 0 16,-11-8 0-16,0 7-8 16,8-7 8-16,-6 8 0 15,-2-8-16-15,0 0 24 0,0 7-8 31,2-7 0-31,-2 0 0 16,-9 0 8-16,12 0 8 0,-4 0-8 0,10 0 0 16,-1 0 0-16,-8 0 8 15,11 0-8-15,0 0 8 16,-14-7-8-16,-5 7 8 0,10 0-8 16,-11 0 0-16,-6 0 16 15,-2-8-32-15,-5 8 32 0,3 0-16 16,-5 0 0-1,9 0 0-15,-11 0 0 16,11 0 0-16,-1 0 8 16,8 0-8-16,-7 0 0 0,-1 0 8 15,-10 0-8 1,9-7-8-16,-7 7 8 0,1 0 0 0,-10 0 0 31,7 0 0-31,-6 0 0 16,-9 0 0-16,9 0 0 0,-9 0 8 15,0 0-8-15,0 0 0 32,0 0 0-32,0 0 0 0,0 0-56 15,0 0-104-15,0 0-96 16,-9 0-288-16,-6 0-336 16,6 0-976-16,-8 0-2529 0</inkml:trace>
  <inkml:trace contextRef="#ctx0" brushRef="#br0" timeOffset="30446.94">19464 9046 104 0,'0'0'280'0,"0"0"-280"0,0 0 48 16,0 0 160-16,0-7-56 0,0 7-64 16,0 0 8-1,0 0 64 1,0-8 144-16,0 8-16 0,0 0 40 16,0 0-48-16,0 0-48 15,0 0-56-15,0 0 8 0,0 0-16 16,0 0 40-16,0 0 16 15,0 0-16 1,0 0-16-16,0 0-40 16,0 0-24-16,-8 0-48 0,8 0 24 15,0 0 56-15,0 0-80 16,0 0-72-16,0 0-8 0,0 0 0 16,0 0-8-16,0 0 8 31,0 0-8-31,0 0 8 0,0 0 8 15,0 0 49-15,0 0-9 16,0 0-40-16,0 0 144 0,0 0-48 16,0 0-56-16,0 0-40 15,0 0-8-15,0 8-48 32,-9 14 40-32,9 8 8 0,-8 7 64 15,8 16-48-15,0 1 0 16,0-2-8-16,0 0 0 0,0 9 8 15,0-9-8-15,0-6-8 16,0 6 0-16,0-15 8 16,0 2 8-1,0-10-16-15,0-14 8 0,0 8-8 16,0-16 0-16,0 8 0 16,0-6 0-16,0-2 0 0,0 0-8 15,0 1 8-15,0-8-8 16,0 7 8-1,0-7-48-15,0 0-56 16,0 0-32-16,8 0-48 0,-8 0-1 16,0-15 1-16,0-14-592 15,0-2-560-15,0 8-863 0</inkml:trace>
  <inkml:trace contextRef="#ctx0" brushRef="#br0" timeOffset="30971.68">19398 8985 2496 0,'0'0'704'0,"0"0"-584"16,0 0-16-16,0 0 312 0,0 0 16 16,0-44-184-16,0 29-144 15,17 7-104 1,-2 1 16-1,2-2-16-15,9-6-8 0,6 15 8 0,1 0 0 16,1-7 0-16,7 7 65 16,8 0-9-16,-8 0-56 0,2 7-81 15,-2 24-71-15,-15-8 48 47,0-1-8-47,-11 8 32 0,-6 8 80 16,-9-1 8-16,0 1 0 15,-9 6 48-15,-32 2-56 16,-2 6-88-16,-24-13-88 0,11 6-16 16,-2-16 24-16,7-5-16 15,1-2 120-15,18-22 48 0,6 0-32 16,17 0-280-16,3 0-584 16,6-15-776-16</inkml:trace>
  <inkml:trace contextRef="#ctx0" brushRef="#br0" timeOffset="32199.08">19697 9452 928 0,'0'0'416'0,"0"0"-24"0,0 0 240 16,0 0-24-16,0 0-256 15,0 0-112-15,0 0-64 0,0 0-8 16,0 0-88-16,0 0-72 31,0 0-8-31,0 0-8 0,0 0 0 16,0 0 8-16,0 0 0 15,0 0 0-15,0 0 0 16,0 0 0-16,0 0 8 0,0 0-8 16,0 0 16-16,0 0-8 31,0 0 0-31,0 0 72 0,0 0-64 15,0 0 40-15,0 0 16 16,0 0 48-16,0 0 0 0,0 0-64 16,0 0 16-16,0 0-7 15,0 0-49-15,0 0-8 16,0 0-8-16,0 0 8 0,0 7 72 16,0 8 16-1,0 0 8-15,0 16-32 16,0-1 8-16,6 7-16 15,3-6-16-15,0 14-40 0,8-8 8 0,-9-6-16 32,16 6-56-32,-7-22-40 15,1 0-56-15,-3-7-16 0,4-8-41 16,-4 0 137-16,2 0 72 16,-2-15 153-16,3-8-73 15,-10-7 24 1,9 1-32-16,-10-2 8 15,-7 1-72-15,0 0 48 0,9-1 8 16,-9 1 40-16,0 8 8 16,0 0-56-16,0-2-48 15,0 18 64-15,0-10-24 0,0 16-48 16,0 0 0-16,0 0 0 31,0 0-112-31,0 0-160 0,0 22-8 16,0 2 264-16,0-2 16 15,0 8 16-15,8 1-16 16,1-1 0-16,8-8-136 0,-2 0-265 16,20-14-263-16,-18 7-360 15,6-15-416 1</inkml:trace>
  <inkml:trace contextRef="#ctx0" brushRef="#br0" timeOffset="32702.19">20168 9150 3472 0,'0'0'952'16,"0"0"-952"-16,0 0-80 0,0 0 40 31,0 0 40-31,0 0 248 15,0 0-79-15,-6 196-113 0,6-135-48 16,0-16-8-16,0 1 8 16,6-9 8-16,3-7-16 0,-9-8 8 15,0-7-8-15,9 1 0 32,-9-16 8-32,0 0 80 15,0 0 56-15,0 0 8 0,0-16-152 16,0-6-104-16,0-1 104 15,0 1-16-15,0 0-152 0,8 7 40 16,1 0 48-16,15 6-1 16,-7 9 9-1,0 0 0-15,7 0 16 16,-7 0 48-16,0 15-40 0,-2 1 48 16,3 7 0-16,-10-1 0 15,1-7 8-15,-9 7 40 0,0 9 16 16,0-9 16-1,0-7-32 1,-17 8 33-16,-1-8-9 16,3 1-64-16,-11-10-8 0,9 3-104 0,2-9-185 15,6 0-183-15,1-24-776 16,8-6-1032-16</inkml:trace>
  <inkml:trace contextRef="#ctx0" brushRef="#br0" timeOffset="33040.19">20535 8978 224 0,'0'0'2216'0,"0"0"-1264"15,0 0-704-15,0 0-40 0,0 0 344 16,-9 98-103-16,9-46-169 16,0 24-168-16,0-1-8 0,9 7-88 15,-1-6-16 1,16-8 0-1,-16-8-104-15,10-14-128 0,-1-9-209 16,-8-15-551-16,-3-14-976 0</inkml:trace>
  <inkml:trace contextRef="#ctx0" brushRef="#br0" timeOffset="33638.23">21265 9452 1320 0,'0'0'1800'15,"0"0"-1192"-15,0 0-224 0,0 0 321 0,0 0-73 16,0 0-320-16,0 0-112 16,0 0-8-16,-9-8 8 0,9 1-8 31,0 7-120-31,9-7-72 16,25-8-128-16,7 7 120 15,26-14 8-15,14 7 16 0,3-9 0 16,15 10-8-16,9-1 0 0,-9 7 0 15,-6 8 0-15,-11 0-8 32,2 0 0-32,-9 0-8 15,-8 8-96-15,-9 14 0 0,-9-15-88 16,-8 8-88-16,0-6-56 16,-15-3 104-16,-11-6-56 15,-6 9-345-15,-1-9-207 0,-8 0-144 31,0 0 16-31</inkml:trace>
  <inkml:trace contextRef="#ctx0" brushRef="#br0" timeOffset="33962.29">22393 9128 384 0,'0'0'2904'0,"0"0"-1840"0,0 0-904 16,0 0 25-16,0 0 175 16,0 0-224-1,0 0-32-15,17-6 72 16,9 21-40-16,-11 7-16 16,11-7-40-16,0 7-32 0,-3 8-48 15,3 1 8-15,-2-9-8 16,-16 8 0-16,10 0-8 0,-10 1-40 31,-8-1 48-31,0 0-8 16,0-1 0-16,-26 1-64 0,3 1-112 15,-12-1-264-15,3 0-409 16,6-14-599-16,9-1-1319 0</inkml:trace>
  <inkml:trace contextRef="#ctx0" brushRef="#br0" timeOffset="34329.03">23273 9128 4945 0,'0'0'1472'0,"0"0"-1248"15,0 0-224-15,0 0 0 16,0 0 48-16,0 0-40 0,0 0 0 16,0 151 72-16,0-106 24 15,0 1 96-15,0-1-96 0,0-1-48 31,0 2-48-31,0-16-8 16,0 0-112-16,-8-15-280 0,-1-8-136 16,3-7-72-16,-11 0-224 15,-9-7-849-15,11-23-183 16,-11-7 585-16</inkml:trace>
  <inkml:trace contextRef="#ctx0" brushRef="#br0" timeOffset="34578.97">23174 9098 360 0,'0'0'832'0,"0"0"-496"0,0 0-232 16,0 0-40-16,0 0 16 31,0 0 128-31,0 0 176 0,0 0 32 16,158-30 48-16,-148 45 8 0,5 8-120 15,-6-1-16-15,-2 9-136 16,-7-1-95-16,0 7 23 15,0-6-16-15,0-9-32 16,0 8-8-16,-24-7-72 16,-2-1-80-16,-6-6-208 15,-3-1-313-15,12-8-943 0,-3-7-1047 16</inkml:trace>
  <inkml:trace contextRef="#ctx0" brushRef="#br0" timeOffset="35026.91">23497 9279 3136 0,'0'0'1553'0,"0"0"-1425"15,0 0-128-15,0 0 0 0,0 0 104 16,0 0-8-16,9 53-88 15,-9-31 0-15,9 9 8 16,-1-1-8-16,1-1-8 0,-3-6-48 16,14-1-96-1,-14-13-137-15,20-2-55 16,-11-7-32-16,11 0 24 0,-9 0 40 16,-2-7 88-16,11-17 136 15,-9-6 80-15,-10 1 8 16,10-10 56-16,-8 2 32 15,-1 0 8-15,1-8-40 32,-1 14 64-32,-1 9 288 15,-7 7 360-15,0 15-119 16,0 0-209-16,0 0-280 0,0 0-168 16,0 15-16-16,0 16 16 0,9 6 120 15,-1 0-40-15,1 8-72 16,-9 1-8-16,17-9-160 15,-2 0-520-15,4-6-705 0,-12-16-903 16</inkml:trace>
  <inkml:trace contextRef="#ctx0" brushRef="#br0" timeOffset="35529.99">24087 8865 4184 0,'0'0'1433'0,"0"0"-1409"15,0 0 56-15,0 0-56 0,0 0 368 16,0 0-40-16,0 0-32 0,41 218-136 16,-41-164-88-16,0 5 64 15,0-7-56-15,0-6-56 16,0-1-40-1,0-14 0-15,0-16-8 0,0 0-48 16,0-8-120-16,0-7-64 16,0 0 8-16,0 0 160 15,0-7-272-15,0-17 32 0,0 2 8 16,0-8 64 0,9 15 136-16,0-7 96 15,8-2 0-15,6 18 0 16,-14-10-8-16,19 10-48 0,-15 6 8 15,4 0 48-15,0 0 8 16,-8 6 40-16,-2 25-40 0,1-1 80 31,-8 0 16-31,0-1-48 16,0 2 40-16,0-1 8 16,-8-15-16-16,-16 7 32 0,7-14-40 15,-5-1-80-15,-15-7-184 16,20 0-160-16,-6 0-248 0,5-22-993 31,10-8-1471-31</inkml:trace>
  <inkml:trace contextRef="#ctx0" brushRef="#br0" timeOffset="35919.07">24576 8880 1800 0,'0'0'1632'0,"0"0"-1200"0,0 0 240 15,0 0 193 1,0 0-89-16,0 0-224 16,0 0-112-16,84 68-48 15,-67-38-216-15,-2 1-96 0,-6 6-8 16,0 0-24-16,-9 8-48 15,0 1-40-15,-9 6-32 0,-8 1-40 32,-7-15 8-32,7-1-16 15,8-6-72-15,1-9-56 16,8-22-96-16,0 8 8 0,0-8 104 16,0 0 16-16,0 0 112 15,17 0 48-15,9 0 56 0,-3-8-8 31,12-7-144-31,-3 8-320 16,9-8-569-16,-6 15-471 16,-12-16-664-16</inkml:trace>
  <inkml:trace contextRef="#ctx0" brushRef="#br0" timeOffset="50912.46">19994 11070 408 0,'0'15'128'0,"-6"16"-128"16,-3-9 0-16,0-7-136 15,1 8-200-15</inkml:trace>
  <inkml:trace contextRef="#ctx0" brushRef="#br0" timeOffset="51696.63">19912 11205 16 0,'0'0'888'15,"0"0"-656"1,0 0-232-16,0 0 0 0,0 0 128 15,0 0-72-15,0 0-56 16,0 0 8-16,0 0 96 0,0 0 192 16,0 0 88-16,0 0-32 0,0 0-24 31,0 0-32-31,0 0-8 16,0 0 16-16,0 0-40 0,0 0-32 15,0 0-80-15,0 0-64 16,0 0 16-16,0 0-88 15,0 0-8-15,0 0 0 0,0 0 0 32,0 0-8-32,0 15 16 0,0 31 121 15,0 6 175-15,0 24-8 16,0 0-72-16,0 22-40 16,0-1-88-16,0 8-32 0,9-7-72 15,6 0 16-15,2-9-16 31,0-13 0-31,1-15-48 0,-12-24-8 16,11-7 40-16,-17-23-120 16,9-7-96-16,0 0-80 15,-9-29-88-15,8-9-161 0,-8-15-1687 0</inkml:trace>
  <inkml:trace contextRef="#ctx0" brushRef="#br0" timeOffset="52382.27">19953 10942 3504 0,'0'0'912'16,"0"0"-912"-16,0 0-232 15,0 0 232-15,0 0 8 16,17-22 56-16,24 14 48 0,2 1 16 16,13-8-40-16,11 8 41 31,0-2-1-31,8 3 32 0,-2-3-64 15,3 2-96-15,-9 7 8 16,-9 0 0-16,-17 0-8 16,-7 0-8-16,-19 0 8 0,2 0 0 15,-17 0 8-15,0 0 72 16,0 0 80 0,0 0 24-16,0 7-8 0,0-7-168 15,0 15-8-15,0 1 8 16,0 6 40-16,0 16 40 15,0 15-16-15,9 14 40 0,8 9 16 16,7 7 48 0,-7 6-72-16,15-6-96 15,-6 0 8-15,7 1 48 0,10-10 16 16,-9 2-64-16,-10-9-8 16,-1-14 8-16,3-16-8 15,-17-7 0-15,-3 1 64 0,-6-16 8 31,0 0 0-31,0 0 72 16,-6 0-40-16,-29 7-40 0,-5 9-24 16,-10-1-48-16,-17-8 0 15,-8 8-56-15,-7 1 40 0,-2-9-136 16,-6-7-48-16,6 0-8 31,8 0-24-31,3 0-248 0,6 0-512 16,9-8-457-16,26 2-399 0</inkml:trace>
  <inkml:trace contextRef="#ctx0" brushRef="#br0" timeOffset="53851.21">18543 14247 1144 0,'0'0'360'0,"0"0"-352"15,0 0 168 1,0 0 144-1,0 0-136-15,0 0-88 16,0 0-16-16,0 0 32 0,0 0 120 0,0 0 56 16,0 0 24-16,0 0-32 15,0-9-8-15,0 2 32 16,0-1-16 0,0 1-72-16,0-8-71 15,8 0-41-15,1-7 24 16,6-17-64-16,-6 9 56 0,8-14-32 15,-2-2-72-15,11-6-8 0,-9-2-8 16,7-13 8-16,2-1-8 31,8-6 0-31,-2 5-8 16,9-14 8-16,0 9 0 0,17-2 0 16,-8 2-8-16,8 5 0 15,-6 1 0-15,-9 9 0 0,-13 5 8 16,4 10 8-16,-19 6-8 31,3 7 8-31,-1 9 0 31,-9-8-8-31,8 0-8 0,1-1-40 0,0 2-24 16,7-1-8-16,2 0-32 16,6 8-8-16,-6-9 16 0,-9 16 96 15,7 7-16-15,-7-7 16 16,0 8 8-16,-2-8 8 15,2-7 96-15,16-2 72 0,-8 2-64 16,8-8-40-16,10-1-8 16,-11 9 8-16,-6-1 64 0,6 8-64 0,-6 1-64 31,-11-1-8-31,11 7 0 16,-17 8 0-16,14 0 0 15,-5 0 0-15,-10 0-8 0,9 0 8 16,-10 0 0-16,1 0-16 15,1 0-40-15,0 0 0 0,-9 0-16 16,0 0-8-16,0 0-48 31,0 0-32-31,0 0-152 0,0-7-241 16,0-8-439-16,0 6-1824 0</inkml:trace>
  <inkml:trace contextRef="#ctx0" brushRef="#br0" timeOffset="54654.21">18902 12531 384 0,'0'0'1416'16,"0"0"-816"-16,0 0-472 15,0 0 208-15,-10 0 272 0,10 0-112 16,0 0-184-16,0 0-112 15,0 0-8-15,0 0 65 0,0 0-25 16,0 7-56-16,0-7-64 16,0 0-8-16,0 0 16 15,0 0 16-15,0 0-8 0,0 0-24 16,0 0-56-16,0 0-48 16,0 0 16-1,0 0-16-15,0 0 0 0,0 0-16 16,0 0 8-16,0 7 8 15,15-7 96-15,2 15 40 16,9-7-56-16,6 7-8 16,9-8-16-16,11 1 48 15,-9 8-24-15,13-10-24 16,-7 10-40-16,1-9 40 0,-1 8-48 16,1-7 40-16,-14-1-40 15,-14 1-8-15,4-8 8 0,-18 7 0 31,1-7 16-31,-9 0 24 16,0 0 80-16,0 8 32 0,0-8 24 16,0 7-72-16,0 1-64 15,0-1-40-15,0 8 48 16,0 8 32-16,-26 7 16 0,0 8-88 31,-15 15 32-31,9-1-48 16,-2 9-8-16,1-2-112 0,16-5-176 15,17-17-408-15,0-7-616 16,0-15-1729-16</inkml:trace>
  <inkml:trace contextRef="#ctx0" brushRef="#br0" timeOffset="55216.09">19139 13464 488 0,'0'0'2800'31,"0"0"-1848"-31,0 0-736 0,0 0-120 16,0 0 201 0,0 0-113-16,0 0-8 0,0 0 80 0,0 0 88 15,0 135-8-15,0-90-72 16,0 1-128-16,9-2-8 15,-1 1-48 1,1 8 0-16,8-8-64 0,-10 1-8 16,10-16-8-16,0 0-104 15,9-16-288-15,-2-6-456 0,8-8-281 16,3-22-119-16,-12-1-448 16</inkml:trace>
  <inkml:trace contextRef="#ctx0" brushRef="#br0" timeOffset="55502.31">19107 13592 2776 0,'0'0'1152'16,"0"0"-1016"-16,0 0-16 16,0 0-112-1,0 0 272 1,0 0-96-16,0 0-87 0,99-8-97 16,-73 8-72-16,-2 0-265 0,10 0-375 15,-10-7-592-15,-7 7-744 0</inkml:trace>
  <inkml:trace contextRef="#ctx0" brushRef="#br0" timeOffset="55802.04">19372 13577 1536 0,'0'0'1152'16,"0"0"-800"0,0 0-272-16,0 0 32 15,0 0 144-15,0 0 168 16,0 0-136-16,0 0-192 0,43 113 32 15,-28-99 104-15,-15 1-143 16,9 0-9-16,-9-7-8 0,8 7-64 31,-8-15 88-31,0 0-16 16,0 0-72-16,0 0 0 16,0 0 96-16,9 0 24 0,-9-8 264 15,8-22-320-15,1-7-72 16,-3-1-104-16,3-7 32 0,0-1 64 31,8 9-344-31,7 0-353 16,-7 7-351-16,0 6-720 0</inkml:trace>
  <inkml:trace contextRef="#ctx0" brushRef="#br0" timeOffset="56230.37">19703 13411 4232 0,'0'0'745'0,"0"0"-593"16,0 0-136-16,0 0 168 15,0 0-176 1,0 0 0-16,0 0-8 16,-64 112 0-16,64-88 0 15,0 6-8-15,0-15-88 0,0 7 16 16,0-15-72-16,0 1-56 15,15-1-145-15,2-7-23 16,0 0 168 0,-2 0 152-16,3-15 56 15,-10-7 112-15,1 0 40 16,-1-2 56-16,-8-6-56 0,0 8 137 16,0-8-49-16,0 8-64 15,0 7 40-15,0-1 48 0,0 9 40 31,0 7-152-31,0 0-152 16,0 0-48-16,0 0-216 16,0 0-176-16,0 23 32 0,0-8 272 15,9 7 80-15,6 1-65 16,2-1-303-16,16-7-312 0,1 1-328 31,-10-10-480-31</inkml:trace>
  <inkml:trace contextRef="#ctx0" brushRef="#br0" timeOffset="56624.18">19936 13381 3088 0,'0'0'856'0,"0"0"-624"0,0 0-176 15,0 0 200-15,0 0-168 0,-15 7-80 16,15 16 97-16,0-9-33 15,0 10 8 1,0-2-8-16,0-7-64 16,8-7 72-16,-8 7-64 15,7-15-8-15,-7 0 8 0,0 0 88 16,0 0 56-16,0 0 72 16,0 0 104-16,0-15-200 31,0 0-80-31,0-8-48 0,0-8 0 15,0 9-8-15,0 0 0 16,0-1-8-16,0 1 8 0,0 13-8 16,9 3 0-16,-1 6 0 15,1 0 0-15,8 0 0 16,-2 6-72 0,11 18-80-16,0-2-96 0,-3 1-112 15,3-1-289-15,-2-6-615 16,-7-1-600-16</inkml:trace>
  <inkml:trace contextRef="#ctx0" brushRef="#br0" timeOffset="60682.21">26951 7502 1088 0,'0'0'1984'0,"0"0"-1456"15,0 0-456-15,0 0-64 0,0 0 224 31,0 0-232-31,0 0-48 16,0 0-528-16,0 0-256 0,0 0 96 16,0 0-96-16,0 0 144 15</inkml:trace>
  <inkml:trace contextRef="#ctx0" brushRef="#br0" timeOffset="61735.04">26951 7502 384 0,'17'0'528'15,"-17"0"-144"-15,0 9-40 16,0-9-80-16,0 0-40 16,0 0-16-16,0 0 40 15,0 0 88-15,0 0-24 16,0 0-32-16,0 0 32 16,0 0 8-16,0 0-32 0,0 0-64 15,0 0 41-15,0 0-33 16,0 0-48-16,0 0-96 0,0 0-40 15,0 0 8-15,0 0-56 32,0 0 0-32,0 0 8 0,0 0 48 15,0 0-48-15,0 0 0 16,0 0 56-16,0 0-64 16,0 0 16-16,0 0 32 0,0 0 24 31,0 0 0-31,0 0 64 15,0 0 24-15,0 0-8 0,0 0 40 16,0 0 40-16,0 0-24 16,0 0-88-16,0 0-40 15,0 0-72-15,0 0 64 0,0 0-72 16,0 0 48 0,0 0-32-16,0 0 48 15,0 0 16-15,0 0 8 0,0 0 16 16,0 0 32-16,0 0-48 15,0 0 0-15,0 0-24 16,0 0 16-16,0 0-16 16,0 0-8-16,0 0-48 15,0 0 40-15,0 0-40 16,0 0 8-16,0 0 0 0,0 0-8 16,0 0 0-16,0 0-8 15,0 0 0-15,0 0 0 16,0 0 0-1,0 0 0-15,0 0 0 16,0 0 8-16,0 0 0 0,0 0-8 16,-8 0 0-16,8 0 0 15,-9 0-16-15,1 0-64 16,8 0 24-16,-18 0-24 0,10 0 8 31,1 0 64-31,-1 0 8 16,-1 0 0-16,0 0 0 0,1 0 0 15,-9 0 16-15,4 0-16 16,-7 0 0-16,3 15-8 16,-7-8-96-16,7 16 88 0,0 7-72 15,8-8-8 1,3 9 48-16,6-9-32 16,0 8-48-16,0-8 40 0,0-7 16 15,24 0 72-15,1 9-48 16,8-9 48-16,16-1 0 15,1-6 56-15,10 14-56 0,-4-14-48 16,2 8-8 0,-6 6-16-1,-3-7-80-15,-16 7 16 0,-1 8-72 0,-13 0-160 16,-4 1 144-16,-15 6 216 16,0 2 8-16,0-11 0 15,-8 18 8 1,-18-16 0-16,-15 1 64 15,0-9-72-15,0 1 56 0,7-16-48 16,-5-7 0-16,5 0 0 16,-1 0 0-16,11-22 0 15,-1-8-8-15,16-1-232 0,0 1-80 32,9-16-360-32,0 9-825 15,0 0-1623-15</inkml:trace>
  <inkml:trace contextRef="#ctx0" brushRef="#br0" timeOffset="62234.47">27457 7819 2968 0,'0'0'2113'0,"0"0"-1529"15,0 0-528-15,0 0-56 0,0 0-80 16,0 0-40 0,17 7 40-16,-8-7-32 15,-2 8 0-15,10-8 112 16,-9 0 8-16,10 0 48 15,-10 0 24-15,7 0 48 0,-4-8 8 16,-4-7 16-16,10 0-24 16,-9 1-56-16,-1-1-72 0,-7 0 0 31,0 0-56-31,0-1 48 16,0 8 0-16,0 1 16 15,-7 7 0-15,-10 0 184 0,-9 0-40 16,18 0-152-16,-7 0-48 15,-3 0 40-15,10 15 0 0,-1 16-56 32,9 6 48-32,0 8-40 15,0 1 56-15,0-2-8 0,9 1 0 16,25-7-80-16,-1 0-136 0,16-16-40 16,18-7-176-16,0-8-417 15,-9-7-895-15</inkml:trace>
  <inkml:trace contextRef="#ctx0" brushRef="#br0" timeOffset="62702.41">27963 7737 4368 0,'0'0'1137'0,"0"0"-1137"15,0 0-80-15,0 0-80 0,0 0 160 16,0 0 152-16,0 0-32 0,9 119-40 16,-1-81-72-16,1-8 40 31,6-7-48-31,-6-1-48 16,-1-6-184-16,-8-16-264 0,9 0-57 15,-9 0 505-15,0-16-64 16,0-6 112-16,0-16-152 0,0-6 144 31,0-2 0-31,0 1-56 16,0-8 0-16,9 8-48 15,-1 8 112-15,1 13 160 0,-3 2-80 0,12 15-64 16,-10-1 96-16,18 8 16 16,-11 0-24-16,2 0-24 15,9 8 120 1,-2 14 121-16,2 9-9 15,-11-1-128 1,11 7 0 0,-9 0-24-16,6 9-160 0,-5-1-64 0,5 1-656 15,-14-9-841 1</inkml:trace>
  <inkml:trace contextRef="#ctx0" brushRef="#br0" timeOffset="63175.29">28562 7285 4120 0,'0'0'993'15,"0"0"-913"-15,0 0 16 0,0 0 248 31,0 0 144-31,32 210-152 16,-15-149-144-16,-8-2-120 16,6-5-24-16,-6-2-48 0,-1-21 0 15,3-9 0-15,-11-7-8 0,0-15-112 16,0 0 120-16,0 0 40 16,0 0-40-1,0-15-96-15,-11-22-96 16,3 13 72-16,-7-13-16 15,6 15-48-15,-8-8 136 0,8 14 48 16,1 1 160-16,-1 15 40 0,2 0-56 16,-1 0-72-1,-9 0-56-15,8 0-16 16,-8 22 0-16,2 2 16 16,6 13 88-16,1 0-40 15,8 2-56-15,0-2 0 0,0-7 16 16,25-8-16-16,16 2-8 15,0-17-168 1,43-7-280-16,-15-16-272 16,-13-14-929-16</inkml:trace>
  <inkml:trace contextRef="#ctx0" brushRef="#br0" timeOffset="63557.43">29010 7254 4336 0,'0'0'865'0,"0"0"-681"16,0 0 104 0,0 0 408-16,0 0-304 15,0 0-328-15,0 0-64 16,-17 8 0-16,-1 23 56 0,3 6 200 16,7 0 32-16,-10 24-56 0,10-1-80 15,-1 8-72-15,3 0-80 31,6-8 0-31,0-7-8 0,15-1-96 16,11-7-120-16,6-14-256 16,26-24-512-16,0 1-649 0,-8-8-2431 15</inkml:trace>
  <inkml:trace contextRef="#ctx0" brushRef="#br0" timeOffset="63886.79">29548 7082 4256 0,'0'0'1129'0,"0"0"-753"15,0 0-240 1,0 0-32 0,0 0-96-16,0 0 144 0,0 0 112 0,142 98-32 15,-101-46-24-15,2 9-16 16,-11-9-24-16,-6 7 80 0,-11 10-96 16,-15-9-48-16,0 15-104 31,-73 23-56-31,-17-22-792 0,6-8-1369 15</inkml:trace>
  <inkml:trace contextRef="#ctx0" brushRef="#br0" timeOffset="64887.37">26794 5802 2760 0,'0'0'1144'16,"0"0"-800"-1,0 0-344-15,0 0 8 0,0 0 72 16,0 0 144-16,0 0-55 0,-159 189-73 16,126-152-40-1,16 0-56-15,2-14 0 0,7 8 0 0,8-24-64 32,0 8-8-32,0-8-57 15,0-7-7-15,8 0 128 0,7 0 8 16,2 0 0-16,11 0 56 15,-15 0 0-15,-4 0-40 0,-9 0 32 16,0 0 41-16,0 8 87 31,0 7-168-31,0 7 64 0,0 2 0 16,-9 13 24-16,1-7-88 16,3 7 48-16,-5-6-48 15,1-1-8-15,0-8 0 0,9 1-8 16,0-1 8-16,0 0-8 31,0 2-72-31,0-2 64 0,9 8 8 16,10-8 0-16,3 2-88 15,4-2-64-15,-3-7-233 0,-5-8-47 16,5 1 16-16,-14-1 96 0,0-7 136 16,-9 8 88-1,0-1 0 1,0 23-200-16,0 1 8 0,-18-1-744 15</inkml:trace>
  <inkml:trace contextRef="#ctx0" brushRef="#br0" timeOffset="65733.17">26437 10416 5193 0,'0'0'1152'0,"0"0"-864"31,0 0-224-31,0 0 96 0,0 0-72 16,0 0-88-16,0 0 0 15,148-120 48-15,-122 111 32 16,-2 9-32-16,-16 0 24 0,-8 0-16 16,0 0-56-16,0 9 0 15,0 6 8-15,0-1 40 0,-8 9-40 31,3-1 8-31,-5 1-16 16,1 0-72-16,9-8-64 16,-9 7-16-16,9-7 8 0,0 0 8 15,0-7-24-15,9-1-64 32,15 0-64-17,2-7 184-15,14 0 104 0,1 0 8 16,-6 0 40-16,6 0-40 15,-13 0 0-15,-7 0 8 16,-4 15 152-16,-8 9 40 0,0 6-48 16,-9 7-48-16,0 0 16 0,0 2-56 15,0 5-16-15,0 2 16 0,0-1-72 16,-18-8-80-16,-14 0-408 16,6-6-608-16,-6-8-2057 15</inkml:trace>
  <inkml:trace contextRef="#ctx0" brushRef="#br0" timeOffset="66710.88">25431 6427 704 0,'0'0'1032'16,"0"0"-272"-16,0 0 184 16,0 0-160-16,0 0-183 0,-6-15-193 0,6 0-112 15,0 7-32-15,0-7-40 16,0-1 64-16,0 1-56 0,0-7 24 31,0 0-8-31,0-8-48 16,0-16-64-16,6 1-40 0,3 1-8 15,8-17 272-15,0 1-264 16,-2-1-88-16,2 2 0 0,1-2 0 16,-1 16 0-16,-11 7-8 31,12 1 0-31,-10 14 0 16,1 8-16-16,6 8-64 0,-7 7-80 15,10 0-64-15,-1 7 144 16,7 23 24-16,1 15 56 0,16 8 80 15,-6 7-24-15,-3 8-8 32,0-1-48-32,-6-6-128 15,0 0-320-15,-11-2-328 0,2-20-104 0,-8-2-249 16,-9-22-663-16</inkml:trace>
  <inkml:trace contextRef="#ctx0" brushRef="#br0" timeOffset="66899.95">25515 6104 3848 0,'0'0'680'16,"0"0"-680"-16,0 0-80 0,0 0-48 15,183 22-472-15,-125-22-1488 0</inkml:trace>
  <inkml:trace contextRef="#ctx0" brushRef="#br0" timeOffset="68589.64">22735 12501 2600 0,'0'0'1176'16,"0"0"-376"-16,0 0-247 31,0 0 119-31,0 0-64 0,0 0-152 16,0 0-224-16,0-39-48 15,-8 47 32-15,-1 14 16 16,0 9-176-16,-8 14-8 0,2 7 72 16,-2 9 96-16,8 14 16 15,-8 15-16-15,8 15-64 0,5 1-144 16,-7-1 64-16,11-14-72 15,0-8-16-15,24-23-248 16,10-22-48-16,7-16-136 0,9-14-40 31,-1-8 0-31,1-8-168 16,-1-45 8-16,-14 8-601 0,-9 1-1391 16</inkml:trace>
  <inkml:trace contextRef="#ctx0" brushRef="#br0" timeOffset="68805.27">22544 13034 1880 0,'0'0'3249'15,"0"0"-3249"-15,0 0-80 16,0 0 80-16,0 0 8 15,0 0 152-15,198 0-160 0,-123 0-256 16,0-7-233-16,7-15-231 16,-15 7-544-16,-18 0-560 0</inkml:trace>
  <inkml:trace contextRef="#ctx0" brushRef="#br0" timeOffset="69056">23050 12884 4152 0,'0'0'1809'16,"0"0"-1449"-16,0 0-360 0,0 0-120 0,0 0 120 16,0 0 312-16,84 52-32 15,-44-22-176-15,19-6-88 16,-10 6-16-1,-8-8-152-15,9-7-160 16,-16-8-360-16,-10 8-288 0,2-15-265 16,-3 0-55-16,-6 0-216 0</inkml:trace>
  <inkml:trace contextRef="#ctx0" brushRef="#br0" timeOffset="69312.41">23349 12824 1456 0,'0'0'1912'0,"0"0"-880"31,0 0-383-31,0 0 167 16,0 0-16-16,0 0-296 16,0 0-176-16,0 0-16 0,0 0-16 15,-50 112-88-15,24-66-88 16,18-1-72-16,-16 7-48 0,-2 9 0 31,9-9-168-31,2 1-384 16,-2 0-464-16,0-8-328 15,8-7-833-15,3-16-1046 0</inkml:trace>
  <inkml:trace contextRef="#ctx0" brushRef="#br0" timeOffset="69586.47">23904 12545 6449 0,'0'0'1584'15,"0"0"-1144"-15,0 0-216 16,0 0 152 0,0 0-376-16,0 0-112 15,28 0-552-15,-6 0-232 16,-5 0-432-16,-8 0-881 0</inkml:trace>
  <inkml:trace contextRef="#ctx0" brushRef="#br0" timeOffset="69782.46">24096 12990 5881 0,'0'0'1968'0,"0"0"-1464"0,0 0-384 16,0 0 424-1,0 0 321-15,0 0-537 16,0 0-328-16,0 0-48 15,0 0-288-15,0 0-481 0,9 0-975 16,-3 0-728-16</inkml:trace>
  <inkml:trace contextRef="#ctx0" brushRef="#br0" timeOffset="70366.85">25382 12177 6185 0,'0'0'1216'0,"0"0"-896"16,0 0-96-16,0 0 352 16,0 0-320-16,-7 30-248 0,7 22 320 15,0 9 153-15,0 7-57 31,0 6-216-31,7-5-96 0,1-10-56 16,1-6-56-16,8-8-8 16,-2-6-56-16,11-17-248 0,0-7-144 15,6 0-265-15,0-8-71 16,-6 1-136-16,-2-8-8 31,10 0-48-31,-10-23-609 0,-7-8-527 16</inkml:trace>
  <inkml:trace contextRef="#ctx0" brushRef="#br0" timeOffset="70554.07">25366 12553 1320 0,'0'0'1264'0,"0"0"-16"16,0 0-231-16,0 0-321 15,0 0-400-15,0 0-296 0,-17-15-120 16,34 15-232-16,7 0 224 15,11-7-120 1,-3-1-185 0,26-8-495-16,0 1-528 0,-17 0-719 0</inkml:trace>
  <inkml:trace contextRef="#ctx0" brushRef="#br0" timeOffset="70916">25780 12433 2528 0,'0'0'2489'15,"0"0"-1817"-15,0 0-544 32,0 0 56-32,0 0 256 0,0 0-200 15,0 0-144-15,-50 196-96 16,59-144 8-16,17-15-8 0,6-6-104 15,0-9-120-15,-6-14-96 16,7-1 16-16,1-7 32 31,-10 0 256-31,2-30 16 0,-1 1 120 16,-18-10-40-16,1 2 104 0,-8-9 176 16,0 9 112-16,0 0-8 0,0-2-112 15,-15 2-48-15,-10 15-168 16,7 7-136-1,-5 7-248 1,-20 8-216-16,10 15-608 0,7 7-1113 0</inkml:trace>
  <inkml:trace contextRef="#ctx0" brushRef="#br0" timeOffset="71173.64">26353 12357 6369 0,'0'0'1632'0,"0"0"-1040"0,0 0-400 16,0 0 56-16,0 0-248 15,0 0-336-15,0 0-752 32,0 0-704-32,43 7-497 0</inkml:trace>
  <inkml:trace contextRef="#ctx0" brushRef="#br0" timeOffset="71366.42">26512 12816 4080 0,'0'0'2097'0,"0"0"-1753"0,0 0-344 16,0 0-184-16,15 0-48 15,11-7-760-15,-9-1-601 0</inkml:trace>
  <inkml:trace contextRef="#ctx0" brushRef="#br0" timeOffset="71894.17">27192 12756 936 0,'0'0'4809'0,"0"0"-4265"16,0 0-448-16,0 0-16 31,0 0 256-31,0 0-200 0,0 0-128 0,0 0 0 15,0 0 144-15,0 0 120 16,9-53-24-16,-3 16-168 16,3-9-72-16,8-6 0 0,1 0 0 0,-3-2 72 31,2 2 64-31,-9-1-80 16,10 8-56-16,-12-1 120 0,11 17 104 15,-17-1 8-15,9 15 8 16,2 0-8-16,-11 6-16 15,0 9-31-15,0 0-89 0,0 0-104 32,0 24-216-32,0 6 216 0,6 14 8 15,3 10 48-15,-3-2-48 16,11 1-8-16,-8-1-48 16,17 2-265-16,-20-10-175 0,12-5-128 15,-10-2-200-15,-8-15-456 31,0 1-289-31,0-16-815 0</inkml:trace>
  <inkml:trace contextRef="#ctx0" brushRef="#br0" timeOffset="72085.5">27291 12538 5369 0,'0'0'1024'0,"0"0"-1024"16,0 0-104-16,0 0 104 0,0 0 232 0,0 0-232 31,158-37-56-31,-124 21-512 16,-2 8-424-16,-6 8-969 0</inkml:trace>
  <inkml:trace contextRef="#ctx0" brushRef="#br0" timeOffset="72837.14">24643 14457 5601 0,'0'0'280'0,"0"0"-280"16,0 0-320-16,0 0 320 16,0 0 216-16,0 0-200 15,183-15-16-15,-125-23-80 0,-8 0 80 16,-1-14 8-16,1 7 72 31,-7-8 96-31,-20 1-88 16,-5 6 48-16,-10 1-16 0,1-7 8 15,-9 6-64-15,0 1 56 16,-9 1-32-16,-17 5 168 0,3 9 72 16,-3 8 8-16,4 6-112 31,-14 16 176-31,19 0-184 0,-7 0-144 16,7 38-72-16,8 7 0 0,0 16 88 15,9 21 104-15,0 1-40 16,0 15-136-16,28 7-8 0,-4-7 88 15,-9 8-96 1,11-17 8 0,-2 2 0-16,-16 0-8 0,1-16-112 15,-9-8-272-15,0-13-352 16,-32-10-712-16,-3-21-321 0,3-7-2431 16</inkml:trace>
  <inkml:trace contextRef="#ctx0" brushRef="#br0" timeOffset="73026.58">24701 14690 4400 0,'0'0'1313'16,"0"0"-1041"-16,0 0-208 31,0 0 144-31,0 0 464 0,209-67-336 16,-136 36-176-16,3 1-160 15,25-7-320-15,-28 7-1080 0,-24 8-1761 0</inkml:trace>
  <inkml:trace contextRef="#ctx0" brushRef="#br0" timeOffset="73258.12">25756 14179 4977 0,'0'0'2624'0,"0"0"-1816"0,0 0-688 16,0 0-112-16,0 0-8 0,0 0-280 31,24-15-680-31,-7 15-32 16,-8 0-616-16,8 0-1601 15</inkml:trace>
  <inkml:trace contextRef="#ctx0" brushRef="#br0" timeOffset="73440.12">25829 14479 5705 0,'0'0'1416'0,"0"0"-1312"0,0 0 0 15,0 0-104-15,0 0 0 32,0 0-544-32,0 0-304 15,0 0-1297-15</inkml:trace>
  <inkml:trace contextRef="#ctx0" brushRef="#br0" timeOffset="73977.24">26867 13569 1872 0,'0'0'2552'15,"0"0"-1767"-15,0 0-521 0,0 0 200 16,0 0 160-16,0 0-224 31,-157 75-88-31,133-29 40 16,16-2-144-16,8 10-168 0,0-10-40 15,15 10-136-15,28-17 56 16,-2 8 8-16,8-8-136 0,-8 1 16 0,9-8 88 16,-24-8 56-1,-1 1 48 1,-9-7 0-16,-8 6 0 15,-8-7 128-15,0 7 32 0,0 8 24 16,-24-6 0-16,-10 6-80 16,2-1-96-16,-3-6-8 0,-6-8-192 15,9-8-120 1,6 2-248-16,0-9-408 16,20-16-809-16,-11-7-1479 15</inkml:trace>
  <inkml:trace contextRef="#ctx0" brushRef="#br0" timeOffset="74409.41">27216 13930 4280 0,'0'0'1065'0,"0"0"-1065"16,0 0-184-16,0 0 184 0,0 0-48 16,0 0 48-16,0 0-184 15,151 38-409-15,-119-38-159 16,0-15 384-16,-6-8-56 0,0 1 408 16,-19-9 16-1,1 9 360-15,-8-1 344 16,0 8 32-16,0-1-87 0,0 10-209 15,-8 6 128-15,-8 0-64 16,-9 0-120-16,1 0-200 16,-2 0-88-16,0 6-16 15,11 25 24-15,-11-8 24 16,18 8-120-16,-1 6 56 16,9 0-64-16,0 8-8 0,0-7 0 15,17 0-168-15,9-9-248 16,6-5-424-16,18-18-144 15,-7-6-449 1,-2 0-807-16</inkml:trace>
  <inkml:trace contextRef="#ctx0" brushRef="#br0" timeOffset="74824.78">27716 13734 4048 0,'0'0'1673'0,"0"0"-1089"16,0 0-464-16,0 0 136 16,0 0 272-16,0 0-216 15,0 0 32-15,0 128-96 0,6-91-112 32,3-13-64-32,-9 6-64 0,8-15-8 15,-8 0-48-15,9-15-80 0,-9 0-104 16,9 0-80-16,-9 0 240 15,0-30 24-15,0 0-64 16,8-7-88-16,-8-9 112 16,7 1-88-1,3-8-80-15,5 8 24 0,3-1 232 16,-10 16 0-16,7 8 224 0,-6 7 40 16,8 15 104-16,-8 0-16 15,6 0 64-15,2 0-48 16,-8 8-80-1,8 14-160-15,-2 8-128 16,-6-8 48-16,8 9-48 0,-9-9-200 16,1 8-320-16,0 0-176 15,-3 16-424-15,3-16-721 16</inkml:trace>
  <inkml:trace contextRef="#ctx0" brushRef="#br0" timeOffset="75321.03">28411 12914 5009 0,'0'0'840'0,"0"0"-552"16,0 0 560-16,0 0 424 0,17 218-440 16,1-149-279-16,-10-10-145 15,-1 8-120-15,1-13-160 0,1-10-24 0,0-5-32 16,-9-17-72-16,0-7 8 16,0-7-8-16,0-8-8 15,0 0-136 1,0 0 0-16,0 0-192 31,-9-23 0-31,-8-7-25 0,2-8 129 16,-11 8 24-16,9 8 112 15,1-1 96-15,1 16 200 16,-4 7-72-16,10 0-80 0,-6 7-40 16,-2 23 32-16,0 8 80 15,17 7-55-15,-7 8-49 0,7-9 32 16,0 2 8-16,15-1-24 15,11-7-32-15,-2-16-112 16,2-14-201-16,6-8-271 0,3 0-376 31,-3-68-312-31,2 8-665 16</inkml:trace>
  <inkml:trace contextRef="#ctx0" brushRef="#br0" timeOffset="76251.25">21764 11763 1456 0,'0'0'1120'16,"0"0"-864"-16,0 0-176 0,0 0 88 31,0 0 432-31,0 0-80 16,32-189 25-16,-23 174-185 16,2 0-16-16,-5 0-32 0,-6 8 56 15,15-8 40-15,-6 0-48 16,-1 0 8-16,-8 8-104 0,9-2-64 31,-9 9 16-31,0 0 8 16,0 0-184-16,0 53-40 15,9 45 0-15,14 97 176 0,3 99-16 16,24 60-56 0,10 53-24-16,-4 6 32 15,2-13 120-15,-17-2-8 0,0-14-31 16,-7-46-41-16,-16-36-80 15,-3-47-64-15,-7-59 88 16,-8-45-16-16,0-53 104 0,0-15-88 0,0-9-24 16,0-13-72-16,0-16 24 15,0-30-24 1,9-15-400-16,-9-15-289 16,9-37 169-16,8-24-368 15,-17-59-520-15,0 7-128 16,0 15-1153-16</inkml:trace>
  <inkml:trace contextRef="#ctx0" brushRef="#br0" timeOffset="77862.05">22078 11868 2760 0,'0'0'864'0,"0"0"-840"16,0 0-24-16,0 0 0 15,0 0 336-15,0 0 192 0,59-52-135 16,-42 43-161-16,6 9 32 16,12 0 64-16,-1 0-40 15,14-6 232-15,27-3-72 32,18 2-32-32,55-15-184 15,85-8-32-15,73-9-8 16,34 2-88-16,0 22-24 0,-23 15-32 15,-44 8-48-15,-15 30 0 16,-1-8-8-16,-16-8-72 16,0 1 8-16,-2-16 64 0,-6-7 0 15,-1 0 8-15,1-7 0 0,-1-23 8 16,1 7 40-16,-18 7 40 31,-32 10 160-31,-47 6-80 16,-48 0-120-16,-13 0-48 0,1 0-8 15,-3 0 0-15,2 0 8 16,-8 6 0-16,0-6 0 0,6 0 0 16,2 0 16-16,18 0-8 15,-11 0 0-15,10-6 8 16,-1-10-8 0,-9 9 0-16,2-1-8 0,-9 1-8 15,-17-1-56-15,0 1-88 16,-8-1-32-16,-9 1 80 0,10-1 24 15,-18-7 32-15,8 8 32 16,-18-2 0 0,3 2 16-1,-17 1 16-15,-9 6 40 0,8 0 144 0,-8 0-48 16,0 0-136-16,0 0 0 16,0 0-16-16,9 0-8 0,-3 0 8 15,3-9 0-15,0 9 0 16,-1 0 0-16,1 0 48 15,-1 0 16 1,1 0-56-16,-9 0 8 16,9 0-16-16,-9 0 0 0,0 0-72 15,6 9 72-15,3 28 8 16,-1 15 112-16,10 39 24 31,-10 14 8-31,7 23-48 0,3 22-48 16,7 31 32-16,-10 23 57 15,3 44 87-15,-10 0 40 0,3-15 168 16,-11-22-128-16,0-46-136 16,0-29 72-16,0-31-48 31,0-14-40-31,0 7-88 0,0 15 8 16,0 14-16-16,0-21 16 0,-11-8 8 15,3-9-40-15,-1-5 24 0,-8-16-72 16,10-16 16-16,-10-6-8 15,0-9-8 1,8-7 0 0,-6-8-80-16,-2 2-40 0,0 5-16 0,2 1-8 15,-3 0 8 1,-7 1-40-16,1-1 16 0,-2 7-8 0,0-7 24 16,3 1 16-16,-3-1 56 31,11-8 64-31,-11 8-8 15,9-8 16-15,-7 2 0 0,-2-2 0 16,-6 8 24-16,-7-8-16 0,2 2 96 16,-10-2-40-16,-5 8-64 15,3-8 8-15,-18 8 0 16,-17 1 48-16,-6-1-8 0,-27 0 56 31,-31 15-24-31,-52 0 0 16,-50 0 16-16,-4 1 16 0,10-9 144 15,20-15 32-15,26 2-16 16,-17-2-112-16,-11 1-160 31,-7 6-72-31,1 1-32 0,-7 9 40 16,6-10 48-16,7 1 8 0,20-6 0 16,14-9 0-16,2-8 8 0,16 0 8 15,0 1-8-15,31-1 8 16,21 1-8-16,12-8-8 15,19 0-40-15,-16 7 40 16,-18 1 8 0,0 7-24-16,17-8-48 15,1 8-56-15,23 1-64 0,2-1-88 0,15-8-152 16,9 8 8-16,8-7 176 31,1-8 72-31,14 7 88 16,3-7 8-16,2 0-16 0,2 0-8 15,2 0-32-15,3-7-33 16,-3-1 65-16,2-7 24 0,-2 8-8 16,9-2-8-16,2 3 48 31,-2-1 40-31,8 7-272 0,9-9-328 16,0-13-496-16,0-1-752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20T14:36:48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16973 7654 184 0,'0'0'984'0,"0"0"-728"0,0 0-152 16,0 0 168-16,0 0 160 31,0 0-168-31,0 0-152 16,0 0-16-16,0 0 40 0,0 0 96 15,0 0-40-15,0 0-24 16,0 0-32-16,0 0-24 0,0 0 32 16,0 0-32-16,0 0 16 15,0 0-24 1,0 0 56-16,0 0 64 15,0 0 1-15,0 0-25 0,0 0-88 16,0 0 16-16,0 0-8 16,0 0 16-16,0 0 48 0,0 0-24 15,0 0-40 1,0 0-8-16,0 0-8 16,0 0 16-16,0 0-16 15,0 0-16-15,0 0-80 0,0 0 0 16,0 0-8-16,0 0-8 15,0 0-8-15,0 0 8 0,0 0-64 32,0 0 72-17,0 0 16 1,0 0 64-16,0 0 0 0,0 0 32 16,0 0 64-16,17 0 16 15,-6 0-16-15,11 0-16 0,3 7-16 16,8 1 16-16,16-1 0 15,18 1-8-15,8-1-24 16,9 8-72-16,7-8-40 0,8 8-8 16,-15 0 0-16,-2 9-8 15,-7-2-8-15,-8 0-16 0,-9 1 16 16,-9 8-64-16,-8-9 64 31,2 0-8-31,-10 1 0 16,8-1 8-16,0 2-8 0,2-11 16 0,-3 11 0 15,10-17 8-15,0 1 0 16,8-1 56-16,-9 1-48 0,9-1-8 16,0-7 0-1,-8 8-8 1,2-1 0-16,-11 2 0 0,0-3 0 16,-1 1 0-16,-5 2 8 0,-3-3-8 15,3 3 0-15,-3-2 0 16,-6 1 0-16,15-8 8 0,-9 7 0 31,2 1 0-31,-1-1 8 16,1-7 0-16,-10 0-8 0,-16 8-8 15,1-8 8-15,-9 0 8 16,0 0 88-16,0 0 8 0,0 0 64 16,0 0-72-16,0 0-104 15,0 0-240-15,-17 0-664 31,-7 0-1248-31,-2 0-3280 0</inkml:trace>
  <inkml:trace contextRef="#ctx0" brushRef="#br0" timeOffset="7891.96">19189 6984 488 0,'0'0'680'0,"0"0"-216"16,0 0 120-16,0 0 16 16,0 0-136-16,0 0-152 15,0 0-160-15,0 0-96 16,0 0-56-16,0 0 16 15,0 0 64-15,0 0-72 0,0 0 8 16,0 0-16-16,8 7 160 16,18 1 72-16,15-1-56 15,0 1-104 1,17-1-56-16,0-7-8 16,0 7 0-16,-6-7 0 0,-2 0-8 15,-7 0-8-15,-5 0 0 16,-12 0-64-16,-17 0-8 15,-3 0-208-15,-6 0-80 0,0 0-568 32,-15 8-576-32</inkml:trace>
  <inkml:trace contextRef="#ctx0" brushRef="#br0" timeOffset="8308.12">19563 6810 744 0,'0'0'1136'0,"0"0"-1136"0,0 0-144 15,0 0 144-15,0 0 0 16,0 0 184-16,67 23-96 16,-35-15-72-1,-6 7-8-15,-11-8 0 16,11 1 8-16,-9 7-16 16,-1 0 8-16,1-8-8 0,-9 8 0 15,1 1 40-15,-9-1 120 16,0 7 16-16,0-7-48 0,0 8-72 31,0-9 0-31,-9 10-48 16,-8-9 72-16,-15 7-64 15,6 1-16-15,2-9-56 0,-2 1-88 16,3 0-336-16,14-6-280 16</inkml:trace>
  <inkml:trace contextRef="#ctx0" brushRef="#br0" timeOffset="8748.87">20285 6946 304 0,'0'0'1232'0,"0"0"-704"15,0 0-120-15,0 0-88 16,0 0-248-16,0 0-72 0,0 0-96 16,-9 30 96-16,9 0 144 15,9 0 40-15,-1 16 56 0,1-9 120 31,8 16-128-31,-8-1-16 16,-3 2-64-16,-6-10-64 16,0 1-80-16,0-8 56 0,0 2-64 15,0-9 56-15,-32-1 113 16,0-5-161-16,-3-9 48 0,-6 0-56 16,-8 0-97-16,14-15-79 15,3 0-256 1,8 0 200-16,-1-15-232 15,7-30-40-15,10-8-64 0,-1 8-920 16</inkml:trace>
  <inkml:trace contextRef="#ctx0" brushRef="#br0" timeOffset="8984.64">20020 6969 520 0,'0'0'1280'16,"0"0"-1008"-16,0 0-264 0,0 0-8 16,0 0 144-16,148 0-144 15,-89 0 0-15,7 0-104 0,-7 0-136 16,7 0-128-16,-16 0-304 15</inkml:trace>
  <inkml:trace contextRef="#ctx0" brushRef="#br0" timeOffset="10277.78">20726 7126 24 0,'0'0'616'16,"0"0"-40"-16,0 0-48 16,0 0 64-1,0 0-112-15,0 0-16 16,0 0-72-16,0 0-96 0,0 0-40 15,0 0-80-15,9-7-168 16,-9 7-8-16,-15 0-24 0,-5 0 24 16,3 0 0-16,-7 7 0 31,7 8 8-31,-6 0 0 0,5 1-8 16,1 7 8-16,0-1-8 15,17 0-8-15,-7 1-96 0,7 8 16 16,0-2-16-16,0-6 88 15,15-1 8-15,11 9 8 32,-2-16 0-32,10 15 8 0,-10-15-8 15,2 0 8-15,-9 0 8 16,-2-1-8-16,-6 1 8 0,-1 1-16 16,1-1 0-16,-9-7 0 15,0 14 80-15,-9-7 120 16,-14 0-72-1,-12 1-16-15,-6 6-15 0,1 1-41 16,-4-8-56-16,12-1 0 16,-2-6-161-16,10-1-599 0,7-7-1504 15</inkml:trace>
  <inkml:trace contextRef="#ctx0" brushRef="#br0" timeOffset="27617.72">17961 9452 56 0,'-8'-8'200'0,"-1"1"120"15,9 7-64-15,-6 0-24 32,6 0-72-32,0 0 16 15,0 0-72-15,0-7-40 0,0 7-48 16,0 0 32-16,0 0-48 0,0 0-16 16,0 0 8-16,0 0 8 15,0 0 0-15,0 0 8 16,0 0 72-16,0 0 96 0,0 0 64 31,0 0 16-31,0 0-16 16,0 0-16-16,0 0-40 0,0 0 48 15,0 0-120-15,0 0 0 32,0 0 16-32,0 0 0 15,0 0-48-15,0 0-8 0,0 0 16 16,0 0 32-16,0 0-40 0,0 0-24 15,0 0-40-15,0 0-8 0,0-8 0 16,0 8 8-16,0 0 64 16,6 0-24-16,3-7-48 15,-9 7-8-15,0 0-8 16,8 0 8 0,1 0 8-16,-9 0-8 0,9 0 8 15,-1 0-8-15,7 0 8 0,-6 0-8 16,8 0 8-16,0 0 0 15,-2 0 0-15,3 0 8 16,-10 0-8 0,16 0 40-16,-7 0-40 15,9 0 8-15,-11 0-16 16,2 0 8-16,1 0-8 0,5 0 16 16,-6 0-16-16,1 0 0 31,-3 0 0-31,11 0 0 0,-9 0 0 15,7 0 0-15,-7 0 8 16,0 0 0-16,7 0-8 0,-7 0 16 16,9 0 65-16,-11 0-73 15,11 0 0-15,-3 0 8 32,-3 0-8-32,3 0 0 0,1 0 8 15,2 0-8-15,-2 0 8 16,1 0-8-16,-1 0 0 0,2 0 0 0,0 0-8 15,6 0 0 1,-6 0 0-16,6 0 8 16,-6 0-8-1,-2 0 8-15,2 0-8 0,6 0 16 16,-6 0-16-16,6 0 8 16,-6 0 8-16,6 0-8 0,9 0 8 0,-15 0-8 15,6 0-8-15,3 0 8 31,-3 0 0-31,2 0-8 16,-1 0 16-16,8 0-16 0,-7 0 8 16,7 0 0-16,0 0 0 15,-15 0-8-15,6 0 8 0,3 0-8 16,-3 0 0-16,-6-8 8 31,6 8 8-31,-6 0-8 0,6-7 56 16,-6-1-56-16,6 8 0 15,1 0 8-15,1-7-8 0,-2 7 0 16,-6 0 8-16,6 0-16 16,3-9 8-16,-3 9 0 31,3 0 0-31,-3 0-8 0,-6 0 0 16,6 0 0-16,-6 0 0 15,0 0 0-15,6 0 8 0,-8 0 0 16,8 0 64-16,2-6-64 15,-1 6 8-15,10 0-8 16,-11-9 16-16,-6 9 24 0,-2-7-40 16,-7 7 0-1,-8 0 0-15,-1 0 0 16,-8 0 72-16,0 0 16 16,0 0 120-16,0 0-8 0,0 0-32 15,0 0 8 1,0 0 48-16,-17 0-232 15,-24-8-160-15,0 1-1024 0</inkml:trace>
  <inkml:trace contextRef="#ctx0" brushRef="#br0" timeOffset="46079.82">14533 11725 96 0,'0'0'64'16,"-8"0"-64"-16,8 0 0 15,0 0-56 1,0 0-47-16,0 0 103 16,0 0 0-16</inkml:trace>
  <inkml:trace contextRef="#ctx0" brushRef="#br0" timeOffset="46360.51">14533 11725 112 0,'-8'0'168'0,"8"0"56"0,0 0-8 32,0 0-16-32,0 0-40 15,0 0-48-15,0 0-64 16,0 0-24-16,-9 0-16 0,9 0 40 16,0 0-32-16,0 0-8 15,0 0-8-15,0 0 0 0,0 0-48 31,0 0-40-31,0 0-16 0,0 0 0 16,0 0-16-16,0 0 40 16,0 0 24-16,0 0 48 0,0 0 8 15,0 0 0-15,0 0 0 16,-8 0 0 0,8 0 0-1,-9 0-56-15,9 8-80 0,0-8-8 16,0 0-24-16,0 7-8 0,0 1 121 15</inkml:trace>
  <inkml:trace contextRef="#ctx0" brushRef="#br0" timeOffset="50940.12">21837 12297 88 0,'0'0'128'0,"0"0"-40"16,233-113-8-1,-126 75-80-15,-5 8-80 16,-3-7-32-16,-9 13 32 16,26 2-31-16</inkml:trace>
  <inkml:trace contextRef="#ctx0" brushRef="#br0" timeOffset="51761.98">24154 11959 104 0,'0'0'96'0,"0"0"-32"16,0 0 56-16,0 0 32 16,0 0 32-16,0 0 0 15,-75-84-128-15,60 70 16 0,-2-1 16 16,8 7 136-16,0 1-104 16,-8-1-120-16,8 8-128 0,-6-7-232 31,7 7 16-31,-9 0 136 15,8 0 24-15,0 0 64 16,3 0 32-16,-11 0 57 0</inkml:trace>
  <inkml:trace contextRef="#ctx0" brushRef="#br0" timeOffset="52671.83">23631 11763 1040 0,'0'0'704'0,"0"0"-160"15,0 0-72-15,0 0-104 16,0 0-56-16,0 0-32 16,0 0-72-16,32 0-96 15,-6 0-16-15,6 0 88 0,11 0 32 16,16 0 49-16,5 0-121 0,20 0 48 31,9 0 40-31,12 0 32 16,20 14 48-16,19 1-80 15,11 9-56-15,20 6-168 0,-9-8 8 16,-1 8-8-16,1-14 48 16,-32 6-48-16,23-7-8 0,-6 0 0 31,-20 0 0-31,-4-8 0 16,-13 8 0-16,2 0 0 15,-17-6 0-15,3-3 0 0,-12 3 8 16,1-2 0-16,10-1 8 15,-19-6-8-15,10 0 48 0,-1 0-40 16,-1 9 64 0,-6-2-72-16,6 1 88 15,-6 7-88-15,7 0 0 16,-7-8 0-16,6 8 0 0,-6-6 56 16,7 4-56-16,8-4-8 15,2-3 8-15,7 3 64 16,-9-9-72-16,8 7 0 15,1 1 0-15,-7-1 0 16,-19-7 16-16,2 8-16 16,-2-1 0-16,-7 1 0 0,7-8 8 15,2 7-8-15,6-7 8 16,3 0 0-16,6 0 0 0,-6 0 0 31,-3 0 8-31,-8 0-8 16,-7 0-8-16,1 0 0 0,-10 0 0 15,1 0 0-15,-2 0 0 16,-7 0 0-16,9 0 8 0,-9 0-8 31,0 0 0-31,0 0 0 16,-17 0 0-16,11 0 0 16,-20 0 0-16,0-7 16 0,3-1 88 15,-12 1 16-15,3 7-8 16,-9-8-32-16,7 8 8 0,-15 0 16 31,-1-7-48-31,1 7-48 16,-9 0 48-16,0 0-56 0,-9 0-72 15,-57 0-400-15,-1 0-992 0,-6 0-1657 16</inkml:trace>
  <inkml:trace contextRef="#ctx0" brushRef="#br0" timeOffset="53583.22">25382 12222 2632 0,'0'0'1160'0,"0"0"-640"0,0 0-47 15,0 0 191-15,0 0 24 0,0-38-144 16,0 38-72-16,0 0-144 0,0 0-136 16,0 0-64-16,0 0-48 15,0 0-72 1,0 0-8 0,0 15-112-16,0 30 112 0,0 16 96 15,0 13 160-15,-7 17-48 0,-2-1-56 16,1-7-72-16,8 1-16 0,-9-10-48 15,9-6-8-15,0-8 8 32,0-7-8-32,0-8-8 15,0-15 0-15,0-8-128 0,0-13-208 16,0-2-136-16,0-7 32 16,0 0 8-16,-8 0-192 0,-1-16-704 15,0-14-1649-15</inkml:trace>
  <inkml:trace contextRef="#ctx0" brushRef="#br0" timeOffset="53980.5">25059 13049 184 0,'0'0'4352'15,"0"0"-3583"-15,0 0-769 0,0 0-24 0,0 0 24 16,0 0 104-16,17 30 176 16,-2-6 32-1,-7 5-128 1,10 1-56-16,5 9-56 0,-3-10-16 16,3 1-56-16,-8 8 8 15,3-15 40-15,-1-1-40 0,0 1-8 0,-2-16 80 16,2 1 80-16,9-8 48 31,-11 0 16-31,11-15-64 16,7-15-24-16,-8-8-48 0,8 0-8 15,-8 1-72-15,-1-9-8 0,2 9-8 16,0 7-184-16,-20-1-272 16,12 1-208-16,-18 23-248 31,0-8-969-31,0 15-1423 0</inkml:trace>
  <inkml:trace contextRef="#ctx0" brushRef="#br0" timeOffset="55372.01">24227 13712 760 0,'0'0'352'16,"0"0"-248"-16,0 0 160 15,0 0-24-15,0 0 72 0,0 0 32 16,0 0 16-16,0-30-56 31,0 30-16-31,0 0 56 0,0-7-64 16,0 7 64-16,0 0-80 16,0 0 25-16,0 0-1 15,0 0 72-15,0 0-152 0,0 0 8 16,0 0 16-16,0 0-112 31,0 0-32-31,0 0-16 0,0 0 8 0,0 0-24 16,0 0 0-16,0 0-48 15,0 0 40-15,0 0-40 16,0 0 0-16,0 0 0 0,0 0 48 16,0 0-56-16,0 0 0 15,0 0 0-15,0 0 96 16,0 0-8-16,0 0-24 15,0 0-56-15,0 0 16 16,0 0-24-16,0 0 0 16,0 0 0-16,0 0-24 0,0 0 16 31,0 0-40-31,0 0 48 16,0 0 8-16,0 0 0 0,0 0 48 15,0 0-56-15,0 7 8 16,-4 15-16-16,-15 8 8 0,1 0-16 15,10 7 16-15,-7 2-8 32,-2 7 8-32,8-2 0 0,0 9 0 15,1 0 0-15,8-1-8 16,0 0-40-16,0-6 48 16,26-1 0-16,-3 1 8 0,12-17 40 15,-3 1-48-15,11-15-48 31,-2-6 40-31,8-9-120 0,1 0 72 16,0-9 56-16,-1-13-8 16,3-16-72-16,-3-6-40 0,-14-10 8 15,3 1-8-15,-12 1 56 0,-2-9-168 16,-7 2-152-16,-8-1 40 16,-9 7 184-16,0 15 152 15,0 9-40-15,-26 14-80 16,2 6-345-16,-17 9-471 15,18 15-480-15,-5 7 8 16</inkml:trace>
  <inkml:trace contextRef="#ctx0" brushRef="#br0" timeOffset="55871.73">24884 14125 1688 0,'0'0'2032'0,"0"0"-1784"16,0 0-248-16,0 0-32 15,0 0 32-15,0 0 160 0,0 0-16 31,0 0-40-31,0 137-40 0,0-108 40 16,0-14-96-16,0 0 0 16,0-7 0-16,0-1 0 0,0-7 48 15,0 0 137 1,0 0 239 0,0 0 16-16,0-22-368 0,9-1-80 15,8-6-48-15,-11-10 48 0,12 9-8 16,7 1-48-16,-1 5 40 15,-7 9 8-15,11 0-64 0,-15 8 64 32,5 7-72-17,-10 0-72-15,1 7-8 0,-3 17 152 16,-6 6 8-16,0-1 56 0,0 1-8 16,0 9-40-16,0-10-8 0,0-6 0 15,9 7-256-15,8-14-545 31,0-1-615-31,-2-15-856 0</inkml:trace>
  <inkml:trace contextRef="#ctx0" brushRef="#br0" timeOffset="56058.18">25332 14171 1768 0,'0'0'856'0,"0"0"-752"0,0 0-40 16,0 0 40-16,0 0 104 0,0 0-88 16,0 0-112-1,-9 165-8 1,9-135-432-16,0-14-1064 16</inkml:trace>
  <inkml:trace contextRef="#ctx0" brushRef="#br0" timeOffset="56184.82">25332 14171 704 0,'43'-241'0'0</inkml:trace>
  <inkml:trace contextRef="#ctx0" brushRef="#br0" timeOffset="56697.5">26114 13734 4200 0,'0'0'1593'16,"0"0"-1449"-16,0 0-144 31,0 0 0-31,0 0 240 0,0 0 248 15,0 0-120-15,32 152-128 16,-23-108-40-16,-1 1-120 0,-8 1-72 16,7-9 40-16,-7 8-48 31,0-14-248-31,0-1-376 16,-7-1-344-16,-10-14-433 0,-9-7-623 0</inkml:trace>
  <inkml:trace contextRef="#ctx0" brushRef="#br0" timeOffset="56902.4">25780 13712 4064 0,'0'0'208'16,"0"0"-208"-16,0 0 0 15,0 0 168-15,217-30-8 16,-152 14-88-16,10 10-72 0,16-3-264 16,-16 2-760-16,-25-1-664 15</inkml:trace>
  <inkml:trace contextRef="#ctx0" brushRef="#br0" timeOffset="57336.06">26454 13930 1120 0,'0'0'2456'0,"0"0"-1840"0,0 0-488 16,0 0 184-16,0 0 185 15,0 0 23-15,0 0-184 16,0 173-152-16,17-151-104 0,7 2-80 31,-1-2-8-31,3-7-72 0,0-8-104 16,-2-7-32-16,-7 0 112 0,7 0 104 15,-7-14 0-15,9-9 8 16,-18-8 0-16,7 1 64 16,-6 1-64-16,8-10 0 15,-2 17 72-15,-6 0 88 16,0-1-16-16,-9 16 48 15,8-1 16-15,-8 8-192 0,0 0-24 16,0 0-136-16,0 0-72 16,9 23 128-16,-9 6 72 15,8 1 0-15,8 1 0 0,1 6-144 32,0-14-296-32,15-1-457 0,3-6-399 15,-12-8-672-15</inkml:trace>
  <inkml:trace contextRef="#ctx0" brushRef="#br0" timeOffset="57636.12">26960 13983 96 0,'0'0'3264'16,"0"0"-2480"-16,0 0-656 15,0 0-48-15,0 0 104 0,0 0 57 16,17 53 71-16,-17-38-32 31,7-8-96-31,1 1-32 0,1-1-144 0,-9 1-8 16,8-8 0-16,1 0 0 15,0 0 0-15,-3 0 8 16,11-15 64-16,1-15-72 0,-1 6 0 16,6-5-96-1,3-9-200-15,-2 16-192 16,10-2-217-16,-1 2-287 0,-1 7-80 15,-6 8 136-15,6-1 272 16,-15 8 121-16</inkml:trace>
  <inkml:trace contextRef="#ctx0" brushRef="#br0" timeOffset="57780.36">27399 13914 440 0,'0'0'784'0,"0"0"24"0,0 0 176 15,0 0-8-15,0 0-103 16,0 0-233-16,0 76-184 0,0-54-184 31,-9 2-120-31,1-2-152 16,-1 8-456-16,3-15-432 0,6 0-1009 15</inkml:trace>
  <inkml:trace contextRef="#ctx0" brushRef="#br0" timeOffset="57939.9">27358 13651 3944 0,'0'0'192'0,"0"0"-192"15,0 0-624-15,0 0-88 16,0 0-688 0,0 0 1-16</inkml:trace>
  <inkml:trace contextRef="#ctx0" brushRef="#br0" timeOffset="58292.82">27574 13930 1720 0,'0'0'1480'0,"0"0"-1208"0,0 0-176 16,0 0 248-16,0 0 176 15,0 0-239-15,0 0-145 0,-26 151-40 31,26-137-32-31,0 1-64 16,0 0-8-16,0-15-128 0,0 0 136 16,0 0 24-16,19 0 32 15,-4-15-48-15,9-7-8 16,2 0 0-16,6-8-104 0,-6-1-73 16,15 9-7-16,-7-8-120 31,-10 15-48-31,10 7 96 0,-19 8 152 15,-6 0-48-15,8 0-64 0,-8 23 96 16,-9 7 64-16,8-1 0 16,8 2-232-16,18-1-536 15,-10 0-128 1</inkml:trace>
  <inkml:trace contextRef="#ctx0" brushRef="#br0" timeOffset="58773.46">28222 13968 1216 0,'0'0'1760'15,"0"0"-984"-15,0 0-184 0,0 0 217 16,0 0-153-16,0 0-656 16,0 0-32-16,0 0 24 15,-108 7 0 1,82 23 8-16,0 1-16 15,11-1-32-15,7-1-56 16,8-6-192-16,0-16-256 0,0 8-113 16,8-15 273-16,7 0 392 15,3 0 144-15,7-15 16 0,-1-7 96 32,-7-8-32-32,9 8 9 15,-11-17 23-15,2 17 48 16,1 0-56-16,-10 7 0 0,-1 0-144 15,-7 7-56-15,8 8-48 16,-8 0-216-16,0 23-88 0,0 7 168 16,0 23 88-1,0 6 0-15,0 10 40 16,-8 5 8-16,1 2-8 16,-10 14-40-16,0-8 48 0,-7-6-152 15,-2 7 64-15,0-23-80 0,3 8-105 16,-12-16-215-1,3-13-1336-15,0-10 1816 16,6-14 8-16,-15-15-80 16,15 0-528-16</inkml:trace>
  <inkml:trace contextRef="#ctx0" brushRef="#br0" timeOffset="59421.03">28710 14238 3344 0,'0'0'1040'0,"0"0"-880"16,0 0-88-16,-17 39 65 0,17-32 231 0,0 0-136 15,0-7-72-15,0 0-8 16,0 0 136-16,0 0 512 16,0 0 8-16,0-22-448 0,0 0-280 15,9-17-80-15,-1-5 0 16,10-2-64-16,1 1-64 0,-15-1-56 15,14 2 112-15,-1 14 72 0,-9 15 0 16,1 7 8-16,-9 1-8 16,0 7-56-16,0 0-136 0,0 0 88 15,6 30 56-15,-6-8 48 16,9 8 8 0,-9 1 40-16,0-1-40 15,9-1-8-15,-9-14 16 16,0 0-16-16,0-6 0 0,0-9 0 15,8 0 56-15,-8 0 40 16,18 0 16-16,-12-24-104 0,13-5-8 16,5-1 8-16,0 0 0 31,2-1-8-31,-3 9 0 16,3 7 0-16,-9 7-48 0,-2 1 40 15,3 7-72-15,-10 0-24 16,9 15 104-16,-8 15 88 0,0-1 56 31,6 2-136-31,-7 7 48 0,-8-9-48 16,9 1 0-16,-9 9-8 15,0-10-88-15,0 10-848 0,-26-17-1057 16</inkml:trace>
  <inkml:trace contextRef="#ctx0" brushRef="#br0" timeOffset="61511.74">16011 11807 1672 0,'0'0'1200'0,"0"0"-872"16,0 0 144-16,0 0 368 16,0 0-135-16,0 0-161 0,0 0-128 15,0 0 0 1,-33-37-48-16,33 30-80 15,0 7-88-15,0 0-120 0,0 0-80 16,0 0-16-16,0 0-144 16,0 29 64-16,0 17 96 15,0 14 0-15,-8 15-8 0,8 16 8 32,0 7 64-32,0 15 0 15,0-9 32-15,0 2-88 0,0-1-8 16,0-22 0-16,0-16-72 15,0-13-144-15,32-32-616 0,-15-14-1041 16,7-8-991-16</inkml:trace>
  <inkml:trace contextRef="#ctx0" brushRef="#br0" timeOffset="61888.32">15696 12779 3832 0,'0'0'824'16,"0"0"-775"-1,0 0-49-15,0 0-57 16,58 180 57-16,-25-142-16 15,-8-8-32-15,8-8 48 0,-1-7 0 16,3 0 0-16,5-15 8 16,1 0-8-16,-6 0 16 0,-3-7-8 31,3-16-8-31,-10-6 0 16,-10-9-56-16,-6 0-24 0,6-7-152 15,2-8-104-15,1-7-64 16,-10 7-112-16,7 8-216 0,3-14 96 15,-10 20 216-15,1 9-496 0</inkml:trace>
  <inkml:trace contextRef="#ctx0" brushRef="#br0" timeOffset="62300.3">15173 13773 1432 0,'0'0'2912'0,"0"0"-1911"0,0 0-609 16,0 0-8-16,0 0-64 15,0-16-200-15,0 47-64 0,0 6 0 16,0 8-40-16,0 8 40 31,0 7-48-31,0-7 0 0,0-1-8 16,11-6 0-16,-11-1-176 15,0-8-400-15,0-15-536 16,0-13-1289-16</inkml:trace>
  <inkml:trace contextRef="#ctx0" brushRef="#br0" timeOffset="62522.7">14749 13690 3568 0,'0'0'1585'15,"0"0"-1585"-15,0 0-625 16,0 0 625-16,215-46 64 0,-122 23 57 15,-11 1-121-15,42-8-41 0,-31 8-983 32,-11-2-1640-32</inkml:trace>
  <inkml:trace contextRef="#ctx0" brushRef="#br0" timeOffset="63274.79">15853 14247 3344 0,'0'0'1433'0,"0"0"-1289"15,0 0-136 1,0 0 56-16,0 0 224 16,0 0-56-16,0 0 88 0,0 0 224 15,0 6 32-15,9-6 48 0,0 0-8 16,-3 0-72-16,3-6-128 0,-9-18-280 31,8-6-128-31,10-14-8 16,-3-17-8-16,2-15-64 15,9 2 64-15,6-9 0 0,2 7-40 16,-19 24 32-16,3 15 16 0,-1 22 0 16,-17 6-56-16,0 9-128 31,0 0-96-31,0 31 96 15,9 6 112-15,-9 8 64 0,6 8 0 16,13-8-8-16,-12 1 8 31,1-9-48-31,1-7-16 0,0-8-104 16,-9 2 40-16,6-9-24 16,-6-15 56-16,9 0 96 15,-9 0 8-15,8 0 88 0,1-8-8 16,8-23-64-16,7-6-8 15,10-15 0-15,-1-1 0 0,1-7 0 16,-2 7 0-16,1 8 0 16,-7 15 48-16,-9 8-56 15,-11 13 0 1,-6 9-72-16,0 0-32 0,9 39 104 16,8-2 8-16,-8 9 72 15,-1-2-72-15,7 9-8 0,3 0 16 16,-1-8-16-1,0 8-40-15,-2-8-344 16,2-8-536-16,-8 9-320 16,0-16-721-16,-9-8-1319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1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3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7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3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1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4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sonblocks.net/2016/02/01/a-gentle-introduction-to-smart-contracts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uring_machine_gallery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6.xml"/><Relationship Id="rId7" Type="http://schemas.openxmlformats.org/officeDocument/2006/relationships/customXml" Target="../ink/ink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stackexchange.com/questions/3161/how-is-contract-storage-arranged/3162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glink.me/c874162102122372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hijs/14552266437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13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gur_(software)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nmo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r4GfddDBtmkWmvwu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anayAnchuri/wintersession-2021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ckstream.info/tx/cba9a7dcc60cd4e1869d6cbe0ecb7195e82336299db3c6f4e73159596bfe9ed9?expan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fish/km-ethereum-state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Ethereum and Smart contracts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Pranay </a:t>
            </a:r>
            <a:r>
              <a:rPr lang="en-US" dirty="0" err="1">
                <a:cs typeface="Calibri Light"/>
              </a:rPr>
              <a:t>anchuri</a:t>
            </a:r>
            <a:endParaRPr lang="en-US" dirty="0">
              <a:cs typeface="Calibri Light"/>
            </a:endParaRPr>
          </a:p>
          <a:p>
            <a:pPr algn="r"/>
            <a:r>
              <a:rPr lang="en-US" sz="1600" i="1" dirty="0">
                <a:cs typeface="Calibri Light"/>
              </a:rPr>
              <a:t>Prepared for </a:t>
            </a:r>
            <a:r>
              <a:rPr lang="en-US" sz="1600" i="1" dirty="0" err="1">
                <a:cs typeface="Calibri Light"/>
              </a:rPr>
              <a:t>Wintersession</a:t>
            </a:r>
            <a:r>
              <a:rPr lang="en-US" sz="1600" i="1" dirty="0">
                <a:cs typeface="Calibri Light"/>
              </a:rPr>
              <a:t> – 2021, part ii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8CA5E-133F-4270-8761-F0FA9AD7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Ethereum world computer</a:t>
            </a:r>
            <a:endParaRPr lang="en-US" dirty="0"/>
          </a:p>
        </p:txBody>
      </p:sp>
      <p:pic>
        <p:nvPicPr>
          <p:cNvPr id="18" name="Picture 18" descr="A picture containing sign&#10;&#10;Description generated with very high confidence">
            <a:extLst>
              <a:ext uri="{FF2B5EF4-FFF2-40B4-BE49-F238E27FC236}">
                <a16:creationId xmlns:a16="http://schemas.microsoft.com/office/drawing/2014/main" id="{D3B443A2-78B6-49A7-B604-D3D2CC10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19250"/>
            <a:ext cx="5769930" cy="327307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EEB3EFD-7E5F-4355-A731-22469FE72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A blockchain based generalized state transition mechanism enables a world computer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Decentralized apps (</a:t>
            </a:r>
            <a:r>
              <a:rPr lang="en-US" dirty="0" err="1">
                <a:cs typeface="Calibri" panose="020F0502020204030204"/>
              </a:rPr>
              <a:t>Dapps</a:t>
            </a:r>
            <a:r>
              <a:rPr lang="en-US" dirty="0">
                <a:cs typeface="Calibri" panose="020F0502020204030204"/>
              </a:rPr>
              <a:t>) like applications on desktop computer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Transactions are like user interactions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Ethereum is a synchronized, open for all computer that runs forever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Everyone runs a local copy of this synchronized machine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Massive replication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EBB5D9-B96E-469C-9307-55100C3CCB1A}"/>
                  </a:ext>
                </a:extLst>
              </p14:cNvPr>
              <p14:cNvContentPartPr/>
              <p14:nvPr/>
            </p14:nvContentPartPr>
            <p14:xfrm>
              <a:off x="2061720" y="2665440"/>
              <a:ext cx="3924000" cy="3303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EBB5D9-B96E-469C-9307-55100C3CCB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2360" y="2656080"/>
                <a:ext cx="3942720" cy="33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460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DE1F6-973C-4B0B-87FC-670252E8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Smart contracts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6EF71F-9585-475F-83C6-9DB8CCDB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99" y="1129334"/>
            <a:ext cx="6909801" cy="4335900"/>
          </a:xfrm>
          <a:prstGeom prst="rect">
            <a:avLst/>
          </a:prstGeom>
        </p:spPr>
      </p:pic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EDD2-94B3-413B-A880-03BF34715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1700">
                <a:cs typeface="Calibri" panose="020F0502020204030204"/>
              </a:rPr>
              <a:t>Smart contracts are applications that are stored on world computer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700">
                <a:cs typeface="Calibri" panose="020F0502020204030204"/>
              </a:rPr>
              <a:t>Encodes logic that can modify state of storage via user interaction / transactions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700">
                <a:cs typeface="Calibri" panose="020F0502020204030204"/>
              </a:rPr>
              <a:t>Reduces the need for intermediaries in person-to-person interactions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1700">
                <a:cs typeface="Calibri" panose="020F0502020204030204"/>
              </a:rPr>
              <a:t>Example : Rules for auction can be encoded in smart contracts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700">
                <a:cs typeface="Calibri" panose="020F0502020204030204"/>
              </a:rPr>
              <a:t>Anyone can deploy new smart contracts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5318AE-1C20-4EDF-9F1B-0C250AE6EE12}"/>
                  </a:ext>
                </a:extLst>
              </p14:cNvPr>
              <p14:cNvContentPartPr/>
              <p14:nvPr/>
            </p14:nvContentPartPr>
            <p14:xfrm>
              <a:off x="1915200" y="709920"/>
              <a:ext cx="10109160" cy="562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5318AE-1C20-4EDF-9F1B-0C250AE6EE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5840" y="700560"/>
                <a:ext cx="10127880" cy="56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40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9C0C8-477A-43E3-B997-41092A7A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Outline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ED6B3B-6BC2-445F-B652-8786B702F9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15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595AC-B7CF-4374-B790-19751A64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Turing machines</a:t>
            </a:r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FEAFE435-8204-41EE-B8CE-654D6F183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2" r="5" b="3"/>
          <a:stretch/>
        </p:blipFill>
        <p:spPr>
          <a:xfrm>
            <a:off x="633999" y="581098"/>
            <a:ext cx="4020297" cy="247613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051D77-F841-41B0-B408-7C3D0F7F31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21" r="27895" b="2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1FA0-DC4A-4D71-937D-210B59D4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Turing machine is mathematical equivalent of a computer program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Consists of a finite state machine and an infinite tape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Current state and head of tape determines next state</a:t>
            </a:r>
            <a:endParaRPr lang="en-US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Universal Turing Machine (UTM) can simulate other machines given their description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Every algorithm can be expressed as a Turing machine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UTM can run all algorithms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04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83FF9-3010-4F7E-8409-71531E4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>
                <a:cs typeface="Calibri Light"/>
              </a:rPr>
              <a:t>Halting problem</a:t>
            </a:r>
            <a:endParaRPr lang="en-US" sz="4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155F-BD19-4C07-B4F4-CDB6AE96C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1800" dirty="0">
                <a:cs typeface="Calibri" panose="020F0502020204030204"/>
              </a:rPr>
              <a:t>Undecidable problems are those which can't be answered yes/no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Halting problem :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Given an algorithm and an input return YES if the program terminates and NO otherwise</a:t>
            </a: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r>
              <a:rPr lang="en-US" sz="1800" dirty="0">
                <a:cs typeface="Calibri" panose="020F0502020204030204"/>
              </a:rPr>
              <a:t>Halting problem is an example of undecidable problem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800" dirty="0">
                <a:cs typeface="Calibri" panose="020F0502020204030204"/>
              </a:rPr>
              <a:t>Undecidability of halting problem means that we can't algorithmically decide termination of all programs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Proof by contradiction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54C27D8-6B96-4219-9DB2-2BA97BB3A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911" y="4673462"/>
            <a:ext cx="1695687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29C37-3BB8-4C7C-9857-50BCB645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Turing machines and smart contracts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65574BC-98F7-4675-B991-BAB8C46A9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34482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95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5805909-29E7-4285-8A26-DA46E624E8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715ECD1-0E62-4EB6-84F9-469AC6A25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3F1D861-4E2A-41D2-B331-A7A237DBDD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CB3E1921-9459-4CCB-8678-AFA440740D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63CF3C95-EAEA-4ABD-97A8-6071E4F36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629C8EB4-3039-4191-ACEB-96888B18F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3C4F9523-6A20-47C4-BA3C-A6CDDEB861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4AAE-1747-49DB-82AA-8FA1B212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Halting problem in Ethereum</a:t>
            </a:r>
            <a:endParaRPr lang="en-US" dirty="0">
              <a:cs typeface="Calibri Light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983F199-1564-440B-B284-5BBBE3659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91975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84978D-E7A6-40D7-9DFA-B47E71AA9189}"/>
                  </a:ext>
                </a:extLst>
              </p14:cNvPr>
              <p14:cNvContentPartPr/>
              <p14:nvPr/>
            </p14:nvContentPartPr>
            <p14:xfrm>
              <a:off x="3884040" y="249120"/>
              <a:ext cx="8179200" cy="5253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84978D-E7A6-40D7-9DFA-B47E71AA91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74680" y="239760"/>
                <a:ext cx="8197920" cy="527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89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59C3405-6BB1-467A-8A21-06533D628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A2D095-A6DC-479B-9928-25DB67D4E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C5A69B-D524-4C4C-A9D4-0D69AE5C0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45122B5-FD2A-437D-A0E9-4F83ED9AE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EC904E-E127-4E1A-ABEC-60BC488BD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56FCF7-08A9-4921-AAF1-C55C8A3C2A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7E850B-1827-40F6-B026-48AF2438A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543A4D-8AD0-49BC-83FD-A37DBCC9F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267FC-3A26-426A-8985-E7C0F126A4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EB501E-6B26-4FBE-B111-46DF64706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063281-9981-4016-8FC7-04945A09D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70F8B1-B9C3-4DE2-89FC-FED4A51E52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AF868-4C4E-4173-8D80-6694CC62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Merkle Patricia Tree</a:t>
            </a:r>
            <a:endParaRPr lang="en-US" dirty="0"/>
          </a:p>
        </p:txBody>
      </p:sp>
      <p:pic>
        <p:nvPicPr>
          <p:cNvPr id="11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F372B0-BB51-450D-B947-7C509755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99" y="2346972"/>
            <a:ext cx="4001315" cy="1900624"/>
          </a:xfrm>
          <a:prstGeom prst="rect">
            <a:avLst/>
          </a:prstGeom>
        </p:spPr>
      </p:pic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ECA886-FE7D-4C79-BCAD-6E9D218CF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Storing the entire state is not feasible for everyone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Ethereum state is around 100s of GB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Nodes maybe interested in only updates to their accounts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Merkle Patricia Tree is a data structure for organizing the state as tree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Hash of the tree changes is included in every block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7A62C9-2636-49AA-9DE9-65F6C3F36183}"/>
                  </a:ext>
                </a:extLst>
              </p14:cNvPr>
              <p14:cNvContentPartPr/>
              <p14:nvPr/>
            </p14:nvContentPartPr>
            <p14:xfrm>
              <a:off x="495720" y="2490120"/>
              <a:ext cx="10961280" cy="255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7A62C9-2636-49AA-9DE9-65F6C3F361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360" y="2480760"/>
                <a:ext cx="10980000" cy="25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96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95D4-EAB5-4B58-B02E-C385EA24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Accounts on Ethereum blockchain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AA35-541B-4B1B-BDC8-058E6FA0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Externally Owned Accounts (EOA)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Can be created independently, similar to bitcoin accounts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Private and public key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Can hold Ether tokens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Contracts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Can hold Ether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Can only be triggered in response to a transaction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Can deploy new contracts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20D669-43A1-4C65-B090-A855C55106EE}"/>
                  </a:ext>
                </a:extLst>
              </p14:cNvPr>
              <p14:cNvContentPartPr/>
              <p14:nvPr/>
            </p14:nvContentPartPr>
            <p14:xfrm>
              <a:off x="1622160" y="2040120"/>
              <a:ext cx="9123120" cy="382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20D669-43A1-4C65-B090-A855C55106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2800" y="2030760"/>
                <a:ext cx="9141840" cy="38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083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24656-4E66-48A3-A9C9-D3DCA5FA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>
                <a:cs typeface="Calibri Light"/>
              </a:rPr>
              <a:t>Ethereum Virtual Machine</a:t>
            </a: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0E82-6681-473C-8548-D843FB7E0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19" y="643466"/>
            <a:ext cx="6895973" cy="522562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Smart contracts are usually written in a specialized high-level language called Solidity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Smart contracts are compiled into machine interpretable instructions called bytecode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Bytecode (not the source code) is stored on blockchain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Bytecode instructions are executed on Ethereum Virtual Machine (EVM)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732ADE-8337-4D26-88D9-33AFE6C108CF}"/>
                  </a:ext>
                </a:extLst>
              </p14:cNvPr>
              <p14:cNvContentPartPr/>
              <p14:nvPr/>
            </p14:nvContentPartPr>
            <p14:xfrm>
              <a:off x="5219640" y="2451600"/>
              <a:ext cx="5741280" cy="291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732ADE-8337-4D26-88D9-33AFE6C108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0280" y="2442240"/>
                <a:ext cx="5760000" cy="29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255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ABA74-0EDA-42D3-8151-9868836B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Logistics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8ACDA72A-6026-4B23-9BAC-D60FB0AA3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3" r="26451" b="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31E0-DD90-4020-93CD-3CB3DA920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Check-in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http://cglink.me/c8741621021223726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0491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E8133-BA57-4C24-8D1F-E3DB0301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Putting it all together</a:t>
            </a:r>
            <a:endParaRPr lang="en-US" dirty="0"/>
          </a:p>
        </p:txBody>
      </p:sp>
      <p:pic>
        <p:nvPicPr>
          <p:cNvPr id="4" name="Picture 4" descr="A picture containing building, window&#10;&#10;Description generated with very high confidence">
            <a:extLst>
              <a:ext uri="{FF2B5EF4-FFF2-40B4-BE49-F238E27FC236}">
                <a16:creationId xmlns:a16="http://schemas.microsoft.com/office/drawing/2014/main" id="{D186F6E5-6DA0-4A27-B209-538642DD9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99" y="1461681"/>
            <a:ext cx="4001315" cy="367120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906F-4273-4B9A-B111-FC0A906E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Ethereum is a generalization of Bitcoin blockchain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Turing complete language to write arbitrarily complex smart contracts - Solidity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Uses proof-of-work model for ordering transactions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Miners execute transaction, update their blockchain state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Users set gas limit and gas price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 State synchronization via matching root hash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DF9F83-0303-468F-80A5-3851A6C105A4}"/>
                  </a:ext>
                </a:extLst>
              </p14:cNvPr>
              <p14:cNvContentPartPr/>
              <p14:nvPr/>
            </p14:nvContentPartPr>
            <p14:xfrm>
              <a:off x="6256800" y="1075680"/>
              <a:ext cx="2012040" cy="3557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DF9F83-0303-468F-80A5-3851A6C105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7440" y="1066320"/>
                <a:ext cx="2030760" cy="35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79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4831-6C6A-489A-A37B-FEB40413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vs Ethereum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8171E-6788-4326-81B3-2ED4441A0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Bitcoin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Inflationary (21 million Bitcoins in total)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Primary use : Currency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Block time : ~ 10 minutes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Throughput : 1 MB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9026D-260A-48CF-8A94-84553F3C24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Ethereum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Deflationary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Primary use : Platform for decentralized applications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Block time : ~13 seconds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Throughput : 21Million gas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7CCD7C-98FF-448D-BB89-BCF10C3EA519}"/>
                  </a:ext>
                </a:extLst>
              </p14:cNvPr>
              <p14:cNvContentPartPr/>
              <p14:nvPr/>
            </p14:nvContentPartPr>
            <p14:xfrm>
              <a:off x="1992600" y="2462760"/>
              <a:ext cx="7859880" cy="261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7CCD7C-98FF-448D-BB89-BCF10C3EA5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3240" y="2453400"/>
                <a:ext cx="7878600" cy="26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060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D867DB-5E39-4452-AEF3-5F178CDC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/>
              <a:t>Proof-of-stake</a:t>
            </a: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4082561-B82F-4E64-8D0E-C11BDE28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19" y="643466"/>
            <a:ext cx="6895973" cy="52256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Ethereum blockchain consensus started with proof-of-work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Transition to proof-of-stake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Energy savings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“</a:t>
            </a:r>
            <a:r>
              <a:rPr lang="en-US" err="1"/>
              <a:t>Stakers</a:t>
            </a:r>
            <a:r>
              <a:rPr lang="en-US"/>
              <a:t>” deposit Ether for the ability to propose blocks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Block rewards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Interest</a:t>
            </a:r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5271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9C0C8-477A-43E3-B997-41092A7A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Outline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ED6B3B-6BC2-445F-B652-8786B702F9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031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AFB1AF-AEA0-4F6D-9676-CD1D42DA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Finance (</a:t>
            </a:r>
            <a:r>
              <a:rPr lang="en-US" dirty="0" err="1"/>
              <a:t>DeFi</a:t>
            </a:r>
            <a:r>
              <a:rPr lang="en-U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A38B54-3F65-4306-B238-94373DC9F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DeFi</a:t>
            </a:r>
            <a:r>
              <a:rPr lang="en-US" dirty="0"/>
              <a:t> : A peer-to-peer financial system, which leverages blockchain infrastructure to ensure integrity and security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Lending – Provides loans without no intermediaries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Decentralized exchange of tokens – </a:t>
            </a:r>
            <a:r>
              <a:rPr lang="en-US" dirty="0" err="1"/>
              <a:t>Bancor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Derivative markets - </a:t>
            </a:r>
            <a:r>
              <a:rPr lang="en-US" dirty="0" err="1"/>
              <a:t>Synthetix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ker Finally Launches Rebranded Dai Token (MCD) Today ...">
            <a:extLst>
              <a:ext uri="{FF2B5EF4-FFF2-40B4-BE49-F238E27FC236}">
                <a16:creationId xmlns:a16="http://schemas.microsoft.com/office/drawing/2014/main" id="{0B82B45A-1892-41FD-9DE8-F5960CB8C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D433EA-D7E1-4864-A57E-589ED2C0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DAI – stable cryptocurrency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64B9-2D5A-4F57-B598-77BF7D6C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Bitcoin and Ether price against dollar is very volatile blocking their adoption in real-world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DAI is a stable coin built on Ethereum (as a smart contract)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Soft pegged to US dollar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1 DAI ~ 1 USD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DAI is created by over-</a:t>
            </a:r>
            <a:r>
              <a:rPr lang="en-US" dirty="0" err="1">
                <a:solidFill>
                  <a:schemeClr val="tx1"/>
                </a:solidFill>
                <a:cs typeface="Calibri" panose="020F0502020204030204"/>
              </a:rPr>
              <a:t>collaterization</a:t>
            </a: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 on Ether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If price of 1 Ether is 150 USD, then locking up 1 Ether creates 100 DAI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Should lockup more Ether if price of Ether/USD falls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Position liquidated otherwise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All logic is encoded in a smart contract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Maker tokens for governance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Price supplied through decentralized oracles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3D19D5-FA54-49D1-ADAF-FC855EC74AF3}"/>
                  </a:ext>
                </a:extLst>
              </p14:cNvPr>
              <p14:cNvContentPartPr/>
              <p14:nvPr/>
            </p14:nvContentPartPr>
            <p14:xfrm>
              <a:off x="600480" y="959040"/>
              <a:ext cx="10055880" cy="570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3D19D5-FA54-49D1-ADAF-FC855EC74A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120" y="949680"/>
                <a:ext cx="10074600" cy="57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3AC445-1578-4D8D-BD74-B1EB37AB747D}"/>
                  </a:ext>
                </a:extLst>
              </p14:cNvPr>
              <p14:cNvContentPartPr/>
              <p14:nvPr/>
            </p14:nvContentPartPr>
            <p14:xfrm>
              <a:off x="7273080" y="1316520"/>
              <a:ext cx="4446720" cy="3650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3AC445-1578-4D8D-BD74-B1EB37AB74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3720" y="1307160"/>
                <a:ext cx="4465440" cy="36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043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FEC3B-77E8-46C1-9DAD-64652752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Augur – Decentralized prediction market</a:t>
            </a:r>
            <a:endParaRPr lang="en-US"/>
          </a:p>
        </p:txBody>
      </p:sp>
      <p:pic>
        <p:nvPicPr>
          <p:cNvPr id="4" name="Picture 4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97CE5F60-FE3A-4ACF-BD6A-AAF263A78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17" r="2817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FF4C-A089-4B23-8D6A-40F125EC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Augur is a decentralized betting platform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Market can be created for any real-world event with a limited and deterministic set of outcomes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Anyone can create a market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Indicates possible outcomes 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Reporting mechanism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Posts a deposit which is returned if the market resolves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765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4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2EEF7-7A0B-42E4-A024-2D76ECFC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Augur - Trading</a:t>
            </a:r>
            <a:endParaRPr lang="en-US"/>
          </a:p>
        </p:txBody>
      </p:sp>
      <p:cxnSp>
        <p:nvCxnSpPr>
          <p:cNvPr id="40" name="Straight Connector 16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073887-2E24-4C58-86BD-DEA99806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23" y="3337800"/>
            <a:ext cx="4020296" cy="168937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5DCA82-5021-42AE-B92D-D949679A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1700">
                <a:cs typeface="Calibri" panose="020F0502020204030204"/>
              </a:rPr>
              <a:t>Shares of each outcome of market are traded via Ethereum blockchain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700">
                <a:cs typeface="Calibri" panose="020F0502020204030204"/>
              </a:rPr>
              <a:t>Order book for opening positions and matching buy/sell orders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700">
                <a:cs typeface="Calibri" panose="020F0502020204030204"/>
              </a:rPr>
              <a:t>Say a market has three outcomes A, B, C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1700">
                <a:cs typeface="Calibri" panose="020F0502020204030204"/>
              </a:rPr>
              <a:t>I can place an order for 3 shares of A at 0.6 ETH per share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1700">
                <a:cs typeface="Calibri" panose="020F0502020204030204"/>
              </a:rPr>
              <a:t>Matching finds open orders for B and C such that each share is exactly 1 ETH.</a:t>
            </a:r>
          </a:p>
          <a:p>
            <a:pPr marL="566420" lvl="2">
              <a:buFont typeface="Arial" panose="020F0502020204030204" pitchFamily="34" charset="0"/>
              <a:buChar char="•"/>
            </a:pPr>
            <a:r>
              <a:rPr lang="en-US" sz="1700">
                <a:cs typeface="Calibri" panose="020F0502020204030204"/>
              </a:rPr>
              <a:t>It can match B at 0.3 ETH and C at 0.1 ETH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700">
                <a:cs typeface="Calibri" panose="020F0502020204030204"/>
              </a:rPr>
              <a:t>At the end of event, the shares of winning outcome is 1 ETH and other shares are worthless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700">
                <a:cs typeface="Calibri" panose="020F0502020204030204"/>
              </a:rPr>
              <a:t>Ethereum is a closed system i.e., it only knows about Ethereum accounts and state</a:t>
            </a:r>
            <a:endParaRPr lang="en-US" sz="1700" dirty="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1500">
                <a:cs typeface="Calibri" panose="020F0502020204030204"/>
              </a:rPr>
              <a:t>How to bring external facts ? Time, Stock prices, Weather etc</a:t>
            </a:r>
            <a:endParaRPr lang="en-US" sz="1500" dirty="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sz="170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sz="170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sz="1700">
              <a:cs typeface="Calibri" panose="020F0502020204030204"/>
            </a:endParaRPr>
          </a:p>
        </p:txBody>
      </p:sp>
      <p:sp>
        <p:nvSpPr>
          <p:cNvPr id="41" name="Rectangle 18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4CF59F-03E7-4E22-8769-CE045D7E7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9" y="1256409"/>
            <a:ext cx="4416096" cy="14022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08DAEC-5911-4E88-9696-ECE7EADB854A}"/>
                  </a:ext>
                </a:extLst>
              </p14:cNvPr>
              <p14:cNvContentPartPr/>
              <p14:nvPr/>
            </p14:nvContentPartPr>
            <p14:xfrm>
              <a:off x="2139120" y="869760"/>
              <a:ext cx="9960480" cy="516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08DAEC-5911-4E88-9696-ECE7EADB85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9760" y="860400"/>
                <a:ext cx="9979200" cy="51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48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9C0C8-477A-43E3-B997-41092A7A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Outline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ED6B3B-6BC2-445F-B652-8786B702F9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060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0FEE-824B-4250-83BE-E1C66F05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ERC-20 Smart Contract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879AE-6E08-4041-A951-52D19F52E9B9}"/>
              </a:ext>
            </a:extLst>
          </p:cNvPr>
          <p:cNvSpPr txBox="1"/>
          <p:nvPr/>
        </p:nvSpPr>
        <p:spPr>
          <a:xfrm>
            <a:off x="2324538" y="1982952"/>
            <a:ext cx="7700578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>
                <a:ea typeface="+mn-lt"/>
                <a:cs typeface="+mn-lt"/>
              </a:rPr>
              <a:t>Standardized smart contract for issuing, transfer of assets/coins</a:t>
            </a:r>
          </a:p>
          <a:p>
            <a:pPr algn="l"/>
            <a:endParaRPr lang="en-US" i="1" dirty="0">
              <a:ea typeface="+mn-lt"/>
              <a:cs typeface="+mn-lt"/>
            </a:endParaRPr>
          </a:p>
        </p:txBody>
      </p:sp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12ACB19-FE48-4561-A58A-750388F5E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607" y="2547602"/>
            <a:ext cx="4564993" cy="18241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2645E0-4526-4CE4-A0A8-03D59B67AA98}"/>
              </a:ext>
            </a:extLst>
          </p:cNvPr>
          <p:cNvSpPr txBox="1"/>
          <p:nvPr/>
        </p:nvSpPr>
        <p:spPr>
          <a:xfrm>
            <a:off x="1019503" y="4750675"/>
            <a:ext cx="3391337" cy="1217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i="1" u="sng">
                <a:solidFill>
                  <a:schemeClr val="accent2"/>
                </a:solidFill>
                <a:ea typeface="+mn-lt"/>
                <a:cs typeface="+mn-lt"/>
              </a:rPr>
              <a:t>Coins can represent real-world or digital assets</a:t>
            </a:r>
            <a:endParaRPr lang="en-US" i="1" u="sng">
              <a:solidFill>
                <a:schemeClr val="accent2"/>
              </a:solidFill>
              <a:cs typeface="Calibri" panose="020F0502020204030204"/>
            </a:endParaRPr>
          </a:p>
          <a:p>
            <a:pPr marL="38354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In-game currency</a:t>
            </a:r>
          </a:p>
          <a:p>
            <a:pPr marL="38354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Digital gold etc</a:t>
            </a:r>
            <a:endParaRPr lang="en-US"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B98E2-E254-4E7A-88A8-F68EA13AD133}"/>
              </a:ext>
            </a:extLst>
          </p:cNvPr>
          <p:cNvSpPr txBox="1"/>
          <p:nvPr/>
        </p:nvSpPr>
        <p:spPr>
          <a:xfrm>
            <a:off x="7816193" y="4496676"/>
            <a:ext cx="3662855" cy="1620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 i="1" u="sng">
                <a:solidFill>
                  <a:srgbClr val="0070C0"/>
                </a:solidFill>
                <a:ea typeface="+mn-lt"/>
                <a:cs typeface="+mn-lt"/>
              </a:rPr>
              <a:t>Ethereum blockchain provides</a:t>
            </a:r>
          </a:p>
          <a:p>
            <a:pPr marL="38354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Cross-border transfer</a:t>
            </a:r>
          </a:p>
          <a:p>
            <a:pPr marL="38354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Near instantaneous transfers</a:t>
            </a:r>
          </a:p>
          <a:p>
            <a:pPr marL="38354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Traceability</a:t>
            </a:r>
          </a:p>
          <a:p>
            <a:pPr marL="38354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Security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A1D9E4-1CF8-41B3-B921-6C4A0C5A583D}"/>
                  </a:ext>
                </a:extLst>
              </p14:cNvPr>
              <p14:cNvContentPartPr/>
              <p14:nvPr/>
            </p14:nvContentPartPr>
            <p14:xfrm>
              <a:off x="2437560" y="1571040"/>
              <a:ext cx="429120" cy="23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A1D9E4-1CF8-41B3-B921-6C4A0C5A58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8200" y="1561680"/>
                <a:ext cx="447840" cy="2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82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9C0C8-477A-43E3-B997-41092A7A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Outline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ED6B3B-6BC2-445F-B652-8786B702F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75465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345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3C44-8157-4089-8F94-6334959A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Initial Coin Offering (ICO)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3624-C207-4C05-9DD4-0119ED16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ICO is a means of fund-raising leveraging</a:t>
            </a:r>
            <a:r>
              <a:rPr lang="en-US" dirty="0">
                <a:ea typeface="+mn-lt"/>
                <a:cs typeface="+mn-lt"/>
              </a:rPr>
              <a:t> the decentralized security and validation offered by blockchain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Entrepreneurs</a:t>
            </a:r>
            <a:r>
              <a:rPr lang="en-US" dirty="0">
                <a:ea typeface="+mn-lt"/>
                <a:cs typeface="+mn-lt"/>
              </a:rPr>
              <a:t> receive capital (often in the form of cryptocurrencies) not for an equity stake but in exchange for a utility coin or token issued by the company</a:t>
            </a:r>
            <a:endParaRPr lang="en-US" dirty="0" err="1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In traditional IPOs, investors receive equity stake (shares) in exchange for the capital (money)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Equities are tradable on an exchange (NYSE)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ICO tokens are tradable on centralized (Coinbase, Gemini) or decentralized exchanges (0x)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Types of ICO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Utility token : These are coins that can be redeemed later for goods or service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Security token offering : Like traditional securities and has regulatory oversight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07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146F-906A-495F-9F74-24633211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Deploying a smart contract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6AC3-DCC5-4607-AE1D-74301E3B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Write smart contract in solidity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Requires minimal programming experience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Lots of tools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Compile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Bytecode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ABI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Test for bugs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Contract once deployed can’t be “upgraded”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Deploy the bytecode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Interact with the contract via new transactions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340353-9061-4CBB-A91F-DCB8E60E2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contract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991847F-4FDA-49C1-A273-A17E08277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6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40B6F-3188-433D-8DA4-51D8881B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VenmoLite</a:t>
            </a:r>
            <a:endParaRPr lang="en-US" dirty="0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EA53F4-565B-48B1-B01B-BE436BBAD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3479" y="640081"/>
            <a:ext cx="3082355" cy="531440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00AA-A2EB-4D23-B066-3D3A63C4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Users pay each other Ether via contract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Contract may provide additional functionality like </a:t>
            </a:r>
            <a:r>
              <a:rPr lang="en-US" dirty="0" err="1">
                <a:cs typeface="Calibri" panose="020F0502020204030204"/>
              </a:rPr>
              <a:t>splitwise</a:t>
            </a:r>
            <a:r>
              <a:rPr lang="en-US" dirty="0">
                <a:cs typeface="Calibri" panose="020F0502020204030204"/>
              </a:rPr>
              <a:t>, request payments etc.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Payments are public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171E3-A8EE-47C0-9F7C-2081DFB72F7D}"/>
              </a:ext>
            </a:extLst>
          </p:cNvPr>
          <p:cNvSpPr txBox="1"/>
          <p:nvPr/>
        </p:nvSpPr>
        <p:spPr>
          <a:xfrm>
            <a:off x="1854365" y="5754432"/>
            <a:ext cx="2321469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2628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DA95-46CF-4923-8EA1-DF91D503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Swap </a:t>
            </a:r>
            <a:r>
              <a:rPr lang="en-US" dirty="0" err="1">
                <a:cs typeface="Calibri Light"/>
              </a:rPr>
              <a:t>PawPoints</a:t>
            </a:r>
            <a:r>
              <a:rPr lang="en-US" dirty="0">
                <a:cs typeface="Calibri Light"/>
              </a:rPr>
              <a:t> for Ether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C8FA-0F82-4A8C-9901-5949DB97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Two smart contracts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 err="1">
                <a:cs typeface="Calibri" panose="020F0502020204030204"/>
              </a:rPr>
              <a:t>PawPoints</a:t>
            </a:r>
            <a:r>
              <a:rPr lang="en-US" dirty="0">
                <a:cs typeface="Calibri" panose="020F0502020204030204"/>
              </a:rPr>
              <a:t> contract deployed by the University for issuing </a:t>
            </a:r>
            <a:r>
              <a:rPr lang="en-US" dirty="0" err="1">
                <a:cs typeface="Calibri" panose="020F0502020204030204"/>
              </a:rPr>
              <a:t>PawPoints</a:t>
            </a:r>
            <a:r>
              <a:rPr lang="en-US" dirty="0">
                <a:cs typeface="Calibri" panose="020F0502020204030204"/>
              </a:rPr>
              <a:t> on blockchain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Swap contract acts as decentralized marketplace for buying and selling miles</a:t>
            </a:r>
          </a:p>
          <a:p>
            <a:pPr marL="566420" lvl="2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**Can be created by anyone!**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Four parties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A(PU) – deploys </a:t>
            </a:r>
            <a:r>
              <a:rPr lang="en-US" dirty="0" err="1">
                <a:cs typeface="Calibri" panose="020F0502020204030204"/>
              </a:rPr>
              <a:t>PawPoints</a:t>
            </a:r>
            <a:r>
              <a:rPr lang="en-US" dirty="0">
                <a:cs typeface="Calibri" panose="020F0502020204030204"/>
              </a:rPr>
              <a:t> contract and issues 10 points to B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C deploys swap contract</a:t>
            </a:r>
          </a:p>
          <a:p>
            <a:pPr marL="566420" lvl="2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B places an order [H] 5 Points [W] 1 Ether and gives an allowance of 5 Points for contract C</a:t>
            </a:r>
          </a:p>
          <a:p>
            <a:pPr marL="566420" lvl="2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D places an order [W] 5 Points [H] 1 Ether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Swap contract C matches Have and Want orders</a:t>
            </a:r>
          </a:p>
          <a:p>
            <a:pPr marL="566420" lvl="2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Transfers points between B &amp; 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0D492-A5E5-4F78-8126-E4CAD0766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27" y="455936"/>
            <a:ext cx="6601746" cy="53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46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A247-1174-4782-9D19-3D027618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4736-9F67-4969-A805-51BB26AF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97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E9ED-F1FF-4192-9E76-392532DF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06B5-7B76-4ECE-A89A-1B08BC34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Technical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Scaling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Proof-of-stake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Layer-2 solutions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Adoption and societal impact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Privacy and legal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42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A24D-BFE9-4F9D-9FA0-97695E0E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301606BC-6B52-468F-B982-7518B61358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3" r="26451" b="1"/>
          <a:stretch/>
        </p:blipFill>
        <p:spPr>
          <a:xfrm>
            <a:off x="1317239" y="1916318"/>
            <a:ext cx="2613383" cy="34710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E2AE-E807-48CF-BF56-70759A20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Feedback : </a:t>
            </a:r>
            <a:r>
              <a:rPr lang="en-US" dirty="0">
                <a:hlinkClick r:id="rId3"/>
              </a:rPr>
              <a:t>https://forms.gle/r4GfddDBtmkWmvwu6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Workshop materials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4"/>
              </a:rPr>
              <a:t>https://github.com/PranayAnchuri/wintersession-2021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Potential summer RA positions</a:t>
            </a:r>
          </a:p>
        </p:txBody>
      </p:sp>
    </p:spTree>
    <p:extLst>
      <p:ext uri="{BB962C8B-B14F-4D97-AF65-F5344CB8AC3E}">
        <p14:creationId xmlns:p14="http://schemas.microsoft.com/office/powerpoint/2010/main" val="445971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A64ECC-E6BD-45E6-8762-65801CDF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EE317-EE6A-4504-BA51-65BD8AFD4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9C0C8-477A-43E3-B997-41092A7A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Outline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ED6B3B-6BC2-445F-B652-8786B702F9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98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DD1E1-F3AD-4FB2-876F-D113670F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Bitcoin transaction and Blockchain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2AA715-C9C3-40D7-BC4F-C444C05A8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1139291"/>
            <a:ext cx="5131653" cy="26043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82F119D-BC30-45E5-BE0E-FCB524EB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816425"/>
            <a:ext cx="5118182" cy="325004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480E83-301F-4A4F-BDEC-285F53A3BFD2}"/>
                  </a:ext>
                </a:extLst>
              </p14:cNvPr>
              <p14:cNvContentPartPr/>
              <p14:nvPr/>
            </p14:nvContentPartPr>
            <p14:xfrm>
              <a:off x="873360" y="2600640"/>
              <a:ext cx="6029640" cy="2593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480E83-301F-4A4F-BDEC-285F53A3BF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4000" y="2591280"/>
                <a:ext cx="6048360" cy="26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69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415E-5A8E-41EC-BD10-229C75C0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B137-A02F-4E4B-AEE5-561342B0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Colored coins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Eternal wall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Eternal wall message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27FE172-9B41-4DCB-8AC5-66E3E2F80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7357"/>
            <a:ext cx="493463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5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9C0C8-477A-43E3-B997-41092A7A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Outline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ED6B3B-6BC2-445F-B652-8786B702F9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19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AD81-C357-485E-B1F0-071B7DB9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Bitcoin state transition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248BAD-4D15-47EA-8A51-5DACA430B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442196"/>
            <a:ext cx="6909801" cy="171017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E34A05D-C3A9-4766-B111-D4471A00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State of Bitcoin is the set of all outstanding coins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Each transaction consumes few coins and produce new coins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Transaction is essentially a state transition function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Mining rewards is a special case none of the existing coins are destroyed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9C714F-D85D-45E9-830B-B67CAE504BAC}"/>
                  </a:ext>
                </a:extLst>
              </p14:cNvPr>
              <p14:cNvContentPartPr/>
              <p14:nvPr/>
            </p14:nvContentPartPr>
            <p14:xfrm>
              <a:off x="621360" y="1335600"/>
              <a:ext cx="6173640" cy="297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9C714F-D85D-45E9-830B-B67CAE504B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000" y="1326240"/>
                <a:ext cx="6192360" cy="29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700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6406-20E6-4E3F-A721-E194286A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Ethereum state transition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45F58-1209-4645-8A30-921AE7CA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Ethereum is a generalized version of Bitcoin with accounts, storage and complex logic to modify the storage.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A global computer that anyone can use, truly interact with other users and applications</a:t>
            </a:r>
          </a:p>
        </p:txBody>
      </p:sp>
      <p:pic>
        <p:nvPicPr>
          <p:cNvPr id="5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354E67-ACD0-490B-8AFA-510A27AC3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34175" y="2970894"/>
            <a:ext cx="5578713" cy="29580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B74D45-925F-497B-A727-38470813D6F3}"/>
                  </a:ext>
                </a:extLst>
              </p14:cNvPr>
              <p14:cNvContentPartPr/>
              <p14:nvPr/>
            </p14:nvContentPartPr>
            <p14:xfrm>
              <a:off x="1765440" y="2711880"/>
              <a:ext cx="5648400" cy="176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B74D45-925F-497B-A727-38470813D6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080" y="2702520"/>
                <a:ext cx="5667120" cy="17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41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1457</Words>
  <Application>Microsoft Office PowerPoint</Application>
  <PresentationFormat>Widescreen</PresentationFormat>
  <Paragraphs>229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Arial,Sans-Serif</vt:lpstr>
      <vt:lpstr>Calibri</vt:lpstr>
      <vt:lpstr>Calibri Light</vt:lpstr>
      <vt:lpstr>Wingdings</vt:lpstr>
      <vt:lpstr>Retrospect</vt:lpstr>
      <vt:lpstr>Ethereum and Smart contracts</vt:lpstr>
      <vt:lpstr>Logistics</vt:lpstr>
      <vt:lpstr>Outline</vt:lpstr>
      <vt:lpstr>Outline</vt:lpstr>
      <vt:lpstr>Bitcoin transaction and Blockchain</vt:lpstr>
      <vt:lpstr>Applications of Bitcoin</vt:lpstr>
      <vt:lpstr>Outline</vt:lpstr>
      <vt:lpstr>Bitcoin state transition</vt:lpstr>
      <vt:lpstr>Ethereum state transition</vt:lpstr>
      <vt:lpstr>Ethereum world computer</vt:lpstr>
      <vt:lpstr>Smart contracts</vt:lpstr>
      <vt:lpstr>Outline</vt:lpstr>
      <vt:lpstr>Turing machines</vt:lpstr>
      <vt:lpstr>Halting problem</vt:lpstr>
      <vt:lpstr>Turing machines and smart contracts</vt:lpstr>
      <vt:lpstr>Halting problem in Ethereum</vt:lpstr>
      <vt:lpstr>Merkle Patricia Tree</vt:lpstr>
      <vt:lpstr>Accounts on Ethereum blockchain</vt:lpstr>
      <vt:lpstr>Ethereum Virtual Machine</vt:lpstr>
      <vt:lpstr>Putting it all together</vt:lpstr>
      <vt:lpstr>Bitcoin vs Ethereum</vt:lpstr>
      <vt:lpstr>Proof-of-stake</vt:lpstr>
      <vt:lpstr>Outline</vt:lpstr>
      <vt:lpstr>Decentralized Finance (DeFi)</vt:lpstr>
      <vt:lpstr>DAI – stable cryptocurrency</vt:lpstr>
      <vt:lpstr>Augur – Decentralized prediction market</vt:lpstr>
      <vt:lpstr>Augur - Trading</vt:lpstr>
      <vt:lpstr>Outline</vt:lpstr>
      <vt:lpstr>ERC-20 Smart Contract</vt:lpstr>
      <vt:lpstr>Initial Coin Offering (ICO)</vt:lpstr>
      <vt:lpstr>Deploying a smart contract</vt:lpstr>
      <vt:lpstr>Deploy contract</vt:lpstr>
      <vt:lpstr>VenmoLite</vt:lpstr>
      <vt:lpstr>Swap PawPoints for Ether</vt:lpstr>
      <vt:lpstr>Recap</vt:lpstr>
      <vt:lpstr>Other aspects</vt:lpstr>
      <vt:lpstr>Announcements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and Smart contracts</dc:title>
  <dc:creator>Pranay</dc:creator>
  <cp:lastModifiedBy>Pranay</cp:lastModifiedBy>
  <cp:revision>1</cp:revision>
  <dcterms:created xsi:type="dcterms:W3CDTF">2021-01-20T04:48:40Z</dcterms:created>
  <dcterms:modified xsi:type="dcterms:W3CDTF">2021-01-20T18:37:18Z</dcterms:modified>
</cp:coreProperties>
</file>