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7"/>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507" r:id="rId86"/>
    <p:sldId id="393" r:id="rId87"/>
    <p:sldId id="395" r:id="rId88"/>
    <p:sldId id="947" r:id="rId89"/>
    <p:sldId id="1424" r:id="rId90"/>
    <p:sldId id="702" r:id="rId91"/>
    <p:sldId id="531" r:id="rId92"/>
    <p:sldId id="853" r:id="rId93"/>
    <p:sldId id="1102" r:id="rId94"/>
    <p:sldId id="545" r:id="rId95"/>
    <p:sldId id="53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120"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194167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 xmlns:a16="http://schemas.microsoft.com/office/drawing/2014/main"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 xmlns:a16="http://schemas.microsoft.com/office/drawing/2014/main"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 xmlns:a16="http://schemas.microsoft.com/office/drawing/2014/main"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 xmlns:a16="http://schemas.microsoft.com/office/drawing/2014/main"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 xmlns:a16="http://schemas.microsoft.com/office/drawing/2014/main"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 xmlns:a16="http://schemas.microsoft.com/office/drawing/2014/main" val="2396132272"/>
                    </a:ext>
                  </a:extLst>
                </a:gridCol>
                <a:gridCol w="1699547">
                  <a:extLst>
                    <a:ext uri="{9D8B030D-6E8A-4147-A177-3AD203B41FA5}">
                      <a16:colId xmlns="" xmlns:a16="http://schemas.microsoft.com/office/drawing/2014/main" val="20001"/>
                    </a:ext>
                  </a:extLst>
                </a:gridCol>
                <a:gridCol w="1696418">
                  <a:extLst>
                    <a:ext uri="{9D8B030D-6E8A-4147-A177-3AD203B41FA5}">
                      <a16:colId xmlns="" xmlns:a16="http://schemas.microsoft.com/office/drawing/2014/main" val="1693957219"/>
                    </a:ext>
                  </a:extLst>
                </a:gridCol>
                <a:gridCol w="1656184">
                  <a:extLst>
                    <a:ext uri="{9D8B030D-6E8A-4147-A177-3AD203B41FA5}">
                      <a16:colId xmlns="" xmlns:a16="http://schemas.microsoft.com/office/drawing/2014/main" val="1961816629"/>
                    </a:ext>
                  </a:extLst>
                </a:gridCol>
                <a:gridCol w="1584177">
                  <a:extLst>
                    <a:ext uri="{9D8B030D-6E8A-4147-A177-3AD203B41FA5}">
                      <a16:colId xmlns=""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 xmlns:a16="http://schemas.microsoft.com/office/drawing/2014/main"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 xmlns:a16="http://schemas.microsoft.com/office/drawing/2014/main"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 xmlns:a16="http://schemas.microsoft.com/office/drawing/2014/main"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 xmlns:a16="http://schemas.microsoft.com/office/drawing/2014/main"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 xmlns:a16="http://schemas.microsoft.com/office/drawing/2014/main"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 xmlns:a16="http://schemas.microsoft.com/office/drawing/2014/main"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 xmlns:a16="http://schemas.microsoft.com/office/drawing/2014/main"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 xmlns:a16="http://schemas.microsoft.com/office/drawing/2014/main"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 xmlns:a16="http://schemas.microsoft.com/office/drawing/2014/main"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 xmlns:a16="http://schemas.microsoft.com/office/drawing/2014/main"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 xmlns:a16="http://schemas.microsoft.com/office/drawing/2014/main"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 xmlns:a16="http://schemas.microsoft.com/office/drawing/2014/main"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 xmlns:a16="http://schemas.microsoft.com/office/drawing/2014/main"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 xmlns:a16="http://schemas.microsoft.com/office/drawing/2014/main"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 xmlns:a16="http://schemas.microsoft.com/office/drawing/2014/main"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 xmlns:a16="http://schemas.microsoft.com/office/drawing/2014/main"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 xmlns:a16="http://schemas.microsoft.com/office/drawing/2014/main"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 xmlns:a16="http://schemas.microsoft.com/office/drawing/2014/main"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 xmlns:a16="http://schemas.microsoft.com/office/drawing/2014/main"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 xmlns:a16="http://schemas.microsoft.com/office/drawing/2014/main"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 xmlns:a16="http://schemas.microsoft.com/office/drawing/2014/main"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 xmlns:a16="http://schemas.microsoft.com/office/drawing/2014/main"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 xmlns:a16="http://schemas.microsoft.com/office/drawing/2014/main"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 xmlns:a16="http://schemas.microsoft.com/office/drawing/2014/main"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 xmlns:a16="http://schemas.microsoft.com/office/drawing/2014/main"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 xmlns:a16="http://schemas.microsoft.com/office/drawing/2014/main"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 xmlns:a16="http://schemas.microsoft.com/office/drawing/2014/main"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 xmlns:a16="http://schemas.microsoft.com/office/drawing/2014/main"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 xmlns:a16="http://schemas.microsoft.com/office/drawing/2014/main" val="1085403226"/>
                    </a:ext>
                  </a:extLst>
                </a:gridCol>
                <a:gridCol w="6192688">
                  <a:extLst>
                    <a:ext uri="{9D8B030D-6E8A-4147-A177-3AD203B41FA5}">
                      <a16:colId xmlns=""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 xmlns:a16="http://schemas.microsoft.com/office/drawing/2014/main" val="20000"/>
                    </a:ext>
                  </a:extLst>
                </a:gridCol>
                <a:gridCol w="954106">
                  <a:extLst>
                    <a:ext uri="{9D8B030D-6E8A-4147-A177-3AD203B41FA5}">
                      <a16:colId xmlns="" xmlns:a16="http://schemas.microsoft.com/office/drawing/2014/main" val="20001"/>
                    </a:ext>
                  </a:extLst>
                </a:gridCol>
                <a:gridCol w="6091600">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 xmlns:a16="http://schemas.microsoft.com/office/drawing/2014/main" val="20000"/>
                    </a:ext>
                  </a:extLst>
                </a:gridCol>
                <a:gridCol w="2641974">
                  <a:extLst>
                    <a:ext uri="{9D8B030D-6E8A-4147-A177-3AD203B41FA5}">
                      <a16:colId xmlns="" xmlns:a16="http://schemas.microsoft.com/office/drawing/2014/main" val="20001"/>
                    </a:ext>
                  </a:extLst>
                </a:gridCol>
                <a:gridCol w="4227159">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 xmlns:a16="http://schemas.microsoft.com/office/drawing/2014/main"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 xmlns:a16="http://schemas.microsoft.com/office/drawing/2014/main"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 xmlns:a16="http://schemas.microsoft.com/office/drawing/2014/main"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 xmlns:a16="http://schemas.microsoft.com/office/drawing/2014/main"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 xmlns:a16="http://schemas.microsoft.com/office/drawing/2014/main"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 xmlns:a16="http://schemas.microsoft.com/office/drawing/2014/main"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 xmlns:a16="http://schemas.microsoft.com/office/drawing/2014/main"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 xmlns:a16="http://schemas.microsoft.com/office/drawing/2014/main"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 xmlns:a16="http://schemas.microsoft.com/office/drawing/2014/main" val="10005"/>
                  </a:ext>
                </a:extLst>
              </a:tr>
            </a:tbl>
          </a:graphicData>
        </a:graphic>
      </p:graphicFrame>
      <p:sp>
        <p:nvSpPr>
          <p:cNvPr id="4" name="Rectangle 3">
            <a:extLst>
              <a:ext uri="{FF2B5EF4-FFF2-40B4-BE49-F238E27FC236}">
                <a16:creationId xmlns=""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 xmlns:a16="http://schemas.microsoft.com/office/drawing/2014/main" val="10005"/>
                  </a:ext>
                </a:extLst>
              </a:tr>
            </a:tbl>
          </a:graphicData>
        </a:graphic>
      </p:graphicFrame>
      <p:sp>
        <p:nvSpPr>
          <p:cNvPr id="7" name="Rectangle 6">
            <a:extLst>
              <a:ext uri="{FF2B5EF4-FFF2-40B4-BE49-F238E27FC236}">
                <a16:creationId xmlns=""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 xmlns:a16="http://schemas.microsoft.com/office/drawing/2014/main" val="20000"/>
                    </a:ext>
                  </a:extLst>
                </a:gridCol>
                <a:gridCol w="1014914">
                  <a:extLst>
                    <a:ext uri="{9D8B030D-6E8A-4147-A177-3AD203B41FA5}">
                      <a16:colId xmlns="" xmlns:a16="http://schemas.microsoft.com/office/drawing/2014/main" val="20001"/>
                    </a:ext>
                  </a:extLst>
                </a:gridCol>
                <a:gridCol w="1150383">
                  <a:extLst>
                    <a:ext uri="{9D8B030D-6E8A-4147-A177-3AD203B41FA5}">
                      <a16:colId xmlns="" xmlns:a16="http://schemas.microsoft.com/office/drawing/2014/main" val="20002"/>
                    </a:ext>
                  </a:extLst>
                </a:gridCol>
                <a:gridCol w="1561235">
                  <a:extLst>
                    <a:ext uri="{9D8B030D-6E8A-4147-A177-3AD203B41FA5}">
                      <a16:colId xmlns="" xmlns:a16="http://schemas.microsoft.com/office/drawing/2014/main" val="20003"/>
                    </a:ext>
                  </a:extLst>
                </a:gridCol>
                <a:gridCol w="1643405">
                  <a:extLst>
                    <a:ext uri="{9D8B030D-6E8A-4147-A177-3AD203B41FA5}">
                      <a16:colId xmlns=""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 xmlns:a16="http://schemas.microsoft.com/office/drawing/2014/main" val="20000"/>
                    </a:ext>
                  </a:extLst>
                </a:gridCol>
                <a:gridCol w="1408411">
                  <a:extLst>
                    <a:ext uri="{9D8B030D-6E8A-4147-A177-3AD203B41FA5}">
                      <a16:colId xmlns="" xmlns:a16="http://schemas.microsoft.com/office/drawing/2014/main" val="20001"/>
                    </a:ext>
                  </a:extLst>
                </a:gridCol>
                <a:gridCol w="1244515">
                  <a:extLst>
                    <a:ext uri="{9D8B030D-6E8A-4147-A177-3AD203B41FA5}">
                      <a16:colId xmlns=""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 xmlns:a16="http://schemas.microsoft.com/office/drawing/2014/main" val="2619754944"/>
                  </a:ext>
                </a:extLst>
              </a:tr>
            </a:tbl>
          </a:graphicData>
        </a:graphic>
      </p:graphicFrame>
      <p:sp>
        <p:nvSpPr>
          <p:cNvPr id="8" name="Title 1">
            <a:extLst>
              <a:ext uri="{FF2B5EF4-FFF2-40B4-BE49-F238E27FC236}">
                <a16:creationId xmlns=""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 xmlns:a16="http://schemas.microsoft.com/office/drawing/2014/main"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 xmlns:a16="http://schemas.microsoft.com/office/drawing/2014/main"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 xmlns:a16="http://schemas.microsoft.com/office/drawing/2014/main"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 xmlns:a16="http://schemas.microsoft.com/office/drawing/2014/main"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 xmlns:a16="http://schemas.microsoft.com/office/drawing/2014/main"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 xmlns:a16="http://schemas.microsoft.com/office/drawing/2014/main"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 xmlns:a16="http://schemas.microsoft.com/office/drawing/2014/main"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 xmlns:a16="http://schemas.microsoft.com/office/drawing/2014/main"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 xmlns:a16="http://schemas.microsoft.com/office/drawing/2014/main"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 xmlns:a16="http://schemas.microsoft.com/office/drawing/2014/main"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 xmlns:a16="http://schemas.microsoft.com/office/drawing/2014/main"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 xmlns:a16="http://schemas.microsoft.com/office/drawing/2014/main"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 xmlns:a16="http://schemas.microsoft.com/office/drawing/2014/main"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 xmlns:a16="http://schemas.microsoft.com/office/drawing/2014/main"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 xmlns:a16="http://schemas.microsoft.com/office/drawing/2014/main"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 xmlns:a16="http://schemas.microsoft.com/office/drawing/2014/main"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 xmlns:a16="http://schemas.microsoft.com/office/drawing/2014/main"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 xmlns:a16="http://schemas.microsoft.com/office/drawing/2014/main"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 xmlns:a16="http://schemas.microsoft.com/office/drawing/2014/main"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 xmlns:a16="http://schemas.microsoft.com/office/drawing/2014/main"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 xmlns:a16="http://schemas.microsoft.com/office/drawing/2014/main"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 xmlns:a16="http://schemas.microsoft.com/office/drawing/2014/main"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 xmlns:a16="http://schemas.microsoft.com/office/drawing/2014/main"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 xmlns:a16="http://schemas.microsoft.com/office/drawing/2014/main"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 xmlns:a16="http://schemas.microsoft.com/office/drawing/2014/main"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695400" y="702384"/>
            <a:ext cx="1101722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 xmlns:a16="http://schemas.microsoft.com/office/drawing/2014/main"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 xmlns:a16="http://schemas.microsoft.com/office/drawing/2014/main"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 xmlns:a16="http://schemas.microsoft.com/office/drawing/2014/main" id="{BC3338FF-4D2D-45F0-A977-FB66A4C07D53}"/>
              </a:ext>
            </a:extLst>
          </p:cNvPr>
          <p:cNvSpPr/>
          <p:nvPr/>
        </p:nvSpPr>
        <p:spPr>
          <a:xfrm>
            <a:off x="190550" y="3211229"/>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 xmlns:a16="http://schemas.microsoft.com/office/drawing/2014/main"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8" name="TextBox 7">
            <a:extLst>
              <a:ext uri="{FF2B5EF4-FFF2-40B4-BE49-F238E27FC236}">
                <a16:creationId xmlns=""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119336" y="1987398"/>
            <a:ext cx="2916064"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 xmlns:a16="http://schemas.microsoft.com/office/drawing/2014/main" id="{BF021BEA-1BAC-4B1F-A667-E14543C77BBD}"/>
              </a:ext>
            </a:extLst>
          </p:cNvPr>
          <p:cNvSpPr txBox="1"/>
          <p:nvPr/>
        </p:nvSpPr>
        <p:spPr>
          <a:xfrm>
            <a:off x="5676570" y="1923797"/>
            <a:ext cx="6324086"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 xmlns:a16="http://schemas.microsoft.com/office/drawing/2014/main" id="{3F2F3E05-346E-4EE1-A38F-3ACA0D6CD670}"/>
              </a:ext>
            </a:extLst>
          </p:cNvPr>
          <p:cNvSpPr/>
          <p:nvPr/>
        </p:nvSpPr>
        <p:spPr>
          <a:xfrm>
            <a:off x="2711624" y="1987398"/>
            <a:ext cx="3245914"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 xmlns:a16="http://schemas.microsoft.com/office/drawing/2014/main" id="{DD5AD7AF-DE6C-40AC-A337-1859BE9BD26C}"/>
              </a:ext>
            </a:extLst>
          </p:cNvPr>
          <p:cNvGrpSpPr/>
          <p:nvPr/>
        </p:nvGrpSpPr>
        <p:grpSpPr>
          <a:xfrm>
            <a:off x="6888088" y="4869160"/>
            <a:ext cx="5112568" cy="1654182"/>
            <a:chOff x="5673867" y="4727466"/>
            <a:chExt cx="6344136" cy="1654182"/>
          </a:xfrm>
        </p:grpSpPr>
        <p:sp>
          <p:nvSpPr>
            <p:cNvPr id="8" name="Rectangle 7">
              <a:extLst>
                <a:ext uri="{FF2B5EF4-FFF2-40B4-BE49-F238E27FC236}">
                  <a16:creationId xmlns="" xmlns:a16="http://schemas.microsoft.com/office/drawing/2014/main" id="{3D3A9E5F-89E5-4D5B-9731-CEE159F2D1E1}"/>
                </a:ext>
              </a:extLst>
            </p:cNvPr>
            <p:cNvSpPr/>
            <p:nvPr/>
          </p:nvSpPr>
          <p:spPr>
            <a:xfrm>
              <a:off x="5673867" y="5550651"/>
              <a:ext cx="3734587"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p:txBody>
        </p:sp>
        <p:sp>
          <p:nvSpPr>
            <p:cNvPr id="11" name="Rectangle 10">
              <a:extLst>
                <a:ext uri="{FF2B5EF4-FFF2-40B4-BE49-F238E27FC236}">
                  <a16:creationId xmlns="" xmlns:a16="http://schemas.microsoft.com/office/drawing/2014/main" id="{72E65894-4C6B-4DD8-B64F-5C8A4310B67C}"/>
                </a:ext>
              </a:extLst>
            </p:cNvPr>
            <p:cNvSpPr/>
            <p:nvPr/>
          </p:nvSpPr>
          <p:spPr>
            <a:xfrm>
              <a:off x="5673867" y="4727466"/>
              <a:ext cx="6254781" cy="692497"/>
            </a:xfrm>
            <a:prstGeom prst="rect">
              <a:avLst/>
            </a:prstGeom>
            <a:solidFill>
              <a:schemeClr val="bg1"/>
            </a:solidFill>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Note:</a:t>
              </a:r>
            </a:p>
            <a:p>
              <a:endParaRPr lang="en-IN" sz="300" dirty="0">
                <a:latin typeface="Arial" panose="020B0604020202020204" pitchFamily="34" charset="0"/>
                <a:cs typeface="Arial" panose="020B0604020202020204" pitchFamily="34" charset="0"/>
              </a:endParaRPr>
            </a:p>
            <a:p>
              <a:r>
                <a:rPr lang="en-IN" sz="16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 xmlns:a16="http://schemas.microsoft.com/office/drawing/2014/main" id="{8DD54FC9-E94A-4D24-B544-38FB59B0CF34}"/>
                </a:ext>
              </a:extLst>
            </p:cNvPr>
            <p:cNvSpPr txBox="1"/>
            <p:nvPr/>
          </p:nvSpPr>
          <p:spPr>
            <a:xfrm>
              <a:off x="8506517" y="5519554"/>
              <a:ext cx="3511486" cy="83099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solidFill>
                    <a:srgbClr val="669900"/>
                  </a:solidFill>
                  <a:latin typeface="Liberation Mono"/>
                </a:rPr>
                <a:t> </a:t>
              </a:r>
              <a:r>
                <a:rPr lang="en-US" sz="1600" dirty="0">
                  <a:latin typeface="Liberation Mono"/>
                </a:rPr>
                <a:t>;</a:t>
              </a:r>
              <a:endParaRPr lang="en-IN" sz="1600"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 xmlns:a16="http://schemas.microsoft.com/office/drawing/2014/main"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 xmlns:a16="http://schemas.microsoft.com/office/drawing/2014/main"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 xmlns:a16="http://schemas.microsoft.com/office/drawing/2014/main"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49845</TotalTime>
  <Words>6296</Words>
  <Application>Microsoft Office PowerPoint</Application>
  <PresentationFormat>Custom</PresentationFormat>
  <Paragraphs>1166</Paragraphs>
  <Slides>95</Slides>
  <Notes>6</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11140</cp:revision>
  <dcterms:created xsi:type="dcterms:W3CDTF">2015-10-09T06:09:34Z</dcterms:created>
  <dcterms:modified xsi:type="dcterms:W3CDTF">2023-10-05T06:46:38Z</dcterms:modified>
</cp:coreProperties>
</file>