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7/9/2024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yDhanke/e-panchayat.git" TargetMode="External"/><Relationship Id="rId2" Type="http://schemas.openxmlformats.org/officeDocument/2006/relationships/hyperlink" Target="https://whetherapp-three.vercel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826" y="773764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826" y="4777380"/>
            <a:ext cx="8825658" cy="8614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Presented By :- Pranay Dhanke</a:t>
            </a:r>
          </a:p>
          <a:p>
            <a:pPr>
              <a:lnSpc>
                <a:spcPct val="150000"/>
              </a:lnSpc>
            </a:pPr>
            <a:r>
              <a:rPr lang="en-IN" dirty="0"/>
              <a:t>Internship ID: UMIP14496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C0C82-D710-4B7F-BD3E-E33A8E2F9260}"/>
              </a:ext>
            </a:extLst>
          </p:cNvPr>
          <p:cNvSpPr/>
          <p:nvPr/>
        </p:nvSpPr>
        <p:spPr>
          <a:xfrm>
            <a:off x="1060826" y="3451412"/>
            <a:ext cx="583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Responsive Weather Application Built with React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C596F-40CD-401C-AE8B-50F9350846F4}"/>
              </a:ext>
            </a:extLst>
          </p:cNvPr>
          <p:cNvSpPr txBox="1">
            <a:spLocks/>
          </p:cNvSpPr>
          <p:nvPr/>
        </p:nvSpPr>
        <p:spPr bwMode="gray">
          <a:xfrm>
            <a:off x="918762" y="3107828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About Project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E596B7-F3B9-4059-9EAF-CD6D412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5600" y="5911664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37F8-CCBB-4BB0-9934-03B68DBC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F236-7E53-4599-BD5A-6B53264F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a modern and responsive weather application designed to provide accurate and up-to-date weather information for locations around the world. Built with the latest web technologies, our app leverages the power of React for a seamless user experience, the </a:t>
            </a:r>
            <a:r>
              <a:rPr lang="en-US" dirty="0" err="1"/>
              <a:t>OpenWeatherMap</a:t>
            </a:r>
            <a:r>
              <a:rPr lang="en-US" dirty="0"/>
              <a:t> API for reliable weather data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Project Link -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https://whetherapp-three.vercel.app/</a:t>
            </a:r>
            <a:r>
              <a:rPr lang="en-IN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GitHub Link - 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https://github.com/PranayDhanke/e-panchayat.git</a:t>
            </a:r>
            <a:r>
              <a:rPr lang="en-IN" dirty="0"/>
              <a:t>  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D8F0D-3DA2-4AEA-B4C8-6668F70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8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37FE-0D4F-434E-A440-7A83B4DA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2DF5-B2BE-42E4-AB51-1C78DF6C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Responsive Design: Our app is optimized for all screen sizes, ensuring a consistent and intuitive user experience on desktops, tablets, and mobile devices.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Current Weather Information: Get real-time weather updates, including temperature, humidity, wind speed,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2964-FCF3-4178-9AE5-B7E43F5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06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6507-8988-4E8E-B5DD-760B1EFB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8EC-D16A-4287-B285-875CB29D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React: A powerful JavaScript library for building dynamic user interfaces.</a:t>
            </a:r>
          </a:p>
          <a:p>
            <a:pPr algn="just">
              <a:lnSpc>
                <a:spcPct val="150000"/>
              </a:lnSpc>
            </a:pPr>
            <a:r>
              <a:rPr lang="en-IN" dirty="0" err="1"/>
              <a:t>OpenWeatherMap</a:t>
            </a:r>
            <a:r>
              <a:rPr lang="en-IN" dirty="0"/>
              <a:t> API: A trusted source for real-time weather data.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React </a:t>
            </a:r>
            <a:r>
              <a:rPr lang="en-IN" dirty="0" err="1"/>
              <a:t>Toastify</a:t>
            </a:r>
            <a:r>
              <a:rPr lang="en-IN" dirty="0"/>
              <a:t>: A library for elegant and customizable toast notifications.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CSS: For responsive and attractive styling.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E961-3C61-432B-B2BA-7C91FD2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9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5849-82FA-4AC3-A33F-33FDA231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94E9-F6B1-4475-82E8-528556F7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Search for a City: Enter the name of a city in the search bar to retrieve the current weather information for that location.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View Weather Details: The app displays detailed weather information, including temperature, humidity, wind speed, and weather conditions.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Responsive Layout: Enjoy a seamless experience whether you're on a desktop, tablet, or mobile device, thanks to our responsive design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6687F-4FC8-48E2-9380-E6AD6FEE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15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2400-4169-410C-8810-0F6A42F6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Snapshots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49354-496B-4013-B267-E1B0FB7A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CBDF2-7F68-4C82-9910-01F652F0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05" y="2436224"/>
            <a:ext cx="6614590" cy="3718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5D151-D362-4F66-AE23-3D3D34D2E441}"/>
              </a:ext>
            </a:extLst>
          </p:cNvPr>
          <p:cNvSpPr txBox="1"/>
          <p:nvPr/>
        </p:nvSpPr>
        <p:spPr>
          <a:xfrm>
            <a:off x="4281055" y="6414655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is available at weather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2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0D833-A23B-40CD-81B4-E51C184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84AB9-3D5B-4A48-9F71-F132B957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74" y="1315749"/>
            <a:ext cx="7517451" cy="4226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B0D5D-4685-4CCA-84AC-4675ABC8D55D}"/>
              </a:ext>
            </a:extLst>
          </p:cNvPr>
          <p:cNvSpPr txBox="1"/>
          <p:nvPr/>
        </p:nvSpPr>
        <p:spPr>
          <a:xfrm>
            <a:off x="4182512" y="5762526"/>
            <a:ext cx="54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is not available at weather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2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A9A3-8E26-4A64-A737-54AE441B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08" y="1440827"/>
            <a:ext cx="8825658" cy="267764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IN" dirty="0"/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741096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290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Weather App</vt:lpstr>
      <vt:lpstr>PowerPoint Presentation</vt:lpstr>
      <vt:lpstr>Overview</vt:lpstr>
      <vt:lpstr>Key Features</vt:lpstr>
      <vt:lpstr>Technologies Used</vt:lpstr>
      <vt:lpstr>How It Works</vt:lpstr>
      <vt:lpstr>System Snapshots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2024-07-09T14:15:25Z</dcterms:created>
  <dcterms:modified xsi:type="dcterms:W3CDTF">2024-07-09T15:01:22Z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