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8E36FA-529D-4157-AB07-CE5BB03A900C}" v="63" dt="2025-01-15T10:02:10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yhalder731@gmail.com" userId="3acf50397e4e2566" providerId="LiveId" clId="{C18E36FA-529D-4157-AB07-CE5BB03A900C}"/>
    <pc:docChg chg="undo custSel addSld modSld">
      <pc:chgData name="pranayhalder731@gmail.com" userId="3acf50397e4e2566" providerId="LiveId" clId="{C18E36FA-529D-4157-AB07-CE5BB03A900C}" dt="2025-01-15T10:04:09.028" v="444" actId="20577"/>
      <pc:docMkLst>
        <pc:docMk/>
      </pc:docMkLst>
      <pc:sldChg chg="addSp delSp modSp new mod">
        <pc:chgData name="pranayhalder731@gmail.com" userId="3acf50397e4e2566" providerId="LiveId" clId="{C18E36FA-529D-4157-AB07-CE5BB03A900C}" dt="2025-01-15T09:44:47.689" v="193" actId="1076"/>
        <pc:sldMkLst>
          <pc:docMk/>
          <pc:sldMk cId="3940697385" sldId="261"/>
        </pc:sldMkLst>
        <pc:spChg chg="add del mod">
          <ac:chgData name="pranayhalder731@gmail.com" userId="3acf50397e4e2566" providerId="LiveId" clId="{C18E36FA-529D-4157-AB07-CE5BB03A900C}" dt="2025-01-15T09:36:10.631" v="35" actId="767"/>
          <ac:spMkLst>
            <pc:docMk/>
            <pc:sldMk cId="3940697385" sldId="261"/>
            <ac:spMk id="2" creationId="{C1DB3BC5-FB3E-057C-9B84-3C75ECECE7BD}"/>
          </ac:spMkLst>
        </pc:spChg>
        <pc:spChg chg="add mod">
          <ac:chgData name="pranayhalder731@gmail.com" userId="3acf50397e4e2566" providerId="LiveId" clId="{C18E36FA-529D-4157-AB07-CE5BB03A900C}" dt="2025-01-15T09:34:49.180" v="19" actId="1076"/>
          <ac:spMkLst>
            <pc:docMk/>
            <pc:sldMk cId="3940697385" sldId="261"/>
            <ac:spMk id="3" creationId="{0D656809-3C39-C53E-185C-4E1288D5EE6F}"/>
          </ac:spMkLst>
        </pc:spChg>
        <pc:spChg chg="add mod">
          <ac:chgData name="pranayhalder731@gmail.com" userId="3acf50397e4e2566" providerId="LiveId" clId="{C18E36FA-529D-4157-AB07-CE5BB03A900C}" dt="2025-01-15T09:34:49.180" v="19" actId="1076"/>
          <ac:spMkLst>
            <pc:docMk/>
            <pc:sldMk cId="3940697385" sldId="261"/>
            <ac:spMk id="4" creationId="{1B112A5A-8516-E9DB-353F-71E1292C7FA7}"/>
          </ac:spMkLst>
        </pc:spChg>
        <pc:spChg chg="add mod">
          <ac:chgData name="pranayhalder731@gmail.com" userId="3acf50397e4e2566" providerId="LiveId" clId="{C18E36FA-529D-4157-AB07-CE5BB03A900C}" dt="2025-01-15T09:34:49.180" v="19" actId="1076"/>
          <ac:spMkLst>
            <pc:docMk/>
            <pc:sldMk cId="3940697385" sldId="261"/>
            <ac:spMk id="5" creationId="{060E1DF3-C794-1C22-4706-0DCE45557907}"/>
          </ac:spMkLst>
        </pc:spChg>
        <pc:spChg chg="add">
          <ac:chgData name="pranayhalder731@gmail.com" userId="3acf50397e4e2566" providerId="LiveId" clId="{C18E36FA-529D-4157-AB07-CE5BB03A900C}" dt="2025-01-15T09:35:15.140" v="20"/>
          <ac:spMkLst>
            <pc:docMk/>
            <pc:sldMk cId="3940697385" sldId="261"/>
            <ac:spMk id="6" creationId="{F1992587-D41E-D04F-8D92-23BE05771026}"/>
          </ac:spMkLst>
        </pc:spChg>
        <pc:spChg chg="add">
          <ac:chgData name="pranayhalder731@gmail.com" userId="3acf50397e4e2566" providerId="LiveId" clId="{C18E36FA-529D-4157-AB07-CE5BB03A900C}" dt="2025-01-15T09:35:15.140" v="20"/>
          <ac:spMkLst>
            <pc:docMk/>
            <pc:sldMk cId="3940697385" sldId="261"/>
            <ac:spMk id="7" creationId="{301C94A3-06F7-E08D-1A68-263BA7E10A80}"/>
          </ac:spMkLst>
        </pc:spChg>
        <pc:spChg chg="add mod">
          <ac:chgData name="pranayhalder731@gmail.com" userId="3acf50397e4e2566" providerId="LiveId" clId="{C18E36FA-529D-4157-AB07-CE5BB03A900C}" dt="2025-01-15T09:36:09.563" v="32" actId="6549"/>
          <ac:spMkLst>
            <pc:docMk/>
            <pc:sldMk cId="3940697385" sldId="261"/>
            <ac:spMk id="8" creationId="{57D19B18-8654-A35E-A7C9-42DD0D7B1ABF}"/>
          </ac:spMkLst>
        </pc:spChg>
        <pc:spChg chg="add del mod">
          <ac:chgData name="pranayhalder731@gmail.com" userId="3acf50397e4e2566" providerId="LiveId" clId="{C18E36FA-529D-4157-AB07-CE5BB03A900C}" dt="2025-01-15T09:36:38.592" v="39"/>
          <ac:spMkLst>
            <pc:docMk/>
            <pc:sldMk cId="3940697385" sldId="261"/>
            <ac:spMk id="9" creationId="{B989B808-B979-8401-FF52-B931429F53D8}"/>
          </ac:spMkLst>
        </pc:spChg>
        <pc:spChg chg="add del mod">
          <ac:chgData name="pranayhalder731@gmail.com" userId="3acf50397e4e2566" providerId="LiveId" clId="{C18E36FA-529D-4157-AB07-CE5BB03A900C}" dt="2025-01-15T09:43:51.017" v="188" actId="1076"/>
          <ac:spMkLst>
            <pc:docMk/>
            <pc:sldMk cId="3940697385" sldId="261"/>
            <ac:spMk id="10" creationId="{F03B72CF-932A-84E7-01FB-2965B0F8BFCC}"/>
          </ac:spMkLst>
        </pc:spChg>
        <pc:spChg chg="add del mod">
          <ac:chgData name="pranayhalder731@gmail.com" userId="3acf50397e4e2566" providerId="LiveId" clId="{C18E36FA-529D-4157-AB07-CE5BB03A900C}" dt="2025-01-15T09:38:10.808" v="91" actId="47"/>
          <ac:spMkLst>
            <pc:docMk/>
            <pc:sldMk cId="3940697385" sldId="261"/>
            <ac:spMk id="11" creationId="{5F12FA53-5EAC-B421-0083-FBEAFAA62281}"/>
          </ac:spMkLst>
        </pc:spChg>
        <pc:spChg chg="add del">
          <ac:chgData name="pranayhalder731@gmail.com" userId="3acf50397e4e2566" providerId="LiveId" clId="{C18E36FA-529D-4157-AB07-CE5BB03A900C}" dt="2025-01-15T09:38:11.512" v="92" actId="478"/>
          <ac:spMkLst>
            <pc:docMk/>
            <pc:sldMk cId="3940697385" sldId="261"/>
            <ac:spMk id="12" creationId="{673C5EE5-55AD-A4A5-0C50-96FB1FC4928D}"/>
          </ac:spMkLst>
        </pc:spChg>
        <pc:spChg chg="add del">
          <ac:chgData name="pranayhalder731@gmail.com" userId="3acf50397e4e2566" providerId="LiveId" clId="{C18E36FA-529D-4157-AB07-CE5BB03A900C}" dt="2025-01-15T09:38:11.512" v="92" actId="478"/>
          <ac:spMkLst>
            <pc:docMk/>
            <pc:sldMk cId="3940697385" sldId="261"/>
            <ac:spMk id="13" creationId="{35DAAB7D-137D-B6FF-D4C7-9CFF23547139}"/>
          </ac:spMkLst>
        </pc:spChg>
        <pc:picChg chg="add mod">
          <ac:chgData name="pranayhalder731@gmail.com" userId="3acf50397e4e2566" providerId="LiveId" clId="{C18E36FA-529D-4157-AB07-CE5BB03A900C}" dt="2025-01-15T09:44:29.699" v="191" actId="14100"/>
          <ac:picMkLst>
            <pc:docMk/>
            <pc:sldMk cId="3940697385" sldId="261"/>
            <ac:picMk id="15" creationId="{2129B41C-99B7-4582-9757-1C76DA2FB7E2}"/>
          </ac:picMkLst>
        </pc:picChg>
        <pc:picChg chg="add mod">
          <ac:chgData name="pranayhalder731@gmail.com" userId="3acf50397e4e2566" providerId="LiveId" clId="{C18E36FA-529D-4157-AB07-CE5BB03A900C}" dt="2025-01-15T09:44:47.689" v="193" actId="1076"/>
          <ac:picMkLst>
            <pc:docMk/>
            <pc:sldMk cId="3940697385" sldId="261"/>
            <ac:picMk id="17" creationId="{CBE03D8D-5804-6E6E-3BB6-7A0A19AA24E2}"/>
          </ac:picMkLst>
        </pc:picChg>
        <pc:picChg chg="add del mod">
          <ac:chgData name="pranayhalder731@gmail.com" userId="3acf50397e4e2566" providerId="LiveId" clId="{C18E36FA-529D-4157-AB07-CE5BB03A900C}" dt="2025-01-15T09:34:49.180" v="19" actId="1076"/>
          <ac:picMkLst>
            <pc:docMk/>
            <pc:sldMk cId="3940697385" sldId="261"/>
            <ac:picMk id="6145" creationId="{61AB14B3-4DD7-9ED8-62DA-A37D7BFB3D22}"/>
          </ac:picMkLst>
        </pc:picChg>
        <pc:picChg chg="add del mod">
          <ac:chgData name="pranayhalder731@gmail.com" userId="3acf50397e4e2566" providerId="LiveId" clId="{C18E36FA-529D-4157-AB07-CE5BB03A900C}" dt="2025-01-15T09:34:49.180" v="19" actId="1076"/>
          <ac:picMkLst>
            <pc:docMk/>
            <pc:sldMk cId="3940697385" sldId="261"/>
            <ac:picMk id="6146" creationId="{B2400A8E-A620-F3F0-F82E-116A260C8FF9}"/>
          </ac:picMkLst>
        </pc:picChg>
        <pc:picChg chg="add del">
          <ac:chgData name="pranayhalder731@gmail.com" userId="3acf50397e4e2566" providerId="LiveId" clId="{C18E36FA-529D-4157-AB07-CE5BB03A900C}" dt="2025-01-15T09:36:09.920" v="34" actId="478"/>
          <ac:picMkLst>
            <pc:docMk/>
            <pc:sldMk cId="3940697385" sldId="261"/>
            <ac:picMk id="6150" creationId="{31AE3DCD-211D-4EE3-58D3-3F9A6A98178F}"/>
          </ac:picMkLst>
        </pc:picChg>
        <pc:picChg chg="add del">
          <ac:chgData name="pranayhalder731@gmail.com" userId="3acf50397e4e2566" providerId="LiveId" clId="{C18E36FA-529D-4157-AB07-CE5BB03A900C}" dt="2025-01-15T09:36:09.749" v="33" actId="478"/>
          <ac:picMkLst>
            <pc:docMk/>
            <pc:sldMk cId="3940697385" sldId="261"/>
            <ac:picMk id="6151" creationId="{9B3C2037-6FA1-B55A-BDF8-70F4483B4999}"/>
          </ac:picMkLst>
        </pc:picChg>
        <pc:picChg chg="add del">
          <ac:chgData name="pranayhalder731@gmail.com" userId="3acf50397e4e2566" providerId="LiveId" clId="{C18E36FA-529D-4157-AB07-CE5BB03A900C}" dt="2025-01-15T09:36:40.718" v="40" actId="478"/>
          <ac:picMkLst>
            <pc:docMk/>
            <pc:sldMk cId="3940697385" sldId="261"/>
            <ac:picMk id="6155" creationId="{A778BF84-7AA7-6AB8-5939-CB2343D25CC6}"/>
          </ac:picMkLst>
        </pc:picChg>
        <pc:picChg chg="add del">
          <ac:chgData name="pranayhalder731@gmail.com" userId="3acf50397e4e2566" providerId="LiveId" clId="{C18E36FA-529D-4157-AB07-CE5BB03A900C}" dt="2025-01-15T09:38:11.512" v="92" actId="478"/>
          <ac:picMkLst>
            <pc:docMk/>
            <pc:sldMk cId="3940697385" sldId="261"/>
            <ac:picMk id="6158" creationId="{FE01A5B2-BA43-0F6A-6EA8-6B26E33E436E}"/>
          </ac:picMkLst>
        </pc:picChg>
      </pc:sldChg>
      <pc:sldChg chg="addSp delSp modSp new mod">
        <pc:chgData name="pranayhalder731@gmail.com" userId="3acf50397e4e2566" providerId="LiveId" clId="{C18E36FA-529D-4157-AB07-CE5BB03A900C}" dt="2025-01-15T09:48:43.585" v="240" actId="1076"/>
        <pc:sldMkLst>
          <pc:docMk/>
          <pc:sldMk cId="301119798" sldId="262"/>
        </pc:sldMkLst>
        <pc:spChg chg="add mod">
          <ac:chgData name="pranayhalder731@gmail.com" userId="3acf50397e4e2566" providerId="LiveId" clId="{C18E36FA-529D-4157-AB07-CE5BB03A900C}" dt="2025-01-15T09:48:07.372" v="235" actId="20577"/>
          <ac:spMkLst>
            <pc:docMk/>
            <pc:sldMk cId="301119798" sldId="262"/>
            <ac:spMk id="2" creationId="{62B72CE8-B051-24C2-8D3C-AD0FFD162EDC}"/>
          </ac:spMkLst>
        </pc:spChg>
        <pc:spChg chg="add">
          <ac:chgData name="pranayhalder731@gmail.com" userId="3acf50397e4e2566" providerId="LiveId" clId="{C18E36FA-529D-4157-AB07-CE5BB03A900C}" dt="2025-01-15T09:46:00.352" v="199"/>
          <ac:spMkLst>
            <pc:docMk/>
            <pc:sldMk cId="301119798" sldId="262"/>
            <ac:spMk id="3" creationId="{2F07CC68-7083-2639-5F94-843D8B130E23}"/>
          </ac:spMkLst>
        </pc:spChg>
        <pc:spChg chg="add">
          <ac:chgData name="pranayhalder731@gmail.com" userId="3acf50397e4e2566" providerId="LiveId" clId="{C18E36FA-529D-4157-AB07-CE5BB03A900C}" dt="2025-01-15T09:46:00.352" v="199"/>
          <ac:spMkLst>
            <pc:docMk/>
            <pc:sldMk cId="301119798" sldId="262"/>
            <ac:spMk id="4" creationId="{CF496713-F1DC-F667-73D7-BF8051A08090}"/>
          </ac:spMkLst>
        </pc:spChg>
        <pc:picChg chg="add mod">
          <ac:chgData name="pranayhalder731@gmail.com" userId="3acf50397e4e2566" providerId="LiveId" clId="{C18E36FA-529D-4157-AB07-CE5BB03A900C}" dt="2025-01-15T09:48:31.462" v="238" actId="14100"/>
          <ac:picMkLst>
            <pc:docMk/>
            <pc:sldMk cId="301119798" sldId="262"/>
            <ac:picMk id="6" creationId="{B36C0D3F-DA25-42C0-6B02-4983290E99FA}"/>
          </ac:picMkLst>
        </pc:picChg>
        <pc:picChg chg="add mod">
          <ac:chgData name="pranayhalder731@gmail.com" userId="3acf50397e4e2566" providerId="LiveId" clId="{C18E36FA-529D-4157-AB07-CE5BB03A900C}" dt="2025-01-15T09:48:43.585" v="240" actId="1076"/>
          <ac:picMkLst>
            <pc:docMk/>
            <pc:sldMk cId="301119798" sldId="262"/>
            <ac:picMk id="7" creationId="{3EE76308-5CF2-4B44-9E01-6C4029367C59}"/>
          </ac:picMkLst>
        </pc:picChg>
        <pc:picChg chg="add del">
          <ac:chgData name="pranayhalder731@gmail.com" userId="3acf50397e4e2566" providerId="LiveId" clId="{C18E36FA-529D-4157-AB07-CE5BB03A900C}" dt="2025-01-15T09:46:11.677" v="201" actId="478"/>
          <ac:picMkLst>
            <pc:docMk/>
            <pc:sldMk cId="301119798" sldId="262"/>
            <ac:picMk id="7169" creationId="{DF9D1E9D-DB39-A257-E326-A46BFF6B9DBC}"/>
          </ac:picMkLst>
        </pc:picChg>
      </pc:sldChg>
      <pc:sldChg chg="addSp modSp new mod">
        <pc:chgData name="pranayhalder731@gmail.com" userId="3acf50397e4e2566" providerId="LiveId" clId="{C18E36FA-529D-4157-AB07-CE5BB03A900C}" dt="2025-01-15T10:04:09.028" v="444" actId="20577"/>
        <pc:sldMkLst>
          <pc:docMk/>
          <pc:sldMk cId="2225880870" sldId="263"/>
        </pc:sldMkLst>
        <pc:spChg chg="add mod">
          <ac:chgData name="pranayhalder731@gmail.com" userId="3acf50397e4e2566" providerId="LiveId" clId="{C18E36FA-529D-4157-AB07-CE5BB03A900C}" dt="2025-01-15T10:04:09.028" v="444" actId="20577"/>
          <ac:spMkLst>
            <pc:docMk/>
            <pc:sldMk cId="2225880870" sldId="263"/>
            <ac:spMk id="2" creationId="{7D52C21A-4517-0987-29EA-80FEC948E81F}"/>
          </ac:spMkLst>
        </pc:spChg>
        <pc:picChg chg="add mod">
          <ac:chgData name="pranayhalder731@gmail.com" userId="3acf50397e4e2566" providerId="LiveId" clId="{C18E36FA-529D-4157-AB07-CE5BB03A900C}" dt="2025-01-15T09:51:09.783" v="334" actId="14100"/>
          <ac:picMkLst>
            <pc:docMk/>
            <pc:sldMk cId="2225880870" sldId="263"/>
            <ac:picMk id="4" creationId="{83907AAD-1F72-5DA1-D006-067F4D19000D}"/>
          </ac:picMkLst>
        </pc:picChg>
        <pc:picChg chg="add mod">
          <ac:chgData name="pranayhalder731@gmail.com" userId="3acf50397e4e2566" providerId="LiveId" clId="{C18E36FA-529D-4157-AB07-CE5BB03A900C}" dt="2025-01-15T09:51:05.993" v="333" actId="1076"/>
          <ac:picMkLst>
            <pc:docMk/>
            <pc:sldMk cId="2225880870" sldId="263"/>
            <ac:picMk id="6" creationId="{8AF9764B-926F-1EB0-92A5-AF5E18B70625}"/>
          </ac:picMkLst>
        </pc:picChg>
      </pc:sldChg>
      <pc:sldChg chg="addSp modSp new mod">
        <pc:chgData name="pranayhalder731@gmail.com" userId="3acf50397e4e2566" providerId="LiveId" clId="{C18E36FA-529D-4157-AB07-CE5BB03A900C}" dt="2025-01-15T09:53:02.783" v="348" actId="5793"/>
        <pc:sldMkLst>
          <pc:docMk/>
          <pc:sldMk cId="2080095505" sldId="264"/>
        </pc:sldMkLst>
        <pc:spChg chg="add mod">
          <ac:chgData name="pranayhalder731@gmail.com" userId="3acf50397e4e2566" providerId="LiveId" clId="{C18E36FA-529D-4157-AB07-CE5BB03A900C}" dt="2025-01-15T09:53:02.783" v="348" actId="5793"/>
          <ac:spMkLst>
            <pc:docMk/>
            <pc:sldMk cId="2080095505" sldId="264"/>
            <ac:spMk id="2" creationId="{1F19B8DA-6C15-9471-8DCB-2630A517A43A}"/>
          </ac:spMkLst>
        </pc:spChg>
      </pc:sldChg>
      <pc:sldChg chg="addSp modSp new mod">
        <pc:chgData name="pranayhalder731@gmail.com" userId="3acf50397e4e2566" providerId="LiveId" clId="{C18E36FA-529D-4157-AB07-CE5BB03A900C}" dt="2025-01-15T09:53:54.065" v="355" actId="1076"/>
        <pc:sldMkLst>
          <pc:docMk/>
          <pc:sldMk cId="2755850912" sldId="265"/>
        </pc:sldMkLst>
        <pc:picChg chg="add mod">
          <ac:chgData name="pranayhalder731@gmail.com" userId="3acf50397e4e2566" providerId="LiveId" clId="{C18E36FA-529D-4157-AB07-CE5BB03A900C}" dt="2025-01-15T09:53:27.733" v="352" actId="14100"/>
          <ac:picMkLst>
            <pc:docMk/>
            <pc:sldMk cId="2755850912" sldId="265"/>
            <ac:picMk id="3" creationId="{29C10DA4-9D3A-1C24-C2B3-5854FA36521E}"/>
          </ac:picMkLst>
        </pc:picChg>
        <pc:picChg chg="add mod">
          <ac:chgData name="pranayhalder731@gmail.com" userId="3acf50397e4e2566" providerId="LiveId" clId="{C18E36FA-529D-4157-AB07-CE5BB03A900C}" dt="2025-01-15T09:53:54.065" v="355" actId="1076"/>
          <ac:picMkLst>
            <pc:docMk/>
            <pc:sldMk cId="2755850912" sldId="265"/>
            <ac:picMk id="4" creationId="{A19CC635-B84C-7C80-7845-3BA0B58D51E9}"/>
          </ac:picMkLst>
        </pc:picChg>
      </pc:sldChg>
      <pc:sldChg chg="addSp modSp new mod">
        <pc:chgData name="pranayhalder731@gmail.com" userId="3acf50397e4e2566" providerId="LiveId" clId="{C18E36FA-529D-4157-AB07-CE5BB03A900C}" dt="2025-01-15T09:57:23.704" v="377" actId="5793"/>
        <pc:sldMkLst>
          <pc:docMk/>
          <pc:sldMk cId="566377213" sldId="266"/>
        </pc:sldMkLst>
        <pc:spChg chg="add mod">
          <ac:chgData name="pranayhalder731@gmail.com" userId="3acf50397e4e2566" providerId="LiveId" clId="{C18E36FA-529D-4157-AB07-CE5BB03A900C}" dt="2025-01-15T09:57:23.704" v="377" actId="5793"/>
          <ac:spMkLst>
            <pc:docMk/>
            <pc:sldMk cId="566377213" sldId="266"/>
            <ac:spMk id="2" creationId="{9C41FE33-1971-56BD-29D4-B7C68A848759}"/>
          </ac:spMkLst>
        </pc:spChg>
        <pc:picChg chg="add mod">
          <ac:chgData name="pranayhalder731@gmail.com" userId="3acf50397e4e2566" providerId="LiveId" clId="{C18E36FA-529D-4157-AB07-CE5BB03A900C}" dt="2025-01-15T09:56:54.137" v="372" actId="1076"/>
          <ac:picMkLst>
            <pc:docMk/>
            <pc:sldMk cId="566377213" sldId="266"/>
            <ac:picMk id="4" creationId="{E69636E7-9CF9-6BD9-09B2-F1E26069FDC3}"/>
          </ac:picMkLst>
        </pc:picChg>
        <pc:picChg chg="add mod">
          <ac:chgData name="pranayhalder731@gmail.com" userId="3acf50397e4e2566" providerId="LiveId" clId="{C18E36FA-529D-4157-AB07-CE5BB03A900C}" dt="2025-01-15T09:57:09.701" v="374" actId="1076"/>
          <ac:picMkLst>
            <pc:docMk/>
            <pc:sldMk cId="566377213" sldId="266"/>
            <ac:picMk id="6" creationId="{AAA8E7F0-EF1C-229D-00D5-55A047806E0B}"/>
          </ac:picMkLst>
        </pc:picChg>
      </pc:sldChg>
      <pc:sldChg chg="addSp modSp new mod">
        <pc:chgData name="pranayhalder731@gmail.com" userId="3acf50397e4e2566" providerId="LiveId" clId="{C18E36FA-529D-4157-AB07-CE5BB03A900C}" dt="2025-01-15T10:02:14.598" v="430" actId="1076"/>
        <pc:sldMkLst>
          <pc:docMk/>
          <pc:sldMk cId="1845662789" sldId="267"/>
        </pc:sldMkLst>
        <pc:spChg chg="add mod">
          <ac:chgData name="pranayhalder731@gmail.com" userId="3acf50397e4e2566" providerId="LiveId" clId="{C18E36FA-529D-4157-AB07-CE5BB03A900C}" dt="2025-01-15T10:01:46.916" v="425" actId="113"/>
          <ac:spMkLst>
            <pc:docMk/>
            <pc:sldMk cId="1845662789" sldId="267"/>
            <ac:spMk id="2" creationId="{0812016C-3815-BDE2-86F5-9AC670C2B695}"/>
          </ac:spMkLst>
        </pc:spChg>
        <pc:picChg chg="add mod">
          <ac:chgData name="pranayhalder731@gmail.com" userId="3acf50397e4e2566" providerId="LiveId" clId="{C18E36FA-529D-4157-AB07-CE5BB03A900C}" dt="2025-01-15T10:02:02.447" v="428" actId="14100"/>
          <ac:picMkLst>
            <pc:docMk/>
            <pc:sldMk cId="1845662789" sldId="267"/>
            <ac:picMk id="4" creationId="{94F42023-D4C1-C993-8FA5-540AFD76CFFA}"/>
          </ac:picMkLst>
        </pc:picChg>
        <pc:picChg chg="add mod">
          <ac:chgData name="pranayhalder731@gmail.com" userId="3acf50397e4e2566" providerId="LiveId" clId="{C18E36FA-529D-4157-AB07-CE5BB03A900C}" dt="2025-01-15T10:02:14.598" v="430" actId="1076"/>
          <ac:picMkLst>
            <pc:docMk/>
            <pc:sldMk cId="1845662789" sldId="267"/>
            <ac:picMk id="6" creationId="{39263D1D-5726-3E83-6DC1-EFC4D462DBED}"/>
          </ac:picMkLst>
        </pc:picChg>
      </pc:sldChg>
      <pc:sldChg chg="modSp new mod">
        <pc:chgData name="pranayhalder731@gmail.com" userId="3acf50397e4e2566" providerId="LiveId" clId="{C18E36FA-529D-4157-AB07-CE5BB03A900C}" dt="2025-01-15T10:03:31.521" v="442" actId="20577"/>
        <pc:sldMkLst>
          <pc:docMk/>
          <pc:sldMk cId="1529211271" sldId="268"/>
        </pc:sldMkLst>
        <pc:spChg chg="mod">
          <ac:chgData name="pranayhalder731@gmail.com" userId="3acf50397e4e2566" providerId="LiveId" clId="{C18E36FA-529D-4157-AB07-CE5BB03A900C}" dt="2025-01-15T10:03:31.521" v="442" actId="20577"/>
          <ac:spMkLst>
            <pc:docMk/>
            <pc:sldMk cId="1529211271" sldId="268"/>
            <ac:spMk id="2" creationId="{83D37F16-40AE-0A9D-25EB-32AFB8FE81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1FD-4077-4ABD-9641-39020A6EB623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B1-2732-4AD6-86E8-972371DEA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7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1FD-4077-4ABD-9641-39020A6EB623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B1-2732-4AD6-86E8-972371DEA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86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1FD-4077-4ABD-9641-39020A6EB623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B1-2732-4AD6-86E8-972371DEA95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118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1FD-4077-4ABD-9641-39020A6EB623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B1-2732-4AD6-86E8-972371DEA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53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1FD-4077-4ABD-9641-39020A6EB623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B1-2732-4AD6-86E8-972371DEA95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485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1FD-4077-4ABD-9641-39020A6EB623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B1-2732-4AD6-86E8-972371DEA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922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1FD-4077-4ABD-9641-39020A6EB623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B1-2732-4AD6-86E8-972371DEA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1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1FD-4077-4ABD-9641-39020A6EB623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B1-2732-4AD6-86E8-972371DEA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4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1FD-4077-4ABD-9641-39020A6EB623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B1-2732-4AD6-86E8-972371DEA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2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1FD-4077-4ABD-9641-39020A6EB623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B1-2732-4AD6-86E8-972371DEA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1FD-4077-4ABD-9641-39020A6EB623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B1-2732-4AD6-86E8-972371DEA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1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1FD-4077-4ABD-9641-39020A6EB623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B1-2732-4AD6-86E8-972371DEA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18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1FD-4077-4ABD-9641-39020A6EB623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B1-2732-4AD6-86E8-972371DEA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45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1FD-4077-4ABD-9641-39020A6EB623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B1-2732-4AD6-86E8-972371DEA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16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1FD-4077-4ABD-9641-39020A6EB623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B1-2732-4AD6-86E8-972371DEA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0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01FD-4077-4ABD-9641-39020A6EB623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B1-2732-4AD6-86E8-972371DEA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A01FD-4077-4ABD-9641-39020A6EB623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6034B1-2732-4AD6-86E8-972371DEA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05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135F-4C61-C3CA-4DBD-1A15AE1FB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Banking</a:t>
            </a:r>
            <a:r>
              <a:rPr lang="en-US" sz="4400" b="1" spc="-50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b="1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4400" b="1" spc="-75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b="1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Analysis</a:t>
            </a:r>
            <a:r>
              <a:rPr lang="en-US" sz="4400" b="1" spc="-85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b="1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4400" b="1" spc="-80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b="1" spc="-25" dirty="0">
                <a:solidFill>
                  <a:srgbClr val="1F202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SQL</a:t>
            </a:r>
            <a:b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4280E-988A-EBB7-CB6A-71290DCB6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SQL</a:t>
            </a:r>
            <a:r>
              <a:rPr lang="en-US" sz="1800" b="1" spc="-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Queries</a:t>
            </a:r>
            <a:r>
              <a:rPr lang="en-US" sz="1800" b="1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b="1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Comprehensive 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Insights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Presented</a:t>
            </a:r>
            <a:r>
              <a:rPr lang="en-US" sz="1800" b="1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by:</a:t>
            </a:r>
            <a:r>
              <a:rPr lang="en-US" sz="1800" b="1" spc="-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Pranay Halder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9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C10DA4-9D3A-1C24-C2B3-5854FA365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3" y="167149"/>
            <a:ext cx="10917174" cy="4513006"/>
          </a:xfrm>
          <a:prstGeom prst="rect">
            <a:avLst/>
          </a:prstGeom>
        </p:spPr>
      </p:pic>
      <p:pic>
        <p:nvPicPr>
          <p:cNvPr id="4" name="Image 15">
            <a:extLst>
              <a:ext uri="{FF2B5EF4-FFF2-40B4-BE49-F238E27FC236}">
                <a16:creationId xmlns:a16="http://schemas.microsoft.com/office/drawing/2014/main" id="{A19CC635-B84C-7C80-7845-3BA0B58D51E9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413" y="4601497"/>
            <a:ext cx="3611245" cy="19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5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41FE33-1971-56BD-29D4-B7C68A848759}"/>
              </a:ext>
            </a:extLst>
          </p:cNvPr>
          <p:cNvSpPr txBox="1"/>
          <p:nvPr/>
        </p:nvSpPr>
        <p:spPr>
          <a:xfrm>
            <a:off x="104481" y="141866"/>
            <a:ext cx="17943566" cy="3552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9:</a:t>
            </a:r>
            <a:r>
              <a:rPr lang="en-US" sz="1800" b="1" kern="0" spc="1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Find</a:t>
            </a:r>
            <a:r>
              <a:rPr lang="en-US" sz="1800" b="1" kern="0" spc="-2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1800" b="1" kern="0" spc="-5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branch</a:t>
            </a:r>
            <a:r>
              <a:rPr lang="en-US" sz="1800" b="1" kern="0" spc="-2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</a:t>
            </a:r>
            <a:r>
              <a:rPr lang="en-US" sz="1800" b="1" kern="0" spc="-2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1800" b="1" kern="0" spc="-5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highest</a:t>
            </a:r>
            <a:r>
              <a:rPr lang="en-US" sz="1800" b="1" kern="0" spc="-2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average</a:t>
            </a:r>
            <a:r>
              <a:rPr lang="en-US" sz="1800" b="1" kern="0" spc="-5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account</a:t>
            </a:r>
            <a:r>
              <a:rPr lang="en-US" sz="1800" b="1" kern="0" spc="-2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spc="-1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balance.</a:t>
            </a:r>
            <a:endParaRPr lang="en-IN" sz="1800" b="1" kern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Query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Purpose:</a:t>
            </a:r>
          </a:p>
          <a:p>
            <a:pPr marL="342900" marR="6811645" lvl="0" indent="-342900">
              <a:lnSpc>
                <a:spcPct val="98000"/>
              </a:lnSpc>
              <a:spcBef>
                <a:spcPts val="10"/>
              </a:spcBef>
              <a:buFont typeface="Arial MT"/>
              <a:buChar char="•"/>
              <a:tabLst>
                <a:tab pos="243840" algn="l"/>
              </a:tabLst>
            </a:pPr>
            <a:r>
              <a:rPr lang="en-US" sz="18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Identifies</a:t>
            </a:r>
            <a:r>
              <a:rPr lang="en-US" sz="1800" spc="-3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z="1800" spc="-7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branch</a:t>
            </a:r>
            <a:r>
              <a:rPr lang="en-US" sz="1800" spc="-5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with</a:t>
            </a:r>
            <a:r>
              <a:rPr lang="en-US" sz="1800" spc="-5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z="1800" spc="-7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highest</a:t>
            </a:r>
            <a:r>
              <a:rPr lang="en-US" sz="1800" spc="-8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average</a:t>
            </a:r>
            <a:r>
              <a:rPr lang="en-US" sz="1800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account balance.</a:t>
            </a:r>
            <a:endParaRPr lang="en-IN" sz="1800" spc="-1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  <a:p>
            <a:pPr marL="165100" indent="-285750">
              <a:lnSpc>
                <a:spcPts val="2185"/>
              </a:lnSpc>
              <a:spcBef>
                <a:spcPts val="650"/>
              </a:spcBef>
            </a:pP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Breakdown: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6643370" lvl="0" indent="-342900">
              <a:lnSpc>
                <a:spcPct val="98000"/>
              </a:lnSpc>
              <a:spcBef>
                <a:spcPts val="5"/>
              </a:spcBef>
              <a:buFont typeface="Arial MT"/>
              <a:buChar char="•"/>
              <a:tabLst>
                <a:tab pos="278765" algn="l"/>
              </a:tabLst>
            </a:pPr>
            <a:r>
              <a:rPr lang="en-US" sz="18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AVG(</a:t>
            </a:r>
            <a:r>
              <a:rPr lang="en-US" sz="1800" spc="-1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a.balance</a:t>
            </a:r>
            <a:r>
              <a:rPr lang="en-US" sz="18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):</a:t>
            </a:r>
            <a:r>
              <a:rPr lang="en-US" sz="1800" spc="-8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Calculates</a:t>
            </a:r>
            <a:r>
              <a:rPr lang="en-US" sz="1800" spc="-7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z="1800" spc="-5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average</a:t>
            </a:r>
            <a:r>
              <a:rPr lang="en-US" sz="1800" spc="-10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account</a:t>
            </a:r>
            <a:r>
              <a:rPr lang="en-US" sz="1800" spc="-1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balance for each branch.</a:t>
            </a:r>
            <a:endParaRPr lang="en-IN" sz="1800" spc="-1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JOIN: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Combines</a:t>
            </a:r>
            <a:r>
              <a:rPr lang="en-US" sz="1800" spc="-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accounts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table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branches table to link accounts to their respective branches</a:t>
            </a:r>
            <a:endParaRPr lang="en-US" spc="-1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GROUP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b.branch_name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Groups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results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branch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compute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average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balance</a:t>
            </a:r>
            <a:r>
              <a:rPr lang="en-US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branch.</a:t>
            </a:r>
          </a:p>
          <a:p>
            <a:pPr marL="101600" indent="-285750">
              <a:lnSpc>
                <a:spcPts val="2190"/>
              </a:lnSpc>
              <a:spcBef>
                <a:spcPts val="490"/>
              </a:spcBef>
            </a:pP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Ordering: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6585585" lvl="0" indent="-342900">
              <a:lnSpc>
                <a:spcPct val="98000"/>
              </a:lnSpc>
              <a:spcBef>
                <a:spcPts val="10"/>
              </a:spcBef>
              <a:buFont typeface="Calibri" panose="020F0502020204030204" pitchFamily="34" charset="0"/>
              <a:buChar char="•"/>
              <a:tabLst>
                <a:tab pos="21526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ORDER BY </a:t>
            </a:r>
            <a:r>
              <a:rPr lang="en-US" sz="1800" spc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avg_account_balance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DESC: Sorts branches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descending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order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based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their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average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account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balance.</a:t>
            </a:r>
            <a:endParaRPr lang="en-IN" sz="18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6924040" lvl="0" indent="-342900">
              <a:lnSpc>
                <a:spcPct val="98000"/>
              </a:lnSpc>
              <a:spcBef>
                <a:spcPts val="5"/>
              </a:spcBef>
              <a:buFont typeface="Calibri" panose="020F0502020204030204" pitchFamily="34" charset="0"/>
              <a:buChar char="•"/>
              <a:tabLst>
                <a:tab pos="21526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LIMIT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1: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Returns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only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top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branch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highest average account balance.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6924040" lvl="0">
              <a:lnSpc>
                <a:spcPct val="98000"/>
              </a:lnSpc>
              <a:spcBef>
                <a:spcPts val="5"/>
              </a:spcBef>
              <a:tabLst>
                <a:tab pos="215265" algn="l"/>
              </a:tabLst>
            </a:pP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en-US" sz="1800" b="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branch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its</a:t>
            </a:r>
            <a:r>
              <a:rPr lang="en-US" sz="1800" spc="-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average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account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balance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636E7-9CF9-6BD9-09B2-F1E26069F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39" y="4047368"/>
            <a:ext cx="5811061" cy="2581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A8E7F0-EF1C-229D-00D5-55A047806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60" y="4047368"/>
            <a:ext cx="299126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7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12016C-3815-BDE2-86F5-9AC670C2B695}"/>
              </a:ext>
            </a:extLst>
          </p:cNvPr>
          <p:cNvSpPr txBox="1"/>
          <p:nvPr/>
        </p:nvSpPr>
        <p:spPr>
          <a:xfrm>
            <a:off x="304800" y="275303"/>
            <a:ext cx="11975690" cy="471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10:</a:t>
            </a:r>
            <a:r>
              <a:rPr lang="en-US" sz="1800" b="1" kern="0" spc="-2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Calculate</a:t>
            </a:r>
            <a:r>
              <a:rPr lang="en-US" sz="1800" b="1" kern="0" spc="-2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1800" b="1" kern="0" spc="-2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average</a:t>
            </a:r>
            <a:r>
              <a:rPr lang="en-US" sz="1800" b="1" kern="0" spc="-2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balance</a:t>
            </a:r>
            <a:r>
              <a:rPr lang="en-US" sz="1800" b="1" kern="0" spc="-2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</a:t>
            </a:r>
            <a:r>
              <a:rPr lang="en-US" sz="1800" b="1" kern="0" spc="3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</a:t>
            </a:r>
            <a:r>
              <a:rPr lang="en-US" sz="1800" b="1" kern="0" spc="-4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</a:t>
            </a:r>
            <a:r>
              <a:rPr lang="en-US" sz="1800" b="1" kern="0" spc="-6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1800" b="1" kern="0" spc="-2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end</a:t>
            </a:r>
            <a:r>
              <a:rPr lang="en-US" sz="1800" b="1" kern="0" spc="-7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US" sz="1800" b="1" kern="0" spc="-2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each</a:t>
            </a:r>
            <a:r>
              <a:rPr lang="en-US" sz="1800" b="1" kern="0" spc="1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month</a:t>
            </a:r>
            <a:r>
              <a:rPr lang="en-US" sz="1800" b="1" kern="0" spc="-5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</a:t>
            </a:r>
            <a:r>
              <a:rPr lang="en-US" sz="1800" b="1" kern="0" spc="1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1800" b="1" kern="0" spc="-2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last</a:t>
            </a:r>
            <a:r>
              <a:rPr lang="en-US" sz="1800" b="1" kern="0" spc="1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spc="-1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year.</a:t>
            </a:r>
          </a:p>
          <a:p>
            <a:r>
              <a:rPr lang="en-US" sz="1800" b="1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Query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Purpose:</a:t>
            </a:r>
            <a:endParaRPr lang="en-IN" sz="1800" b="1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1204595" lvl="1" indent="-285750">
              <a:lnSpc>
                <a:spcPct val="98000"/>
              </a:lnSpc>
              <a:spcBef>
                <a:spcPts val="5"/>
              </a:spcBef>
              <a:buSzPts val="1700"/>
              <a:buFont typeface="Calibri" panose="020F0502020204030204" pitchFamily="34" charset="0"/>
              <a:buChar char="•"/>
              <a:tabLst>
                <a:tab pos="429260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Calculates the average balance for each customer</a:t>
            </a:r>
            <a:r>
              <a:rPr lang="en-US" sz="1800" spc="-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end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each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month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the last year.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04595" lvl="1">
              <a:lnSpc>
                <a:spcPct val="98000"/>
              </a:lnSpc>
              <a:spcBef>
                <a:spcPts val="5"/>
              </a:spcBef>
              <a:buSzPts val="1700"/>
              <a:tabLst>
                <a:tab pos="429260" algn="l"/>
              </a:tabLst>
            </a:pP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Breakdown:</a:t>
            </a:r>
            <a:endParaRPr lang="en-IN" sz="1800" b="1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365760" lvl="1" indent="-285750">
              <a:lnSpc>
                <a:spcPct val="98000"/>
              </a:lnSpc>
              <a:spcBef>
                <a:spcPts val="10"/>
              </a:spcBef>
              <a:buSzPts val="1700"/>
              <a:buFont typeface="Calibri" panose="020F0502020204030204" pitchFamily="34" charset="0"/>
              <a:buChar char="•"/>
              <a:tabLst>
                <a:tab pos="29273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LAST_DAY(</a:t>
            </a:r>
            <a:r>
              <a:rPr lang="en-US" sz="1800" spc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t.transaction_date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</a:t>
            </a:r>
            <a:r>
              <a:rPr lang="en-US" sz="1800" spc="-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Finds</a:t>
            </a:r>
            <a:r>
              <a:rPr lang="en-US" sz="1800" spc="-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last</a:t>
            </a:r>
            <a:r>
              <a:rPr lang="en-US" sz="18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day</a:t>
            </a:r>
            <a:r>
              <a:rPr lang="en-US" sz="1800" spc="-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the month for each transaction.</a:t>
            </a:r>
            <a:endParaRPr lang="en-IN" sz="11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248920" lvl="1" indent="-285750">
              <a:lnSpc>
                <a:spcPct val="98000"/>
              </a:lnSpc>
              <a:spcBef>
                <a:spcPts val="5"/>
              </a:spcBef>
              <a:buSzPts val="1700"/>
              <a:buFont typeface="Calibri" panose="020F0502020204030204" pitchFamily="34" charset="0"/>
              <a:buChar char="•"/>
              <a:tabLst>
                <a:tab pos="29273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DATE_FORMAT(...,</a:t>
            </a:r>
            <a:r>
              <a:rPr lang="en-US" sz="1800" spc="-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'%Y-%m'):</a:t>
            </a:r>
            <a:r>
              <a:rPr lang="en-US" sz="1800" spc="-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Formats</a:t>
            </a:r>
            <a:r>
              <a:rPr lang="en-US" sz="1800" spc="-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last</a:t>
            </a:r>
            <a:r>
              <a:rPr lang="en-US" sz="1800" spc="-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day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YYYY-MM to represent each month.</a:t>
            </a:r>
            <a:endParaRPr lang="en-IN" sz="11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ts val="2100"/>
              </a:lnSpc>
              <a:buSzPts val="1700"/>
              <a:buFont typeface="Calibri" panose="020F0502020204030204" pitchFamily="34" charset="0"/>
              <a:buChar char="•"/>
              <a:tabLst>
                <a:tab pos="29273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AVG(</a:t>
            </a:r>
            <a:r>
              <a:rPr lang="en-US" sz="1800" spc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a.balance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Computes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average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balance</a:t>
            </a:r>
            <a:r>
              <a:rPr lang="en-US" sz="1800" spc="-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each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customer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1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end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each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month.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lnSpc>
                <a:spcPts val="2100"/>
              </a:lnSpc>
              <a:buSzPts val="1700"/>
              <a:tabLst>
                <a:tab pos="292735" algn="l"/>
              </a:tabLst>
            </a:pP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Filtering:</a:t>
            </a:r>
            <a:endParaRPr lang="en-IN" sz="1800" b="1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98000"/>
              </a:lnSpc>
              <a:spcBef>
                <a:spcPts val="5"/>
              </a:spcBef>
              <a:buSzPts val="1700"/>
              <a:buFont typeface="Calibri" panose="020F0502020204030204" pitchFamily="34" charset="0"/>
              <a:buChar char="•"/>
              <a:tabLst>
                <a:tab pos="321310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WHERE </a:t>
            </a:r>
            <a:r>
              <a:rPr lang="en-US" sz="1800" spc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t.transaction_date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&gt;= CURRENT_DATE - INTERVAL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en-US" sz="1800" spc="-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YEAR: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Filters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transactions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only</a:t>
            </a:r>
            <a:r>
              <a:rPr lang="en-US" sz="1800" spc="-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include</a:t>
            </a:r>
            <a:r>
              <a:rPr lang="en-US" sz="1800" spc="-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last year.</a:t>
            </a:r>
            <a:endParaRPr lang="en-IN" sz="11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ts val="2140"/>
              </a:lnSpc>
              <a:buSzPts val="1700"/>
              <a:buFont typeface="Calibri" panose="020F0502020204030204" pitchFamily="34" charset="0"/>
              <a:buChar char="•"/>
              <a:tabLst>
                <a:tab pos="43624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Grouping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Sorting: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GROUP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c.customer_id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month_end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Groups by customer</a:t>
            </a:r>
            <a:r>
              <a:rPr lang="en-US" sz="1800" spc="-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month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calculate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averages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</a:t>
            </a:r>
            <a:r>
              <a:rPr lang="en-US" sz="1800" spc="-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customer per month.</a:t>
            </a:r>
          </a:p>
          <a:p>
            <a:pPr marL="742950" lvl="1" indent="-285750">
              <a:lnSpc>
                <a:spcPts val="2140"/>
              </a:lnSpc>
              <a:buSzPts val="1700"/>
              <a:buFont typeface="Calibri" panose="020F0502020204030204" pitchFamily="34" charset="0"/>
              <a:buChar char="•"/>
              <a:tabLst>
                <a:tab pos="43624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ORDER BY </a:t>
            </a:r>
            <a:r>
              <a:rPr lang="en-US" sz="1800" spc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c.customer_id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spc="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month_end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Orders the result</a:t>
            </a:r>
            <a:r>
              <a:rPr lang="en-US" sz="1800" spc="-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spc="-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customer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month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better</a:t>
            </a:r>
            <a:r>
              <a:rPr lang="en-US" sz="1800" spc="-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readability.</a:t>
            </a:r>
          </a:p>
          <a:p>
            <a:pPr lvl="1">
              <a:lnSpc>
                <a:spcPts val="2140"/>
              </a:lnSpc>
              <a:buSzPts val="1700"/>
              <a:tabLst>
                <a:tab pos="436245" algn="l"/>
              </a:tabLst>
            </a:pP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Output:</a:t>
            </a:r>
          </a:p>
          <a:p>
            <a:pPr marL="742950" lvl="1" indent="-285750">
              <a:lnSpc>
                <a:spcPts val="2140"/>
              </a:lnSpc>
              <a:buSzPts val="1700"/>
              <a:buFont typeface="Arial" panose="020B0604020202020204" pitchFamily="34" charset="0"/>
              <a:buChar char="•"/>
              <a:tabLst>
                <a:tab pos="43624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Customer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ID,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Month</a:t>
            </a:r>
            <a:r>
              <a:rPr lang="en-US" sz="18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(end of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month),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average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balance</a:t>
            </a:r>
            <a:r>
              <a:rPr lang="en-US" sz="1800" spc="-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each customer at the end of the month,</a:t>
            </a:r>
            <a:endParaRPr lang="en-IN" sz="18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lnSpc>
                <a:spcPts val="2140"/>
              </a:lnSpc>
              <a:buSzPts val="1700"/>
              <a:tabLst>
                <a:tab pos="436245" algn="l"/>
              </a:tabLst>
            </a:pPr>
            <a:endParaRPr lang="en-IN" sz="1100" spc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1800" b="1" kern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42023-D4C1-C993-8FA5-540AFD76C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37" y="4182062"/>
            <a:ext cx="5880244" cy="2400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63D1D-5726-3E83-6DC1-EFC4D462D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28" y="4058219"/>
            <a:ext cx="402011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6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7F16-40AE-0A9D-25EB-32AFB8FE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52921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28C39A-BE69-B7B4-808F-E32BA5BA0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66654" rIns="1223577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69FA3-9FC7-EB8E-D508-C2ABB4BB5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399"/>
            <a:ext cx="1208384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B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1: Write a query to list all customers who haven't made any transactions in the last year. How can we make them active again? Provide appropriate region.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3B4043"/>
              </a:solidFill>
              <a:latin typeface="Roboto" panose="02000000000000000000" pitchFamily="2" charset="0"/>
              <a:ea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Query Purpose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: </a:t>
            </a:r>
            <a:r>
              <a:rPr lang="en-US" sz="1800" b="1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Identifies inactive customers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(no transactions</a:t>
            </a:r>
            <a:r>
              <a:rPr lang="en-US" sz="1800" spc="-2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in</a:t>
            </a:r>
            <a:r>
              <a:rPr lang="en-US" sz="1800" spc="-4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 last</a:t>
            </a:r>
            <a:r>
              <a:rPr lang="en-US" sz="1800" spc="-6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year)</a:t>
            </a:r>
            <a:r>
              <a:rPr lang="en-US" sz="1800" spc="-1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using</a:t>
            </a:r>
            <a:r>
              <a:rPr lang="en-US" sz="1800" spc="-1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 </a:t>
            </a:r>
            <a:r>
              <a:rPr lang="en-US" sz="1800" b="1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LEFT</a:t>
            </a:r>
            <a:r>
              <a:rPr lang="en-US" sz="1800" b="1" spc="-5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JOIN</a:t>
            </a:r>
            <a:r>
              <a:rPr lang="en-US" sz="1800" b="1" spc="-5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-4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find customers with no recent transaction records.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query helps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find inactive customers. To reactivate them, businesses</a:t>
            </a:r>
            <a:r>
              <a:rPr lang="en-US" sz="1800" spc="-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1800" spc="-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</a:t>
            </a:r>
            <a:r>
              <a:rPr lang="en-US" sz="1800" spc="-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targeted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marketing,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personalized</a:t>
            </a:r>
            <a:r>
              <a:rPr lang="en-US" sz="1800" spc="-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offers,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regional engagement strategies</a:t>
            </a: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3B4043"/>
              </a:solidFill>
              <a:effectLst/>
              <a:latin typeface="Roboto" panose="02000000000000000000" pitchFamily="2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3B4043"/>
              </a:solidFill>
              <a:effectLst/>
              <a:latin typeface="Roboto" panose="02000000000000000000" pitchFamily="2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62E92-650A-A14A-42AB-D0756FA43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5" y="2570364"/>
            <a:ext cx="6086168" cy="2248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1FDF95-3A69-CB26-D07D-B8968E392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841" y="2428594"/>
            <a:ext cx="3658111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5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F25C08-2315-7340-A5CE-6AD2A6055B64}"/>
              </a:ext>
            </a:extLst>
          </p:cNvPr>
          <p:cNvSpPr txBox="1"/>
          <p:nvPr/>
        </p:nvSpPr>
        <p:spPr>
          <a:xfrm>
            <a:off x="285135" y="334297"/>
            <a:ext cx="10875093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2:</a:t>
            </a:r>
            <a:r>
              <a:rPr lang="en-US" sz="1800" b="1" kern="0" spc="1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Summarize</a:t>
            </a:r>
            <a:r>
              <a:rPr lang="en-US" sz="1800" b="1" kern="0" spc="-5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1800" b="1" kern="0" spc="-5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</a:t>
            </a:r>
            <a:r>
              <a:rPr lang="en-US" sz="1800" b="1" kern="0" spc="-2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transaction</a:t>
            </a:r>
            <a:r>
              <a:rPr lang="en-US" sz="1800" b="1" kern="0" spc="-2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amount</a:t>
            </a:r>
            <a:r>
              <a:rPr lang="en-US" sz="1800" b="1" kern="0" spc="-2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</a:t>
            </a:r>
            <a:r>
              <a:rPr lang="en-US" sz="1800" b="1" kern="0" spc="-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account</a:t>
            </a:r>
            <a:r>
              <a:rPr lang="en-US" sz="1800" b="1" kern="0" spc="-9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</a:t>
            </a:r>
            <a:r>
              <a:rPr lang="en-US" sz="1800" b="1" kern="0" spc="-7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spc="-1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month.</a:t>
            </a:r>
            <a:endParaRPr lang="en-IN" sz="1800" b="1" kern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Query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Purpose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Summarizes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total</a:t>
            </a:r>
            <a:r>
              <a:rPr lang="en-US" sz="1800" b="1" spc="-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transaction</a:t>
            </a:r>
            <a:r>
              <a:rPr lang="en-US" sz="1800" b="1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amount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each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account, grouped by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month and year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b="1" spc="-1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r>
              <a:rPr lang="en-US" sz="1800" b="1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Breakdown</a:t>
            </a:r>
            <a:r>
              <a:rPr lang="en-US" sz="1800" b="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:</a:t>
            </a:r>
            <a:endParaRPr lang="en-IN" sz="1800" b="1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Account</a:t>
            </a:r>
            <a:r>
              <a:rPr lang="en-US" b="1" spc="-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Identifies</a:t>
            </a:r>
            <a:r>
              <a:rPr lang="en-US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account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transactions</a:t>
            </a:r>
            <a:r>
              <a:rPr lang="en-US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belong </a:t>
            </a: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to.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Year and Month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Aggregates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transactions on a monthly basis.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SUM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Calculates the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total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transaction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amount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each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account per month.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b="1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Output</a:t>
            </a:r>
            <a:r>
              <a:rPr lang="en-US" sz="1800" b="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result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includes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total</a:t>
            </a:r>
            <a:r>
              <a:rPr lang="en-US" sz="1800" b="1" spc="-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transaction</a:t>
            </a:r>
            <a:r>
              <a:rPr lang="en-US" sz="1800" b="1" spc="-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amount</a:t>
            </a:r>
            <a:r>
              <a:rPr lang="en-US" sz="1800" b="1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</a:t>
            </a:r>
            <a:r>
              <a:rPr lang="en-US" sz="1800" b="1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account</a:t>
            </a:r>
            <a:r>
              <a:rPr lang="en-US" sz="1800" b="1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each month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ordered by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account and month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spc="-2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FAA74-0196-418F-42BB-D7315A7DC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2" y="3172315"/>
            <a:ext cx="6249272" cy="1771897"/>
          </a:xfrm>
          <a:prstGeom prst="rect">
            <a:avLst/>
          </a:prstGeom>
        </p:spPr>
      </p:pic>
      <p:pic>
        <p:nvPicPr>
          <p:cNvPr id="9" name="Image 4">
            <a:extLst>
              <a:ext uri="{FF2B5EF4-FFF2-40B4-BE49-F238E27FC236}">
                <a16:creationId xmlns:a16="http://schemas.microsoft.com/office/drawing/2014/main" id="{E854B908-80AF-0867-DD7C-10593EDEC701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3630" y="3172315"/>
            <a:ext cx="46767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ABE3DF-447B-73DB-5E73-25F1BD886E6D}"/>
              </a:ext>
            </a:extLst>
          </p:cNvPr>
          <p:cNvSpPr txBox="1"/>
          <p:nvPr/>
        </p:nvSpPr>
        <p:spPr>
          <a:xfrm>
            <a:off x="511277" y="422787"/>
            <a:ext cx="14679562" cy="363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3:</a:t>
            </a:r>
            <a:r>
              <a:rPr lang="en-US" sz="1800" b="1" kern="0" spc="2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Rank</a:t>
            </a:r>
            <a:r>
              <a:rPr lang="en-US" sz="1800" b="1" kern="0" spc="-3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branches</a:t>
            </a:r>
            <a:r>
              <a:rPr lang="en-US" sz="1800" b="1" kern="0" spc="1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based</a:t>
            </a:r>
            <a:r>
              <a:rPr lang="en-US" sz="1800" b="1" kern="0" spc="-2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</a:t>
            </a:r>
            <a:r>
              <a:rPr lang="en-US" sz="1800" b="1" kern="0" spc="-7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1800" b="1" kern="0" spc="-4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</a:t>
            </a:r>
            <a:r>
              <a:rPr lang="en-US" sz="1800" b="1" kern="0" spc="-8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amount</a:t>
            </a:r>
            <a:r>
              <a:rPr lang="en-US" sz="1800" b="1" kern="0" spc="-8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en-US" sz="1800" b="1" kern="0" spc="2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deposits</a:t>
            </a:r>
            <a:r>
              <a:rPr lang="en-US" sz="1800" b="1" kern="0" spc="-6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made</a:t>
            </a:r>
            <a:r>
              <a:rPr lang="en-US" sz="1800" b="1" kern="0" spc="-4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</a:t>
            </a:r>
            <a:r>
              <a:rPr lang="en-US" sz="1800" b="1" kern="0" spc="-1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1800" b="1" kern="0" spc="-4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last</a:t>
            </a:r>
            <a:r>
              <a:rPr lang="en-US" sz="1800" b="1" kern="0" spc="-1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quarter.</a:t>
            </a:r>
            <a:endParaRPr lang="en-IN" b="1" kern="0" spc="-10" dirty="0">
              <a:solidFill>
                <a:srgbClr val="3B404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Query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Purpose</a:t>
            </a:r>
            <a:r>
              <a:rPr lang="en-IN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R="6202045" lvl="2">
              <a:lnSpc>
                <a:spcPct val="98000"/>
              </a:lnSpc>
              <a:spcBef>
                <a:spcPts val="5"/>
              </a:spcBef>
              <a:tabLst>
                <a:tab pos="850265" algn="l"/>
                <a:tab pos="85153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Ranks</a:t>
            </a:r>
            <a:r>
              <a:rPr lang="en-US" sz="1800" spc="-2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branches</a:t>
            </a:r>
            <a:r>
              <a:rPr lang="en-US" sz="1800" spc="-3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based on</a:t>
            </a:r>
            <a:r>
              <a:rPr lang="en-US" sz="1800" spc="-5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total</a:t>
            </a:r>
            <a:r>
              <a:rPr lang="en-US" sz="1800" spc="-4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amount</a:t>
            </a:r>
            <a:r>
              <a:rPr lang="en-US" sz="1800" spc="-7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spc="-2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deposits made in the last quarter.</a:t>
            </a:r>
            <a:endParaRPr lang="en-IN" dirty="0"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R="6202045" lvl="2">
              <a:lnSpc>
                <a:spcPct val="98000"/>
              </a:lnSpc>
              <a:spcBef>
                <a:spcPts val="5"/>
              </a:spcBef>
              <a:tabLst>
                <a:tab pos="850265" algn="l"/>
                <a:tab pos="851535" algn="l"/>
              </a:tabLst>
            </a:pPr>
            <a:r>
              <a:rPr lang="en-IN" b="1" dirty="0"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Breakdown:</a:t>
            </a:r>
          </a:p>
          <a:p>
            <a:pPr marR="6202045" lvl="2">
              <a:lnSpc>
                <a:spcPct val="98000"/>
              </a:lnSpc>
              <a:spcBef>
                <a:spcPts val="5"/>
              </a:spcBef>
              <a:tabLst>
                <a:tab pos="850265" algn="l"/>
                <a:tab pos="85153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Branch</a:t>
            </a:r>
            <a:r>
              <a:rPr lang="en-US" sz="1800" spc="-5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Name:</a:t>
            </a:r>
            <a:r>
              <a:rPr lang="en-US" sz="1800" spc="-3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Identifies</a:t>
            </a:r>
            <a:r>
              <a:rPr lang="en-US" sz="1800" spc="-3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 </a:t>
            </a:r>
            <a:r>
              <a:rPr lang="en-US" sz="180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branch.</a:t>
            </a: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R="6137275" lvl="2">
              <a:lnSpc>
                <a:spcPct val="98000"/>
              </a:lnSpc>
              <a:tabLst>
                <a:tab pos="850265" algn="l"/>
                <a:tab pos="85153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SUM(</a:t>
            </a:r>
            <a:r>
              <a:rPr lang="en-US" sz="1800" spc="0" dirty="0" err="1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transaction_amount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):</a:t>
            </a:r>
            <a:r>
              <a:rPr lang="en-US" sz="1800" spc="-8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Calculates</a:t>
            </a:r>
            <a:r>
              <a:rPr lang="en-US" sz="1800" spc="-8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6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total</a:t>
            </a:r>
            <a:r>
              <a:rPr lang="en-US" sz="1800" spc="-9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deposit amount per branch.</a:t>
            </a:r>
          </a:p>
          <a:p>
            <a:pPr marR="6137275" lvl="2">
              <a:lnSpc>
                <a:spcPct val="98000"/>
              </a:lnSpc>
              <a:tabLst>
                <a:tab pos="850265" algn="l"/>
                <a:tab pos="85153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RANK():</a:t>
            </a:r>
            <a:r>
              <a:rPr lang="en-US" sz="1800" spc="-1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Assigns</a:t>
            </a:r>
            <a:r>
              <a:rPr lang="en-US" sz="1800" spc="-8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1800" spc="-2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rank to each</a:t>
            </a:r>
            <a:r>
              <a:rPr lang="en-US" sz="1800" spc="-3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branch</a:t>
            </a:r>
            <a:r>
              <a:rPr lang="en-US" sz="1800" spc="-3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based</a:t>
            </a:r>
            <a:r>
              <a:rPr lang="en-US" sz="1800" spc="-3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on</a:t>
            </a:r>
            <a:r>
              <a:rPr lang="en-US" sz="1800" spc="-3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 total deposit amount in descending order.</a:t>
            </a:r>
          </a:p>
          <a:p>
            <a:pPr marR="6137275" lvl="2">
              <a:lnSpc>
                <a:spcPct val="98000"/>
              </a:lnSpc>
              <a:tabLst>
                <a:tab pos="850265" algn="l"/>
                <a:tab pos="851535" algn="l"/>
              </a:tabLst>
            </a:pPr>
            <a:r>
              <a:rPr lang="en-US" sz="1800" b="1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Output</a:t>
            </a:r>
            <a:r>
              <a:rPr lang="en-US" sz="1800" b="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:</a:t>
            </a:r>
            <a:endParaRPr lang="en-IN" sz="1800" b="1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R="6137275" lvl="2">
              <a:lnSpc>
                <a:spcPct val="98000"/>
              </a:lnSpc>
              <a:tabLst>
                <a:tab pos="850265" algn="l"/>
                <a:tab pos="8515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Ranked</a:t>
            </a:r>
            <a:r>
              <a:rPr lang="en-US" sz="1800" b="1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list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branches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their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total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deposit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amounts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descending order.</a:t>
            </a:r>
            <a:endParaRPr lang="en-US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R="6137275" lvl="2">
              <a:lnSpc>
                <a:spcPct val="98000"/>
              </a:lnSpc>
              <a:tabLst>
                <a:tab pos="850265" algn="l"/>
                <a:tab pos="851535" algn="l"/>
              </a:tabLst>
            </a:pPr>
            <a:endParaRPr lang="en-US" dirty="0"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R="6137275" lvl="2">
              <a:lnSpc>
                <a:spcPct val="98000"/>
              </a:lnSpc>
              <a:tabLst>
                <a:tab pos="850265" algn="l"/>
                <a:tab pos="851535" algn="l"/>
              </a:tabLst>
            </a:pP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endParaRPr lang="en-IN" sz="1800" spc="-1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46F19-6806-CF26-B2CE-0566D1810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7" y="3206971"/>
            <a:ext cx="7135221" cy="27054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3E2E0F7-211A-FA9C-107B-0AB833379D5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1058" y="3206971"/>
            <a:ext cx="3927987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9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07DDDD-BE5C-304E-7AFE-9ABF71486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1966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20574" tIns="52371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7AA55B-4F21-6EB5-3D78-B9E130393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6589" y="374556"/>
            <a:ext cx="12192000" cy="29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5622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7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71525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B4043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4: Find the name of the customer who has deposited the highest amount.</a:t>
            </a:r>
            <a:endParaRPr lang="en-US" altLang="en-US" sz="2000" b="1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71525" algn="l"/>
              </a:tabLst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Query Purpose :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Finds the customer who has made the highest total deposit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altLang="en-US" sz="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71525" algn="l"/>
              </a:tabLst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Breakdown: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"/>
              <a:tabLst>
                <a:tab pos="771525" algn="l"/>
              </a:tabLs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Customer Name: Identifies the customer.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"/>
              <a:tabLst>
                <a:tab pos="771525" algn="l"/>
              </a:tabLs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SUM(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transaction_amount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): Calculates the total deposit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"/>
              <a:tabLst>
                <a:tab pos="771525" algn="l"/>
              </a:tabLs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amount for each customer.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"/>
              <a:tabLst>
                <a:tab pos="771525" algn="l"/>
              </a:tabLs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WHERE clause: Filters for deposit transactions only.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"/>
              <a:tabLst>
                <a:tab pos="771525" algn="l"/>
              </a:tabLs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ORDER BY: Sorts customers by total deposit amount in descending order.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"/>
              <a:tabLst>
                <a:tab pos="771525" algn="l"/>
              </a:tabLs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LIMIT 1: Returns only the top customer.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71525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name of the customer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and their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total deposit amount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0E9ACD-7824-F40C-A27C-35B90B14B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8" y="3460955"/>
            <a:ext cx="6211167" cy="2657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3AC6FE-B302-5B08-549C-8F12A0CB5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19" y="3287961"/>
            <a:ext cx="4625339" cy="156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3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F03B72CF-932A-84E7-01FB-2965B0F8B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2769" y="0"/>
            <a:ext cx="14087789" cy="4511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859" tIns="63480" rIns="1545738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B4043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5: Identify any accounts that have made more than two transactions in a single day, which could indicate fraudulent activity. How can </a:t>
            </a:r>
            <a:r>
              <a:rPr lang="en-US" sz="2000" b="1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you</a:t>
            </a:r>
            <a:r>
              <a:rPr lang="en-US" sz="2000" b="1" spc="1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verify</a:t>
            </a:r>
            <a:r>
              <a:rPr lang="en-US" sz="2000" b="1" spc="-3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any</a:t>
            </a:r>
            <a:r>
              <a:rPr lang="en-US" sz="2000" b="1" spc="-2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fraudulen</a:t>
            </a:r>
            <a:r>
              <a:rPr lang="en-US" b="1" dirty="0">
                <a:solidFill>
                  <a:srgbClr val="3B404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 </a:t>
            </a:r>
            <a:r>
              <a:rPr lang="en-US" sz="1800" b="1" spc="-1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transaction?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pc="-10" dirty="0">
              <a:solidFill>
                <a:srgbClr val="3B404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spc="-10" dirty="0">
                <a:solidFill>
                  <a:srgbClr val="3B40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Purpose </a:t>
            </a:r>
            <a:r>
              <a:rPr lang="en-US" sz="1800" b="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Identifies</a:t>
            </a:r>
            <a:r>
              <a:rPr lang="en-US" sz="1800" spc="-3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accounts</a:t>
            </a:r>
            <a:r>
              <a:rPr lang="en-US" sz="1800" spc="-4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that</a:t>
            </a:r>
            <a:r>
              <a:rPr lang="en-US" sz="1800" spc="-1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have</a:t>
            </a:r>
            <a:r>
              <a:rPr lang="en-US" sz="180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made</a:t>
            </a:r>
            <a:r>
              <a:rPr lang="en-US" sz="180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more</a:t>
            </a:r>
            <a:r>
              <a:rPr lang="en-US" sz="1800" spc="-7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than</a:t>
            </a:r>
            <a:r>
              <a:rPr lang="en-US" sz="1800" spc="-5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two transactions in a single day, which could indicate potential fraudulent activity.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How</a:t>
            </a:r>
            <a:r>
              <a:rPr lang="en-US" sz="1800" b="1" spc="-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b="1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Verify</a:t>
            </a:r>
            <a:r>
              <a:rPr lang="en-US" sz="1800" b="1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Fraudulent</a:t>
            </a:r>
            <a:r>
              <a:rPr lang="en-US" sz="1800" b="1" spc="-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Transactions</a:t>
            </a:r>
            <a:r>
              <a:rPr lang="en-US" sz="1800" b="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Pattern Analysis: Analyze the transaction amounts, frequency,</a:t>
            </a:r>
            <a:r>
              <a:rPr lang="en-US" sz="1800" spc="-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locations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identify</a:t>
            </a:r>
            <a:r>
              <a:rPr lang="en-US" sz="1800" spc="-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abnormal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patterns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Transaction Details: Look at</a:t>
            </a:r>
            <a:r>
              <a:rPr lang="en-US" sz="1800" spc="-1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transaction types (e.g., withdrawals,</a:t>
            </a:r>
            <a:r>
              <a:rPr lang="en-US" sz="1800" spc="-10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transfers)</a:t>
            </a:r>
            <a:r>
              <a:rPr lang="en-US" sz="1800" spc="-1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-10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geographical</a:t>
            </a:r>
            <a:r>
              <a:rPr lang="en-US" sz="1800" spc="-1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location</a:t>
            </a:r>
            <a:r>
              <a:rPr lang="en-US" sz="1800" spc="-1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to detect inconsistencies.</a:t>
            </a:r>
            <a:endParaRPr lang="en-IN" sz="1100" dirty="0"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Customer</a:t>
            </a:r>
            <a:r>
              <a:rPr lang="en-US" sz="1800" spc="-5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Verification:</a:t>
            </a:r>
            <a:r>
              <a:rPr lang="en-US" sz="1800" spc="-4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Contact</a:t>
            </a:r>
            <a:r>
              <a:rPr lang="en-US" sz="1800" spc="-9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7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customer</a:t>
            </a:r>
            <a:r>
              <a:rPr lang="en-US" sz="1800" spc="-4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-6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confirm</a:t>
            </a:r>
            <a:r>
              <a:rPr lang="en-US" sz="1800" spc="-9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2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if</a:t>
            </a:r>
            <a:r>
              <a:rPr lang="en-IN" sz="1100" dirty="0"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they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authorized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transactions.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Risk</a:t>
            </a:r>
            <a:r>
              <a:rPr lang="en-US" sz="1800" spc="-5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Scoring:</a:t>
            </a:r>
            <a:r>
              <a:rPr lang="en-US" sz="180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Use a</a:t>
            </a:r>
            <a:r>
              <a:rPr lang="en-US" sz="1800" spc="-2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fraud</a:t>
            </a:r>
            <a:r>
              <a:rPr lang="en-US" sz="1800" spc="-3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detection</a:t>
            </a:r>
            <a:r>
              <a:rPr lang="en-US" sz="1800" spc="-3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model</a:t>
            </a:r>
            <a:r>
              <a:rPr lang="en-US" sz="1800" spc="-1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to assign</a:t>
            </a:r>
            <a:r>
              <a:rPr lang="en-US" sz="1800" spc="-3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1800" spc="-2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risk score</a:t>
            </a:r>
            <a:r>
              <a:rPr lang="en-US" sz="1800" spc="-7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-6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account</a:t>
            </a:r>
            <a:r>
              <a:rPr lang="en-US" sz="1800" spc="-1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-5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transactions</a:t>
            </a:r>
            <a:r>
              <a:rPr lang="en-US" sz="1800" spc="-3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based</a:t>
            </a:r>
            <a:r>
              <a:rPr lang="en-US" sz="1800" spc="-5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on</a:t>
            </a:r>
            <a:r>
              <a:rPr lang="en-US" sz="1800" spc="-5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historical </a:t>
            </a:r>
            <a:r>
              <a:rPr lang="en-US" sz="180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behavior.</a:t>
            </a:r>
            <a:endParaRPr lang="en-IN" sz="1100" dirty="0"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Alerts</a:t>
            </a:r>
            <a:r>
              <a:rPr lang="en-US" sz="1800" spc="-2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-2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Monitoring:</a:t>
            </a:r>
            <a:r>
              <a:rPr lang="en-US" sz="1800" spc="-1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Set</a:t>
            </a:r>
            <a:r>
              <a:rPr lang="en-US" sz="1800" spc="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up</a:t>
            </a:r>
            <a:r>
              <a:rPr lang="en-US" sz="1800" spc="4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real-time</a:t>
            </a:r>
            <a:r>
              <a:rPr lang="en-US" sz="1800" spc="-5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alerts</a:t>
            </a:r>
            <a:r>
              <a:rPr lang="en-US" sz="1800" spc="-8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2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for</a:t>
            </a:r>
            <a:r>
              <a:rPr lang="en-IN" sz="1100" dirty="0"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suspicious</a:t>
            </a:r>
            <a:r>
              <a:rPr lang="en-US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activity.</a:t>
            </a:r>
            <a:endParaRPr lang="en-US" sz="32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1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5F12FA53-5EAC-B421-0083-FBEAFAA62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01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29B41C-99B7-4582-9757-1C76DA2FB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7" y="3263865"/>
            <a:ext cx="9913764" cy="19624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E03D8D-5804-6E6E-3BB6-7A0A19AA2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" y="4803727"/>
            <a:ext cx="4486901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9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72CE8-B051-24C2-8D3C-AD0FFD162EDC}"/>
              </a:ext>
            </a:extLst>
          </p:cNvPr>
          <p:cNvSpPr txBox="1"/>
          <p:nvPr/>
        </p:nvSpPr>
        <p:spPr>
          <a:xfrm>
            <a:off x="245806" y="324465"/>
            <a:ext cx="120223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6: Calculate the average number of</a:t>
            </a:r>
            <a:r>
              <a:rPr lang="en-US" sz="1800" b="1" spc="-3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transactions</a:t>
            </a:r>
            <a:r>
              <a:rPr lang="en-US" sz="1800" b="1" spc="-1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per</a:t>
            </a:r>
            <a:r>
              <a:rPr lang="en-US" sz="1800" b="1" spc="-4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customer per</a:t>
            </a:r>
            <a:r>
              <a:rPr lang="en-US" sz="1800" b="1" spc="-4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account per month over the last </a:t>
            </a:r>
            <a:r>
              <a:rPr lang="en-US" sz="1800" b="1" spc="-1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</a:rPr>
              <a:t>year.</a:t>
            </a:r>
          </a:p>
          <a:p>
            <a:r>
              <a:rPr lang="en-US" sz="1800" b="1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Query</a:t>
            </a:r>
            <a:r>
              <a:rPr lang="en-US" sz="1800" b="1" spc="2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Purpose:</a:t>
            </a:r>
            <a:r>
              <a:rPr lang="en-IN" sz="1100" b="1" dirty="0"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Calculates the average number of transactions each customer</a:t>
            </a:r>
            <a:r>
              <a:rPr lang="en-US" sz="1800" spc="-8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makes</a:t>
            </a:r>
            <a:r>
              <a:rPr lang="en-US" sz="1800" spc="-2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per</a:t>
            </a:r>
            <a:r>
              <a:rPr lang="en-US" sz="1800" spc="-8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account</a:t>
            </a:r>
            <a:r>
              <a:rPr lang="en-US" sz="1800" spc="-7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per</a:t>
            </a:r>
            <a:r>
              <a:rPr lang="en-US" sz="1800" spc="-1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month</a:t>
            </a:r>
            <a:r>
              <a:rPr lang="en-US" sz="1800" spc="-4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over</a:t>
            </a:r>
            <a:r>
              <a:rPr lang="en-US" sz="1800" spc="-1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6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last </a:t>
            </a:r>
            <a:r>
              <a:rPr lang="en-US" sz="180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year.</a:t>
            </a:r>
            <a:endParaRPr lang="en-IN" sz="1100" dirty="0"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r>
              <a:rPr lang="en-US" sz="1800" b="1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Breakdown</a:t>
            </a:r>
            <a:r>
              <a:rPr lang="en-US" sz="1800" b="1" spc="-10" dirty="0">
                <a:effectLst/>
                <a:latin typeface="Arial" panose="020B060402020202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:</a:t>
            </a:r>
            <a:r>
              <a:rPr lang="en-IN" b="1" dirty="0"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 </a:t>
            </a:r>
          </a:p>
          <a:p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Customer</a:t>
            </a:r>
            <a:r>
              <a:rPr lang="en-US" sz="1800" spc="-1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ID</a:t>
            </a:r>
            <a:r>
              <a:rPr lang="en-US" sz="1800" spc="-5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-3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Account ID:</a:t>
            </a:r>
            <a:r>
              <a:rPr lang="en-US" sz="1800" spc="-2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Identifies</a:t>
            </a:r>
            <a:r>
              <a:rPr lang="en-US" sz="1800" spc="-2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5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customer</a:t>
            </a:r>
            <a:r>
              <a:rPr lang="en-US" sz="1800" spc="-1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-3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 account for transaction counting.</a:t>
            </a:r>
            <a:endParaRPr lang="en-IN" sz="1100" dirty="0"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COUNT(</a:t>
            </a:r>
            <a:r>
              <a:rPr lang="en-US" sz="1800" spc="0" dirty="0" err="1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t.transaction_id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):</a:t>
            </a:r>
            <a:r>
              <a:rPr lang="en-US" sz="1800" spc="-6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Counts</a:t>
            </a:r>
            <a:r>
              <a:rPr lang="en-US" sz="1800" spc="-6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3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number</a:t>
            </a:r>
            <a:r>
              <a:rPr lang="en-US" sz="1800" spc="-6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spc="-6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transactions</a:t>
            </a:r>
            <a:r>
              <a:rPr lang="en-US" sz="1800" spc="-6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made by the customer on a specific account.</a:t>
            </a:r>
            <a:endParaRPr lang="en-IN" sz="1100" dirty="0"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/</a:t>
            </a:r>
            <a:r>
              <a:rPr lang="en-US" sz="1800" spc="-3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12.0:</a:t>
            </a:r>
            <a:r>
              <a:rPr lang="en-US" sz="1800" spc="-2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Divides</a:t>
            </a:r>
            <a:r>
              <a:rPr lang="en-US" sz="1800" spc="-2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transaction</a:t>
            </a:r>
            <a:r>
              <a:rPr lang="en-US" sz="1800" spc="-4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count</a:t>
            </a:r>
            <a:r>
              <a:rPr lang="en-US" sz="1800" spc="-6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by</a:t>
            </a:r>
            <a:r>
              <a:rPr lang="en-US" sz="1800" spc="-5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12</a:t>
            </a:r>
            <a:r>
              <a:rPr lang="en-US" sz="1800" spc="-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-4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calculate</a:t>
            </a:r>
            <a:r>
              <a:rPr lang="en-US" sz="1800" spc="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average</a:t>
            </a:r>
            <a:r>
              <a:rPr lang="en-IN" sz="1100" dirty="0"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transactions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month</a:t>
            </a:r>
            <a:r>
              <a:rPr lang="en-US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(for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past</a:t>
            </a:r>
            <a:r>
              <a:rPr lang="en-U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12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months).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WHERE</a:t>
            </a:r>
            <a:r>
              <a:rPr lang="en-US" sz="1800" spc="-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Clause: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Filters</a:t>
            </a:r>
            <a:r>
              <a:rPr lang="en-US" sz="1800" spc="-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transactions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last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year.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GROUP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BY: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Groups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spc="-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both</a:t>
            </a:r>
            <a:r>
              <a:rPr lang="en-US" sz="1800" spc="-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customer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account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calculate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 account performance.</a:t>
            </a:r>
          </a:p>
          <a:p>
            <a:r>
              <a:rPr lang="en-US" sz="1800" b="1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Output</a:t>
            </a:r>
            <a:r>
              <a:rPr lang="en-US" sz="1800" b="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Average</a:t>
            </a:r>
            <a:r>
              <a:rPr lang="en-US" sz="1800" spc="-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transactions</a:t>
            </a:r>
            <a:r>
              <a:rPr lang="en-US" sz="1800" spc="-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</a:t>
            </a:r>
            <a:r>
              <a:rPr lang="en-US" sz="1800" spc="-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customer</a:t>
            </a:r>
            <a:r>
              <a:rPr lang="en-U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</a:t>
            </a:r>
            <a:r>
              <a:rPr lang="en-U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account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each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month.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C0D3F-DA25-42C0-6B02-4983290E9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6" y="2927996"/>
            <a:ext cx="6803923" cy="2476846"/>
          </a:xfrm>
          <a:prstGeom prst="rect">
            <a:avLst/>
          </a:prstGeom>
        </p:spPr>
      </p:pic>
      <p:pic>
        <p:nvPicPr>
          <p:cNvPr id="7" name="Image 11">
            <a:extLst>
              <a:ext uri="{FF2B5EF4-FFF2-40B4-BE49-F238E27FC236}">
                <a16:creationId xmlns:a16="http://schemas.microsoft.com/office/drawing/2014/main" id="{3EE76308-5CF2-4B44-9E01-6C4029367C59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9869" y="2927996"/>
            <a:ext cx="48863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52C21A-4517-0987-29EA-80FEC948E81F}"/>
              </a:ext>
            </a:extLst>
          </p:cNvPr>
          <p:cNvSpPr txBox="1"/>
          <p:nvPr/>
        </p:nvSpPr>
        <p:spPr>
          <a:xfrm>
            <a:off x="176981" y="373626"/>
            <a:ext cx="13795956" cy="2597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7: Write a query to find the daily transaction volume (total amount of all transactions) for the past month.</a:t>
            </a:r>
          </a:p>
          <a:p>
            <a:pPr lvl="0">
              <a:lnSpc>
                <a:spcPts val="2190"/>
              </a:lnSpc>
              <a:buSzPts val="1800"/>
              <a:tabLst>
                <a:tab pos="591185" algn="l"/>
              </a:tabLst>
            </a:pPr>
            <a:r>
              <a:rPr lang="en-US" sz="1800" b="1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Query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Purpose :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Finds</a:t>
            </a:r>
            <a:r>
              <a:rPr lang="en-US" sz="1800" spc="-3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total</a:t>
            </a:r>
            <a:r>
              <a:rPr lang="en-US" sz="1800" spc="-4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transaction</a:t>
            </a:r>
            <a:r>
              <a:rPr lang="en-US" sz="1800" spc="-5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volume</a:t>
            </a:r>
            <a:r>
              <a:rPr lang="en-US" sz="1800" spc="-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(sum</a:t>
            </a:r>
            <a:r>
              <a:rPr lang="en-US" sz="1800" spc="-2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spc="-9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all</a:t>
            </a:r>
            <a:r>
              <a:rPr lang="en-US" sz="1800" spc="-4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transaction amounts) for each day over the last month</a:t>
            </a:r>
            <a:r>
              <a:rPr lang="en-US" sz="1800" b="1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.</a:t>
            </a: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lvl="0">
              <a:lnSpc>
                <a:spcPts val="2175"/>
              </a:lnSpc>
              <a:buSzPts val="1800"/>
              <a:tabLst>
                <a:tab pos="591185" algn="l"/>
              </a:tabLst>
            </a:pPr>
            <a:r>
              <a:rPr lang="en-US" sz="1800" b="1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Breakdown:</a:t>
            </a:r>
            <a:endParaRPr lang="en-IN" sz="1800" b="1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lvl="0">
              <a:lnSpc>
                <a:spcPts val="2140"/>
              </a:lnSpc>
              <a:buSzPts val="1800"/>
              <a:tabLst>
                <a:tab pos="591185" algn="l"/>
              </a:tabLst>
            </a:pPr>
            <a:r>
              <a:rPr lang="en-US" sz="1800" spc="0" dirty="0" err="1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transaction_date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:</a:t>
            </a:r>
            <a:r>
              <a:rPr lang="en-US" sz="1800" spc="-5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Groups</a:t>
            </a:r>
            <a:r>
              <a:rPr lang="en-US" sz="1800" spc="-1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1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transactions</a:t>
            </a:r>
            <a:r>
              <a:rPr lang="en-US" sz="1800" spc="-4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by</a:t>
            </a:r>
            <a:r>
              <a:rPr lang="en-US" sz="1800" spc="-7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date.</a:t>
            </a: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R="5916295" lvl="0">
              <a:lnSpc>
                <a:spcPct val="98000"/>
              </a:lnSpc>
              <a:buSzPts val="1800"/>
              <a:tabLst>
                <a:tab pos="591820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SUM(</a:t>
            </a:r>
            <a:r>
              <a:rPr lang="en-US" sz="1800" spc="0" dirty="0" err="1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t.transaction_amount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):</a:t>
            </a:r>
            <a:r>
              <a:rPr lang="en-US" sz="1800" spc="-10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Calculates</a:t>
            </a:r>
            <a:r>
              <a:rPr lang="en-US" sz="1800" spc="-1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10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total</a:t>
            </a:r>
            <a:r>
              <a:rPr lang="en-US" sz="1800" spc="-1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transaction amount for each day.</a:t>
            </a: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lvl="0">
              <a:lnSpc>
                <a:spcPts val="2175"/>
              </a:lnSpc>
              <a:buSzPts val="1800"/>
              <a:tabLst>
                <a:tab pos="591185" algn="l"/>
              </a:tabLst>
            </a:pPr>
            <a:r>
              <a:rPr lang="en-US" sz="1800" b="1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WHERE</a:t>
            </a:r>
            <a:r>
              <a:rPr lang="en-US" sz="1800" b="1" spc="-6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clause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:</a:t>
            </a:r>
            <a:r>
              <a:rPr lang="en-US" sz="1800" spc="-3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Filters</a:t>
            </a:r>
            <a:r>
              <a:rPr lang="en-US" sz="1800" spc="-1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transactions</a:t>
            </a:r>
            <a:r>
              <a:rPr lang="en-US" sz="1800" spc="-3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from</a:t>
            </a:r>
            <a:r>
              <a:rPr lang="en-US" sz="1800" spc="-1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last</a:t>
            </a:r>
            <a:r>
              <a:rPr lang="en-US" sz="1800" spc="-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month.</a:t>
            </a: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lvl="0">
              <a:lnSpc>
                <a:spcPts val="2180"/>
              </a:lnSpc>
              <a:buSzPts val="1800"/>
              <a:tabLst>
                <a:tab pos="591185" algn="l"/>
              </a:tabLst>
            </a:pPr>
            <a:r>
              <a:rPr lang="en-US" sz="1800" b="1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GROUP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BY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:</a:t>
            </a:r>
            <a:r>
              <a:rPr lang="en-US" sz="1800" spc="-4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Groups</a:t>
            </a:r>
            <a:r>
              <a:rPr lang="en-US" sz="1800" spc="-4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results</a:t>
            </a:r>
            <a:r>
              <a:rPr lang="en-US" sz="1800" spc="-1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by</a:t>
            </a:r>
            <a:r>
              <a:rPr lang="en-US" sz="1800" spc="-7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transaction</a:t>
            </a:r>
            <a:r>
              <a:rPr lang="en-US" sz="1800" spc="1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date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.</a:t>
            </a: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lvl="0">
              <a:lnSpc>
                <a:spcPts val="2180"/>
              </a:lnSpc>
              <a:buSzPts val="1800"/>
              <a:tabLst>
                <a:tab pos="591185" algn="l"/>
              </a:tabLst>
            </a:pPr>
            <a:r>
              <a:rPr lang="en-US" sz="1800" b="1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Output:</a:t>
            </a:r>
            <a:endParaRPr lang="en-IN" sz="1800" b="1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Total</a:t>
            </a:r>
            <a:r>
              <a:rPr lang="en-US" sz="18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transaction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volume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each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day</a:t>
            </a:r>
            <a:r>
              <a:rPr lang="en-U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last</a:t>
            </a:r>
            <a:r>
              <a:rPr lang="en-US" sz="1800" spc="-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month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07AAD-1F72-5DA1-D006-067F4D190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5" y="3234537"/>
            <a:ext cx="9677458" cy="180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F9764B-926F-1EB0-92A5-AF5E18B70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5" y="5035013"/>
            <a:ext cx="333421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8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9B8DA-6C15-9471-8DCB-2630A517A43A}"/>
              </a:ext>
            </a:extLst>
          </p:cNvPr>
          <p:cNvSpPr txBox="1"/>
          <p:nvPr/>
        </p:nvSpPr>
        <p:spPr>
          <a:xfrm>
            <a:off x="285135" y="324465"/>
            <a:ext cx="11739717" cy="6732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8: Calculate the total transaction</a:t>
            </a:r>
            <a:r>
              <a:rPr lang="en-US" sz="1800" b="1" kern="0" spc="-4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amount</a:t>
            </a:r>
            <a:r>
              <a:rPr lang="en-US" sz="1800" b="1" kern="0" spc="-4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performed by</a:t>
            </a:r>
            <a:r>
              <a:rPr lang="en-US" sz="1800" b="1" kern="0" spc="-5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each</a:t>
            </a:r>
            <a:r>
              <a:rPr lang="en-US" sz="1800" b="1" kern="0" spc="-4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 group in</a:t>
            </a:r>
            <a:r>
              <a:rPr lang="en-US" sz="1800" b="1" kern="0" spc="-4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kern="0" dirty="0">
                <a:solidFill>
                  <a:srgbClr val="3B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past year. (Age groups: 0-17, 18-30, 31-60, 60+)</a:t>
            </a:r>
          </a:p>
          <a:p>
            <a:pPr lvl="0">
              <a:lnSpc>
                <a:spcPts val="2190"/>
              </a:lnSpc>
              <a:spcBef>
                <a:spcPts val="410"/>
              </a:spcBef>
              <a:buSzPts val="1800"/>
              <a:tabLst>
                <a:tab pos="545465" algn="l"/>
              </a:tabLst>
            </a:pPr>
            <a:r>
              <a:rPr lang="en-US" sz="1800" b="1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Query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Purpose:</a:t>
            </a:r>
            <a:endParaRPr lang="en-IN" sz="1800" b="1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24130" lvl="0" indent="-342900">
              <a:lnSpc>
                <a:spcPct val="98000"/>
              </a:lnSpc>
              <a:spcBef>
                <a:spcPts val="5"/>
              </a:spcBef>
              <a:buSzPts val="1800"/>
              <a:buFont typeface="Wingdings" panose="05000000000000000000" pitchFamily="2" charset="2"/>
              <a:buChar char=""/>
              <a:tabLst>
                <a:tab pos="54546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Calculates</a:t>
            </a:r>
            <a:r>
              <a:rPr lang="en-US" sz="1800" spc="-2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6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total</a:t>
            </a:r>
            <a:r>
              <a:rPr lang="en-US" sz="1800" spc="-3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transaction</a:t>
            </a:r>
            <a:r>
              <a:rPr lang="en-US" sz="1800" spc="-4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amount</a:t>
            </a:r>
            <a:r>
              <a:rPr lang="en-US" sz="1800" spc="-7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for</a:t>
            </a:r>
            <a:r>
              <a:rPr lang="en-US" sz="1800" spc="-9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each</a:t>
            </a:r>
            <a:r>
              <a:rPr lang="en-US" sz="1800" spc="-4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age group in the past year.</a:t>
            </a: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lnSpc>
                <a:spcPts val="2175"/>
              </a:lnSpc>
              <a:buSzPts val="1800"/>
              <a:buFont typeface="Wingdings" panose="05000000000000000000" pitchFamily="2" charset="2"/>
              <a:buChar char=""/>
              <a:tabLst>
                <a:tab pos="54546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Age</a:t>
            </a:r>
            <a:r>
              <a:rPr lang="en-US" sz="1800" spc="-4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Group</a:t>
            </a:r>
            <a:r>
              <a:rPr lang="en-US" sz="1800" spc="-2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Categorization:</a:t>
            </a: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lnSpc>
                <a:spcPts val="2140"/>
              </a:lnSpc>
              <a:buSzPts val="1800"/>
              <a:buFont typeface="Wingdings" panose="05000000000000000000" pitchFamily="2" charset="2"/>
              <a:buChar char=""/>
              <a:tabLst>
                <a:tab pos="54546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0-17: Customers aged</a:t>
            </a:r>
            <a:r>
              <a:rPr lang="en-US" sz="1800" spc="-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between</a:t>
            </a:r>
            <a:r>
              <a:rPr lang="en-US" sz="1800" spc="-1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0</a:t>
            </a:r>
            <a:r>
              <a:rPr lang="en-US" sz="1800" spc="-5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2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17.</a:t>
            </a: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lnSpc>
                <a:spcPts val="2140"/>
              </a:lnSpc>
              <a:buSzPts val="1800"/>
              <a:buFont typeface="Wingdings" panose="05000000000000000000" pitchFamily="2" charset="2"/>
              <a:buChar char=""/>
              <a:tabLst>
                <a:tab pos="54546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18-30:</a:t>
            </a:r>
            <a:r>
              <a:rPr lang="en-US" sz="1800" spc="-2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Customers</a:t>
            </a:r>
            <a:r>
              <a:rPr lang="en-US" sz="1800" spc="-2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aged</a:t>
            </a:r>
            <a:r>
              <a:rPr lang="en-US" sz="1800" spc="-3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between</a:t>
            </a:r>
            <a:r>
              <a:rPr lang="en-US" sz="1800" spc="-3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18</a:t>
            </a:r>
            <a:r>
              <a:rPr lang="en-US" sz="1800" spc="-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-3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2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30.</a:t>
            </a: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lnSpc>
                <a:spcPts val="2180"/>
              </a:lnSpc>
              <a:buSzPts val="1800"/>
              <a:buFont typeface="Wingdings" panose="05000000000000000000" pitchFamily="2" charset="2"/>
              <a:buChar char=""/>
              <a:tabLst>
                <a:tab pos="54546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31-60:</a:t>
            </a:r>
            <a:r>
              <a:rPr lang="en-US" sz="1800" spc="-2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Customers</a:t>
            </a:r>
            <a:r>
              <a:rPr lang="en-US" sz="1800" spc="-2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aged</a:t>
            </a:r>
            <a:r>
              <a:rPr lang="en-US" sz="1800" spc="-3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between</a:t>
            </a:r>
            <a:r>
              <a:rPr lang="en-US" sz="1800" spc="-3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31</a:t>
            </a:r>
            <a:r>
              <a:rPr lang="en-US" sz="1800" spc="-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-3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2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60.</a:t>
            </a: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lnSpc>
                <a:spcPts val="2190"/>
              </a:lnSpc>
              <a:buSzPts val="1800"/>
              <a:buFont typeface="Wingdings" panose="05000000000000000000" pitchFamily="2" charset="2"/>
              <a:buChar char=""/>
              <a:tabLst>
                <a:tab pos="54546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60+:</a:t>
            </a:r>
            <a:r>
              <a:rPr lang="en-US" sz="1800" spc="-2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Customers</a:t>
            </a:r>
            <a:r>
              <a:rPr lang="en-US" sz="1800" spc="-2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aged</a:t>
            </a:r>
            <a:r>
              <a:rPr lang="en-US" sz="1800" spc="-4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60</a:t>
            </a:r>
            <a:r>
              <a:rPr lang="en-US" sz="180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-4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above.</a:t>
            </a: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endParaRPr lang="en-US" b="1" kern="0" dirty="0">
              <a:solidFill>
                <a:srgbClr val="3B404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0">
              <a:lnSpc>
                <a:spcPts val="2190"/>
              </a:lnSpc>
              <a:buSzPts val="1800"/>
              <a:tabLst>
                <a:tab pos="545465" algn="l"/>
              </a:tabLst>
            </a:pPr>
            <a:r>
              <a:rPr lang="en-US" sz="1800" b="1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Key</a:t>
            </a:r>
            <a:r>
              <a:rPr lang="en-US" sz="1800" b="1" spc="-8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Functions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Used:</a:t>
            </a:r>
            <a:endParaRPr lang="en-IN" sz="1800" b="1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688975" lvl="0" indent="-342900">
              <a:lnSpc>
                <a:spcPct val="98000"/>
              </a:lnSpc>
              <a:spcBef>
                <a:spcPts val="10"/>
              </a:spcBef>
              <a:buSzPts val="1800"/>
              <a:buFont typeface="Wingdings" panose="05000000000000000000" pitchFamily="2" charset="2"/>
              <a:buChar char=""/>
              <a:tabLst>
                <a:tab pos="54546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CASE</a:t>
            </a:r>
            <a:r>
              <a:rPr lang="en-US" sz="1800" spc="-10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statement:</a:t>
            </a:r>
            <a:r>
              <a:rPr lang="en-US" sz="1800" spc="-8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Categorizes</a:t>
            </a:r>
            <a:r>
              <a:rPr lang="en-US" sz="1800" spc="-8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customers</a:t>
            </a:r>
            <a:r>
              <a:rPr lang="en-US" sz="1800" spc="-8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into</a:t>
            </a:r>
            <a:r>
              <a:rPr lang="en-US" sz="1800" spc="-1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age</a:t>
            </a:r>
            <a:r>
              <a:rPr lang="en-US" sz="1800" spc="-5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groups based on their birthdate.</a:t>
            </a: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742950" lvl="0" indent="-342900">
              <a:lnSpc>
                <a:spcPct val="96000"/>
              </a:lnSpc>
              <a:spcBef>
                <a:spcPts val="35"/>
              </a:spcBef>
              <a:buSzPts val="1800"/>
              <a:buFont typeface="Wingdings" panose="05000000000000000000" pitchFamily="2" charset="2"/>
              <a:buChar char=""/>
              <a:tabLst>
                <a:tab pos="54546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FLOOR(DATEDIFF(...)):</a:t>
            </a:r>
            <a:r>
              <a:rPr lang="en-US" sz="1800" spc="-10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Calculates</a:t>
            </a:r>
            <a:r>
              <a:rPr lang="en-US" sz="1800" spc="-1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10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customer's</a:t>
            </a:r>
            <a:r>
              <a:rPr lang="en-US" sz="1800" spc="-1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age</a:t>
            </a:r>
            <a:r>
              <a:rPr lang="en-US" sz="1800" spc="-8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by determining the difference between their birthdate and the current date.</a:t>
            </a: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1336040" lvl="0" indent="-342900">
              <a:lnSpc>
                <a:spcPct val="98000"/>
              </a:lnSpc>
              <a:spcBef>
                <a:spcPts val="35"/>
              </a:spcBef>
              <a:buSzPts val="1800"/>
              <a:buFont typeface="Wingdings" panose="05000000000000000000" pitchFamily="2" charset="2"/>
              <a:buChar char=""/>
              <a:tabLst>
                <a:tab pos="54546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SUM(</a:t>
            </a:r>
            <a:r>
              <a:rPr lang="en-US" sz="1800" spc="0" dirty="0" err="1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t.transaction_amount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):</a:t>
            </a:r>
            <a:r>
              <a:rPr lang="en-US" sz="1800" spc="-10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Calculates</a:t>
            </a:r>
            <a:r>
              <a:rPr lang="en-US" sz="1800" spc="-1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10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total transaction amount for each age group.</a:t>
            </a:r>
          </a:p>
          <a:p>
            <a:pPr marL="342900" marR="1336040" lvl="0" indent="-342900">
              <a:lnSpc>
                <a:spcPct val="98000"/>
              </a:lnSpc>
              <a:spcBef>
                <a:spcPts val="35"/>
              </a:spcBef>
              <a:buSzPts val="1800"/>
              <a:buFont typeface="Wingdings" panose="05000000000000000000" pitchFamily="2" charset="2"/>
              <a:buChar char=""/>
              <a:tabLst>
                <a:tab pos="545465" algn="l"/>
              </a:tabLst>
            </a:pPr>
            <a:endParaRPr lang="en-US" dirty="0"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lnSpc>
                <a:spcPts val="2190"/>
              </a:lnSpc>
              <a:buSzPts val="1800"/>
              <a:buFont typeface="Wingdings" panose="05000000000000000000" pitchFamily="2" charset="2"/>
              <a:buChar char=""/>
              <a:tabLst>
                <a:tab pos="545465" algn="l"/>
              </a:tabLst>
            </a:pPr>
            <a:r>
              <a:rPr lang="en-US" sz="1800" b="1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Data</a:t>
            </a:r>
            <a:r>
              <a:rPr lang="en-US" sz="1800" b="1" spc="-6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Filtering:</a:t>
            </a:r>
            <a:endParaRPr lang="en-IN" sz="1800" b="1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1575435" lvl="0" indent="-342900">
              <a:lnSpc>
                <a:spcPct val="98000"/>
              </a:lnSpc>
              <a:spcBef>
                <a:spcPts val="10"/>
              </a:spcBef>
              <a:buSzPts val="1800"/>
              <a:buFont typeface="Wingdings" panose="05000000000000000000" pitchFamily="2" charset="2"/>
              <a:buChar char=""/>
              <a:tabLst>
                <a:tab pos="54546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WHERE </a:t>
            </a:r>
            <a:r>
              <a:rPr lang="en-US" sz="1800" spc="0" dirty="0" err="1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t.transaction_date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&gt;= CURRENT_DATE</a:t>
            </a:r>
            <a:r>
              <a:rPr lang="en-US" sz="1800" spc="-10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-</a:t>
            </a:r>
            <a:r>
              <a:rPr lang="en-US" sz="1800" spc="-1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INTERVAL</a:t>
            </a:r>
            <a:r>
              <a:rPr lang="en-US" sz="1800" spc="-10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1</a:t>
            </a:r>
            <a:r>
              <a:rPr lang="en-US" sz="1800" spc="-1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YEAR:</a:t>
            </a: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545465" marR="1212850">
              <a:lnSpc>
                <a:spcPct val="98000"/>
              </a:lnSpc>
              <a:spcBef>
                <a:spcPts val="5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Ensures</a:t>
            </a:r>
            <a:r>
              <a:rPr lang="en-US" sz="18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only</a:t>
            </a:r>
            <a:r>
              <a:rPr lang="en-US" sz="1800" spc="-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transactions</a:t>
            </a:r>
            <a:r>
              <a:rPr lang="en-US" sz="18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past year are considered.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ts val="2100"/>
              </a:lnSpc>
              <a:buSzPts val="1800"/>
              <a:buFont typeface="Wingdings" panose="05000000000000000000" pitchFamily="2" charset="2"/>
              <a:buChar char=""/>
              <a:tabLst>
                <a:tab pos="545465" algn="l"/>
              </a:tabLst>
            </a:pPr>
            <a:r>
              <a:rPr lang="en-US" sz="1800" spc="-1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Output:</a:t>
            </a: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1364615" lvl="0" indent="-342900">
              <a:lnSpc>
                <a:spcPct val="98000"/>
              </a:lnSpc>
              <a:spcBef>
                <a:spcPts val="5"/>
              </a:spcBef>
              <a:buSzPts val="1800"/>
              <a:buFont typeface="Wingdings" panose="05000000000000000000" pitchFamily="2" charset="2"/>
              <a:buChar char=""/>
              <a:tabLst>
                <a:tab pos="545465" algn="l"/>
              </a:tabLst>
            </a:pP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Total</a:t>
            </a:r>
            <a:r>
              <a:rPr lang="en-US" sz="1800" spc="-10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transaction</a:t>
            </a:r>
            <a:r>
              <a:rPr lang="en-US" sz="1800" spc="-1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amount</a:t>
            </a:r>
            <a:r>
              <a:rPr lang="en-US" sz="1800" spc="-9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for</a:t>
            </a:r>
            <a:r>
              <a:rPr lang="en-US" sz="1800" spc="-9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each</a:t>
            </a:r>
            <a:r>
              <a:rPr lang="en-US" sz="1800" spc="-105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age group over the past year.</a:t>
            </a: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R="1336040" lvl="0">
              <a:lnSpc>
                <a:spcPct val="98000"/>
              </a:lnSpc>
              <a:spcBef>
                <a:spcPts val="35"/>
              </a:spcBef>
              <a:buSzPts val="1800"/>
              <a:tabLst>
                <a:tab pos="545465" algn="l"/>
              </a:tabLst>
            </a:pPr>
            <a:endParaRPr lang="en-IN" sz="1800" spc="0" dirty="0">
              <a:effectLst/>
              <a:latin typeface="Calibri" panose="020F050202020403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endParaRPr lang="en-IN" sz="1800" b="1" kern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095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1294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MT</vt:lpstr>
      <vt:lpstr>Calibri</vt:lpstr>
      <vt:lpstr>Roboto</vt:lpstr>
      <vt:lpstr>Trebuchet MS</vt:lpstr>
      <vt:lpstr>Wingdings</vt:lpstr>
      <vt:lpstr>Wingdings 3</vt:lpstr>
      <vt:lpstr>Facet</vt:lpstr>
      <vt:lpstr>Banking Data Analysis in SQL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pranayhalder731@gmail.com</dc:creator>
  <cp:lastModifiedBy>pranayhalder731@gmail.com</cp:lastModifiedBy>
  <cp:revision>1</cp:revision>
  <dcterms:created xsi:type="dcterms:W3CDTF">2025-01-15T08:57:46Z</dcterms:created>
  <dcterms:modified xsi:type="dcterms:W3CDTF">2025-01-15T10:04:16Z</dcterms:modified>
</cp:coreProperties>
</file>