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2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7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82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1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0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3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36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2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0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9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00DED-1668-4E9C-A532-A9FFD6E4D0CF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3E85FA-B862-4C5F-8C73-A91D77F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7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291C-D4CE-674A-864D-5C99C33C4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Netflix Movies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118F-B226-67B3-E608-53EA76620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Subtitle</a:t>
            </a:r>
            <a:r>
              <a:rPr lang="en-US" dirty="0"/>
              <a:t>: Insights derived using SQL</a:t>
            </a:r>
          </a:p>
          <a:p>
            <a:r>
              <a:rPr lang="en-US" dirty="0"/>
              <a:t>Name-Pranay Halder                                                    Submission date-12-12-2024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37AD-C6A5-AA1D-8B39-F6AC25E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BE1C-7FF2-74F7-578F-CDD69A77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Analyze Netflix movies dataset to extract key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Goals: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content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top genres, ratings, and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movie durations and release trends.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4915-B5B4-769F-7A3F-044D2FD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7CE2-C9E6-A6D7-A69F-ABD3311B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Dataset Source</a:t>
            </a:r>
            <a:r>
              <a:rPr lang="en-IN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31336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53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Netflix Movies Data Analysis</vt:lpstr>
      <vt:lpstr>Objective</vt:lpstr>
      <vt:lpstr>Dataset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pranayhalder731@gmail.com</dc:creator>
  <cp:lastModifiedBy>pranayhalder731@gmail.com</cp:lastModifiedBy>
  <cp:revision>1</cp:revision>
  <dcterms:created xsi:type="dcterms:W3CDTF">2024-12-12T07:34:57Z</dcterms:created>
  <dcterms:modified xsi:type="dcterms:W3CDTF">2024-12-12T07:46:52Z</dcterms:modified>
</cp:coreProperties>
</file>