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100FA0-7264-42B3-8CD5-894D242CF81C}"/>
              </a:ext>
            </a:extLst>
          </p:cNvPr>
          <p:cNvSpPr txBox="1">
            <a:spLocks/>
          </p:cNvSpPr>
          <p:nvPr/>
        </p:nvSpPr>
        <p:spPr>
          <a:xfrm>
            <a:off x="0" y="2235199"/>
            <a:ext cx="12191999" cy="1958109"/>
          </a:xfrm>
          <a:prstGeom prst="rect">
            <a:avLst/>
          </a:prstGeom>
        </p:spPr>
        <p:txBody>
          <a:bodyPr vert="horz" lIns="457200" tIns="45720" rIns="45720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entury Gothic (Headings)"/>
              </a:rPr>
              <a:t>Predictive Analysis for E-Commerce Website and Product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171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551710"/>
            <a:ext cx="12192000" cy="5306290"/>
          </a:xfrm>
        </p:spPr>
        <p:txBody>
          <a:bodyPr lIns="457200" rIns="457200">
            <a:normAutofit/>
          </a:bodyPr>
          <a:lstStyle/>
          <a:p>
            <a:r>
              <a:rPr lang="en-US" dirty="0"/>
              <a:t>Recommendation System is the knowledge discovery techniques and use of statistical to deliver users with personalized content and service. </a:t>
            </a:r>
          </a:p>
          <a:p>
            <a:r>
              <a:rPr lang="en-US" dirty="0"/>
              <a:t>It is used to solve the interaction with the customers which are targeted to provide product recommendation Issue.</a:t>
            </a:r>
          </a:p>
          <a:p>
            <a:r>
              <a:rPr lang="en-US" dirty="0"/>
              <a:t>Customers these days are dependent on recommendations whether it is for products to purchase, news on recent launches, restaurants to visit or services to avail.</a:t>
            </a:r>
          </a:p>
          <a:p>
            <a:r>
              <a:rPr lang="en-US" dirty="0"/>
              <a:t>Recommender systems solve this problem of searching through large volume of dynamically generated information to provide users with personalized contents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170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551708"/>
            <a:ext cx="12192000" cy="5306291"/>
          </a:xfrm>
        </p:spPr>
        <p:txBody>
          <a:bodyPr lIns="457200" rIns="457200"/>
          <a:lstStyle/>
          <a:p>
            <a:pPr lvl="0"/>
            <a:r>
              <a:rPr lang="en-US" dirty="0"/>
              <a:t>More than half of the recommendation approaches applied content-based filtering (55 %). </a:t>
            </a:r>
          </a:p>
          <a:p>
            <a:pPr lvl="0"/>
            <a:r>
              <a:rPr lang="en-US" dirty="0"/>
              <a:t>Collaborative filtering was applied by only 18 % of the reviewed approaches</a:t>
            </a:r>
          </a:p>
          <a:p>
            <a:pPr lvl="0"/>
            <a:r>
              <a:rPr lang="en-US" dirty="0"/>
              <a:t>Other recommendation concepts included stereotyping, item-centric recommendations, and hybrid recommendations.</a:t>
            </a:r>
          </a:p>
          <a:p>
            <a:pPr lvl="0"/>
            <a:r>
              <a:rPr lang="en-US" dirty="0"/>
              <a:t>In this project, we attempt to understand different kind of Collaborative filtering algorithms for recommendation systems and compare their performance on E-commerce dataset. </a:t>
            </a:r>
          </a:p>
        </p:txBody>
      </p:sp>
    </p:spTree>
    <p:extLst>
      <p:ext uri="{BB962C8B-B14F-4D97-AF65-F5344CB8AC3E}">
        <p14:creationId xmlns:p14="http://schemas.microsoft.com/office/powerpoint/2010/main" val="26452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8582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77818"/>
            <a:ext cx="12192000" cy="5389418"/>
          </a:xfrm>
        </p:spPr>
        <p:txBody>
          <a:bodyPr lIns="457200" rIns="457200"/>
          <a:lstStyle/>
          <a:p>
            <a:pPr lvl="0"/>
            <a:r>
              <a:rPr lang="en-US" dirty="0"/>
              <a:t>Visualized the distribution of dataset for selection of parameters for predictions</a:t>
            </a:r>
          </a:p>
          <a:p>
            <a:pPr lvl="0"/>
            <a:r>
              <a:rPr lang="en-US" dirty="0"/>
              <a:t>Implemented various Machine Learning algorithms to  identify our users for several products having similar taste as of our other customer</a:t>
            </a:r>
          </a:p>
          <a:p>
            <a:pPr lvl="0"/>
            <a:r>
              <a:rPr lang="en-US" dirty="0"/>
              <a:t>Found how many of users or items in the data are like other user and using correlation and cosine similarity find item for others</a:t>
            </a:r>
          </a:p>
          <a:p>
            <a:pPr lvl="0"/>
            <a:r>
              <a:rPr lang="en-US" dirty="0"/>
              <a:t>Measured the likelihood of a product being recommended by the user based on the purchase history and measured the accuracy of prediction</a:t>
            </a:r>
          </a:p>
          <a:p>
            <a:pPr lvl="0"/>
            <a:r>
              <a:rPr lang="en-US" dirty="0"/>
              <a:t>Identified products liked, disliked and recommended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0219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96291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96290"/>
            <a:ext cx="12192000" cy="5361709"/>
          </a:xfrm>
        </p:spPr>
        <p:txBody>
          <a:bodyPr lIns="457200" rIns="457200"/>
          <a:lstStyle/>
          <a:p>
            <a:pPr lvl="0"/>
            <a:r>
              <a:rPr lang="en-US" dirty="0"/>
              <a:t>Deliver users with personalized content and service</a:t>
            </a:r>
          </a:p>
          <a:p>
            <a:pPr lvl="0"/>
            <a:r>
              <a:rPr lang="en-US" dirty="0"/>
              <a:t>Perform meaningful analysis </a:t>
            </a:r>
          </a:p>
          <a:p>
            <a:pPr lvl="0"/>
            <a:r>
              <a:rPr lang="en-US" dirty="0"/>
              <a:t>Allow computer to learn human behavior or nature </a:t>
            </a:r>
          </a:p>
          <a:p>
            <a:pPr lvl="0"/>
            <a:r>
              <a:rPr lang="en-US" dirty="0"/>
              <a:t>Improve the performance of new task on old analysis</a:t>
            </a:r>
          </a:p>
          <a:p>
            <a:pPr lvl="0"/>
            <a:r>
              <a:rPr lang="en-US" dirty="0"/>
              <a:t>Convert Visitor to Buyer</a:t>
            </a:r>
          </a:p>
          <a:p>
            <a:pPr lvl="0"/>
            <a:r>
              <a:rPr lang="en-US" dirty="0"/>
              <a:t>Increase in Cross-sell</a:t>
            </a:r>
          </a:p>
          <a:p>
            <a:pPr lvl="0"/>
            <a:r>
              <a:rPr lang="en-US" dirty="0"/>
              <a:t>Create Value- added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46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2400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22400"/>
            <a:ext cx="12192000" cy="5435600"/>
          </a:xfrm>
        </p:spPr>
        <p:txBody>
          <a:bodyPr lIns="457200" rIns="457200">
            <a:normAutofit/>
          </a:bodyPr>
          <a:lstStyle/>
          <a:p>
            <a:r>
              <a:rPr lang="en-US" dirty="0"/>
              <a:t>Natural Language Processing using Bag of Words, TF-IDF and Hashing for </a:t>
            </a:r>
            <a:r>
              <a:rPr lang="en-US"/>
              <a:t>Sentiment Analysis</a:t>
            </a:r>
          </a:p>
          <a:p>
            <a:r>
              <a:rPr lang="en-US"/>
              <a:t>Stacked </a:t>
            </a:r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1471809110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1593</TotalTime>
  <Words>310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Century Gothic (Headings)</vt:lpstr>
      <vt:lpstr>Melancholy abstract design template</vt:lpstr>
      <vt:lpstr>PowerPoint Presentation</vt:lpstr>
      <vt:lpstr>Problem Statement</vt:lpstr>
      <vt:lpstr>Solution</vt:lpstr>
      <vt:lpstr>Approach</vt:lpstr>
      <vt:lpstr>Impact</vt:lpstr>
      <vt:lpstr>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for E-Commerce Website and Product Recommendation System</dc:title>
  <dc:creator>Vrushali Shah</dc:creator>
  <cp:lastModifiedBy>Manasa A V</cp:lastModifiedBy>
  <cp:revision>29</cp:revision>
  <dcterms:created xsi:type="dcterms:W3CDTF">2018-08-07T00:44:49Z</dcterms:created>
  <dcterms:modified xsi:type="dcterms:W3CDTF">2020-06-02T02:58:44Z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