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2" r:id="rId2"/>
  </p:sldMasterIdLst>
  <p:notesMasterIdLst>
    <p:notesMasterId r:id="rId15"/>
  </p:notesMasterIdLst>
  <p:sldIdLst>
    <p:sldId id="278" r:id="rId3"/>
    <p:sldId id="301" r:id="rId4"/>
    <p:sldId id="298" r:id="rId5"/>
    <p:sldId id="280" r:id="rId6"/>
    <p:sldId id="290" r:id="rId7"/>
    <p:sldId id="282" r:id="rId8"/>
    <p:sldId id="285" r:id="rId9"/>
    <p:sldId id="296" r:id="rId10"/>
    <p:sldId id="302" r:id="rId11"/>
    <p:sldId id="287" r:id="rId12"/>
    <p:sldId id="299" r:id="rId13"/>
    <p:sldId id="30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NAY KRISHNA" initials="PK" lastIdx="1" clrIdx="0">
    <p:extLst>
      <p:ext uri="{19B8F6BF-5375-455C-9EA6-DF929625EA0E}">
        <p15:presenceInfo xmlns:p15="http://schemas.microsoft.com/office/powerpoint/2012/main" userId="59118db36dfa1e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4" autoAdjust="0"/>
    <p:restoredTop sz="94624" autoAdjust="0"/>
  </p:normalViewPr>
  <p:slideViewPr>
    <p:cSldViewPr>
      <p:cViewPr varScale="1">
        <p:scale>
          <a:sx n="80" d="100"/>
          <a:sy n="80" d="100"/>
        </p:scale>
        <p:origin x="15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ITHA THOTA" userId="71881abdbdb38ee7" providerId="LiveId" clId="{49E68B81-5D0C-4BB4-8751-46C8D5F80D14}"/>
    <pc:docChg chg="undo custSel addSld delSld modSld sldOrd">
      <pc:chgData name="AJITHA THOTA" userId="71881abdbdb38ee7" providerId="LiveId" clId="{49E68B81-5D0C-4BB4-8751-46C8D5F80D14}" dt="2023-06-14T06:42:11.458" v="808" actId="1076"/>
      <pc:docMkLst>
        <pc:docMk/>
      </pc:docMkLst>
      <pc:sldChg chg="modSp mod">
        <pc:chgData name="AJITHA THOTA" userId="71881abdbdb38ee7" providerId="LiveId" clId="{49E68B81-5D0C-4BB4-8751-46C8D5F80D14}" dt="2023-06-14T06:23:26.118" v="804" actId="20577"/>
        <pc:sldMkLst>
          <pc:docMk/>
          <pc:sldMk cId="0" sldId="278"/>
        </pc:sldMkLst>
        <pc:spChg chg="mod">
          <ac:chgData name="AJITHA THOTA" userId="71881abdbdb38ee7" providerId="LiveId" clId="{49E68B81-5D0C-4BB4-8751-46C8D5F80D14}" dt="2023-06-14T04:58:47.452" v="104" actId="20577"/>
          <ac:spMkLst>
            <pc:docMk/>
            <pc:sldMk cId="0" sldId="278"/>
            <ac:spMk id="4" creationId="{00000000-0000-0000-0000-000000000000}"/>
          </ac:spMkLst>
        </pc:spChg>
        <pc:spChg chg="mod">
          <ac:chgData name="AJITHA THOTA" userId="71881abdbdb38ee7" providerId="LiveId" clId="{49E68B81-5D0C-4BB4-8751-46C8D5F80D14}" dt="2023-06-14T06:23:26.118" v="804" actId="20577"/>
          <ac:spMkLst>
            <pc:docMk/>
            <pc:sldMk cId="0" sldId="278"/>
            <ac:spMk id="5" creationId="{00000000-0000-0000-0000-000000000000}"/>
          </ac:spMkLst>
        </pc:spChg>
        <pc:spChg chg="mod">
          <ac:chgData name="AJITHA THOTA" userId="71881abdbdb38ee7" providerId="LiveId" clId="{49E68B81-5D0C-4BB4-8751-46C8D5F80D14}" dt="2023-06-14T06:07:26.996" v="357" actId="1076"/>
          <ac:spMkLst>
            <pc:docMk/>
            <pc:sldMk cId="0" sldId="278"/>
            <ac:spMk id="8" creationId="{00000000-0000-0000-0000-000000000000}"/>
          </ac:spMkLst>
        </pc:spChg>
        <pc:spChg chg="mod">
          <ac:chgData name="AJITHA THOTA" userId="71881abdbdb38ee7" providerId="LiveId" clId="{49E68B81-5D0C-4BB4-8751-46C8D5F80D14}" dt="2023-06-14T06:07:22.583" v="356" actId="1076"/>
          <ac:spMkLst>
            <pc:docMk/>
            <pc:sldMk cId="0" sldId="278"/>
            <ac:spMk id="10" creationId="{00000000-0000-0000-0000-000000000000}"/>
          </ac:spMkLst>
        </pc:spChg>
        <pc:spChg chg="mod">
          <ac:chgData name="AJITHA THOTA" userId="71881abdbdb38ee7" providerId="LiveId" clId="{49E68B81-5D0C-4BB4-8751-46C8D5F80D14}" dt="2023-06-14T06:07:30.335" v="358" actId="1076"/>
          <ac:spMkLst>
            <pc:docMk/>
            <pc:sldMk cId="0" sldId="278"/>
            <ac:spMk id="12" creationId="{00000000-0000-0000-0000-000000000000}"/>
          </ac:spMkLst>
        </pc:spChg>
      </pc:sldChg>
      <pc:sldChg chg="modSp mod">
        <pc:chgData name="AJITHA THOTA" userId="71881abdbdb38ee7" providerId="LiveId" clId="{49E68B81-5D0C-4BB4-8751-46C8D5F80D14}" dt="2023-06-14T06:14:18.164" v="406" actId="20577"/>
        <pc:sldMkLst>
          <pc:docMk/>
          <pc:sldMk cId="0" sldId="280"/>
        </pc:sldMkLst>
        <pc:spChg chg="mod">
          <ac:chgData name="AJITHA THOTA" userId="71881abdbdb38ee7" providerId="LiveId" clId="{49E68B81-5D0C-4BB4-8751-46C8D5F80D14}" dt="2023-06-14T06:14:18.164" v="406" actId="20577"/>
          <ac:spMkLst>
            <pc:docMk/>
            <pc:sldMk cId="0" sldId="280"/>
            <ac:spMk id="6" creationId="{00000000-0000-0000-0000-000000000000}"/>
          </ac:spMkLst>
        </pc:spChg>
      </pc:sldChg>
      <pc:sldChg chg="modSp mod">
        <pc:chgData name="AJITHA THOTA" userId="71881abdbdb38ee7" providerId="LiveId" clId="{49E68B81-5D0C-4BB4-8751-46C8D5F80D14}" dt="2023-06-14T06:30:07.114" v="806" actId="20577"/>
        <pc:sldMkLst>
          <pc:docMk/>
          <pc:sldMk cId="0" sldId="282"/>
        </pc:sldMkLst>
        <pc:spChg chg="mod">
          <ac:chgData name="AJITHA THOTA" userId="71881abdbdb38ee7" providerId="LiveId" clId="{49E68B81-5D0C-4BB4-8751-46C8D5F80D14}" dt="2023-06-14T06:30:07.114" v="806" actId="20577"/>
          <ac:spMkLst>
            <pc:docMk/>
            <pc:sldMk cId="0" sldId="282"/>
            <ac:spMk id="3" creationId="{00000000-0000-0000-0000-000000000000}"/>
          </ac:spMkLst>
        </pc:spChg>
      </pc:sldChg>
      <pc:sldChg chg="modSp mod">
        <pc:chgData name="AJITHA THOTA" userId="71881abdbdb38ee7" providerId="LiveId" clId="{49E68B81-5D0C-4BB4-8751-46C8D5F80D14}" dt="2023-06-14T06:42:11.458" v="808" actId="1076"/>
        <pc:sldMkLst>
          <pc:docMk/>
          <pc:sldMk cId="0" sldId="287"/>
        </pc:sldMkLst>
        <pc:spChg chg="mod">
          <ac:chgData name="AJITHA THOTA" userId="71881abdbdb38ee7" providerId="LiveId" clId="{49E68B81-5D0C-4BB4-8751-46C8D5F80D14}" dt="2023-06-14T06:04:19.514" v="334" actId="404"/>
          <ac:spMkLst>
            <pc:docMk/>
            <pc:sldMk cId="0" sldId="287"/>
            <ac:spMk id="2" creationId="{00000000-0000-0000-0000-000000000000}"/>
          </ac:spMkLst>
        </pc:spChg>
        <pc:spChg chg="mod">
          <ac:chgData name="AJITHA THOTA" userId="71881abdbdb38ee7" providerId="LiveId" clId="{49E68B81-5D0C-4BB4-8751-46C8D5F80D14}" dt="2023-06-14T06:42:11.458" v="808" actId="1076"/>
          <ac:spMkLst>
            <pc:docMk/>
            <pc:sldMk cId="0" sldId="287"/>
            <ac:spMk id="3" creationId="{00000000-0000-0000-0000-000000000000}"/>
          </ac:spMkLst>
        </pc:spChg>
      </pc:sldChg>
      <pc:sldChg chg="modSp mod ord">
        <pc:chgData name="AJITHA THOTA" userId="71881abdbdb38ee7" providerId="LiveId" clId="{49E68B81-5D0C-4BB4-8751-46C8D5F80D14}" dt="2023-06-14T06:06:56.768" v="352" actId="255"/>
        <pc:sldMkLst>
          <pc:docMk/>
          <pc:sldMk cId="0" sldId="290"/>
        </pc:sldMkLst>
        <pc:spChg chg="mod">
          <ac:chgData name="AJITHA THOTA" userId="71881abdbdb38ee7" providerId="LiveId" clId="{49E68B81-5D0C-4BB4-8751-46C8D5F80D14}" dt="2023-06-14T05:50:24.388" v="251" actId="1076"/>
          <ac:spMkLst>
            <pc:docMk/>
            <pc:sldMk cId="0" sldId="290"/>
            <ac:spMk id="2" creationId="{00000000-0000-0000-0000-000000000000}"/>
          </ac:spMkLst>
        </pc:spChg>
        <pc:spChg chg="mod">
          <ac:chgData name="AJITHA THOTA" userId="71881abdbdb38ee7" providerId="LiveId" clId="{49E68B81-5D0C-4BB4-8751-46C8D5F80D14}" dt="2023-06-14T06:06:56.768" v="352" actId="255"/>
          <ac:spMkLst>
            <pc:docMk/>
            <pc:sldMk cId="0" sldId="290"/>
            <ac:spMk id="6" creationId="{00000000-0000-0000-0000-000000000000}"/>
          </ac:spMkLst>
        </pc:spChg>
      </pc:sldChg>
      <pc:sldChg chg="modSp mod">
        <pc:chgData name="AJITHA THOTA" userId="71881abdbdb38ee7" providerId="LiveId" clId="{49E68B81-5D0C-4BB4-8751-46C8D5F80D14}" dt="2023-06-14T06:03:36.990" v="326" actId="207"/>
        <pc:sldMkLst>
          <pc:docMk/>
          <pc:sldMk cId="0" sldId="296"/>
        </pc:sldMkLst>
        <pc:spChg chg="mod">
          <ac:chgData name="AJITHA THOTA" userId="71881abdbdb38ee7" providerId="LiveId" clId="{49E68B81-5D0C-4BB4-8751-46C8D5F80D14}" dt="2023-06-14T06:00:02.855" v="319" actId="1076"/>
          <ac:spMkLst>
            <pc:docMk/>
            <pc:sldMk cId="0" sldId="296"/>
            <ac:spMk id="6" creationId="{00000000-0000-0000-0000-000000000000}"/>
          </ac:spMkLst>
        </pc:spChg>
        <pc:spChg chg="mod">
          <ac:chgData name="AJITHA THOTA" userId="71881abdbdb38ee7" providerId="LiveId" clId="{49E68B81-5D0C-4BB4-8751-46C8D5F80D14}" dt="2023-06-14T06:03:36.990" v="326" actId="207"/>
          <ac:spMkLst>
            <pc:docMk/>
            <pc:sldMk cId="0" sldId="296"/>
            <ac:spMk id="7" creationId="{00000000-0000-0000-0000-000000000000}"/>
          </ac:spMkLst>
        </pc:spChg>
      </pc:sldChg>
      <pc:sldChg chg="modSp mod">
        <pc:chgData name="AJITHA THOTA" userId="71881abdbdb38ee7" providerId="LiveId" clId="{49E68B81-5D0C-4BB4-8751-46C8D5F80D14}" dt="2023-06-14T06:11:07.906" v="398" actId="1076"/>
        <pc:sldMkLst>
          <pc:docMk/>
          <pc:sldMk cId="0" sldId="298"/>
        </pc:sldMkLst>
        <pc:spChg chg="mod">
          <ac:chgData name="AJITHA THOTA" userId="71881abdbdb38ee7" providerId="LiveId" clId="{49E68B81-5D0C-4BB4-8751-46C8D5F80D14}" dt="2023-06-14T06:10:10.038" v="396" actId="1076"/>
          <ac:spMkLst>
            <pc:docMk/>
            <pc:sldMk cId="0" sldId="298"/>
            <ac:spMk id="6" creationId="{00000000-0000-0000-0000-000000000000}"/>
          </ac:spMkLst>
        </pc:spChg>
        <pc:spChg chg="mod">
          <ac:chgData name="AJITHA THOTA" userId="71881abdbdb38ee7" providerId="LiveId" clId="{49E68B81-5D0C-4BB4-8751-46C8D5F80D14}" dt="2023-06-14T06:11:07.906" v="398" actId="1076"/>
          <ac:spMkLst>
            <pc:docMk/>
            <pc:sldMk cId="0" sldId="298"/>
            <ac:spMk id="7" creationId="{00000000-0000-0000-0000-000000000000}"/>
          </ac:spMkLst>
        </pc:spChg>
      </pc:sldChg>
      <pc:sldChg chg="addSp modSp new add del mod">
        <pc:chgData name="AJITHA THOTA" userId="71881abdbdb38ee7" providerId="LiveId" clId="{49E68B81-5D0C-4BB4-8751-46C8D5F80D14}" dt="2023-06-14T06:15:40.756" v="436" actId="1076"/>
        <pc:sldMkLst>
          <pc:docMk/>
          <pc:sldMk cId="1232893318" sldId="300"/>
        </pc:sldMkLst>
        <pc:spChg chg="add mod">
          <ac:chgData name="AJITHA THOTA" userId="71881abdbdb38ee7" providerId="LiveId" clId="{49E68B81-5D0C-4BB4-8751-46C8D5F80D14}" dt="2023-06-14T06:15:40.756" v="436" actId="1076"/>
          <ac:spMkLst>
            <pc:docMk/>
            <pc:sldMk cId="1232893318" sldId="300"/>
            <ac:spMk id="4" creationId="{969E1D5F-D2A4-469D-063E-00EFB50D7846}"/>
          </ac:spMkLst>
        </pc:spChg>
      </pc:sldChg>
      <pc:sldChg chg="modSp new mod">
        <pc:chgData name="AJITHA THOTA" userId="71881abdbdb38ee7" providerId="LiveId" clId="{49E68B81-5D0C-4BB4-8751-46C8D5F80D14}" dt="2023-06-14T06:28:32.348" v="805" actId="404"/>
        <pc:sldMkLst>
          <pc:docMk/>
          <pc:sldMk cId="59074309" sldId="301"/>
        </pc:sldMkLst>
        <pc:spChg chg="mod">
          <ac:chgData name="AJITHA THOTA" userId="71881abdbdb38ee7" providerId="LiveId" clId="{49E68B81-5D0C-4BB4-8751-46C8D5F80D14}" dt="2023-06-14T06:08:09.320" v="384" actId="20577"/>
          <ac:spMkLst>
            <pc:docMk/>
            <pc:sldMk cId="59074309" sldId="301"/>
            <ac:spMk id="2" creationId="{2828B551-EC3D-1141-E325-F946AB6A83A3}"/>
          </ac:spMkLst>
        </pc:spChg>
        <pc:spChg chg="mod">
          <ac:chgData name="AJITHA THOTA" userId="71881abdbdb38ee7" providerId="LiveId" clId="{49E68B81-5D0C-4BB4-8751-46C8D5F80D14}" dt="2023-06-14T06:28:32.348" v="805" actId="404"/>
          <ac:spMkLst>
            <pc:docMk/>
            <pc:sldMk cId="59074309" sldId="301"/>
            <ac:spMk id="3" creationId="{1A436134-A6B8-65C2-BE20-3A7FDA157ADD}"/>
          </ac:spMkLst>
        </pc:spChg>
      </pc:sldChg>
      <pc:sldChg chg="modSp new mod">
        <pc:chgData name="AJITHA THOTA" userId="71881abdbdb38ee7" providerId="LiveId" clId="{49E68B81-5D0C-4BB4-8751-46C8D5F80D14}" dt="2023-06-14T06:22:20.392" v="753" actId="1076"/>
        <pc:sldMkLst>
          <pc:docMk/>
          <pc:sldMk cId="1984641467" sldId="302"/>
        </pc:sldMkLst>
        <pc:spChg chg="mod">
          <ac:chgData name="AJITHA THOTA" userId="71881abdbdb38ee7" providerId="LiveId" clId="{49E68B81-5D0C-4BB4-8751-46C8D5F80D14}" dt="2023-06-14T06:20:10.415" v="636" actId="20577"/>
          <ac:spMkLst>
            <pc:docMk/>
            <pc:sldMk cId="1984641467" sldId="302"/>
            <ac:spMk id="2" creationId="{307200D7-D82C-806C-0621-1B743165C26F}"/>
          </ac:spMkLst>
        </pc:spChg>
        <pc:spChg chg="mod">
          <ac:chgData name="AJITHA THOTA" userId="71881abdbdb38ee7" providerId="LiveId" clId="{49E68B81-5D0C-4BB4-8751-46C8D5F80D14}" dt="2023-06-14T06:22:20.392" v="753" actId="1076"/>
          <ac:spMkLst>
            <pc:docMk/>
            <pc:sldMk cId="1984641467" sldId="302"/>
            <ac:spMk id="3" creationId="{E905DE67-9E9B-34BA-4B77-51F031EBA748}"/>
          </ac:spMkLst>
        </pc:spChg>
      </pc:sldChg>
      <pc:sldChg chg="new del">
        <pc:chgData name="AJITHA THOTA" userId="71881abdbdb38ee7" providerId="LiveId" clId="{49E68B81-5D0C-4BB4-8751-46C8D5F80D14}" dt="2023-06-14T06:19:58.470" v="618" actId="680"/>
        <pc:sldMkLst>
          <pc:docMk/>
          <pc:sldMk cId="2182129108" sldId="302"/>
        </pc:sldMkLst>
      </pc:sldChg>
    </pc:docChg>
  </pc:docChgLst>
  <pc:docChgLst>
    <pc:chgData name="PRANAY KRISHNA" userId="59118db36dfa1e59" providerId="LiveId" clId="{4A85F876-1AE3-4202-9D28-32C621F9E2D3}"/>
    <pc:docChg chg="custSel addSld delSld modSld sldOrd">
      <pc:chgData name="PRANAY KRISHNA" userId="59118db36dfa1e59" providerId="LiveId" clId="{4A85F876-1AE3-4202-9D28-32C621F9E2D3}" dt="2022-11-12T05:12:12.406" v="498" actId="20577"/>
      <pc:docMkLst>
        <pc:docMk/>
      </pc:docMkLst>
      <pc:sldChg chg="modSp mod">
        <pc:chgData name="PRANAY KRISHNA" userId="59118db36dfa1e59" providerId="LiveId" clId="{4A85F876-1AE3-4202-9D28-32C621F9E2D3}" dt="2022-11-11T18:52:32.499" v="473" actId="27636"/>
        <pc:sldMkLst>
          <pc:docMk/>
          <pc:sldMk cId="0" sldId="282"/>
        </pc:sldMkLst>
        <pc:spChg chg="mod">
          <ac:chgData name="PRANAY KRISHNA" userId="59118db36dfa1e59" providerId="LiveId" clId="{4A85F876-1AE3-4202-9D28-32C621F9E2D3}" dt="2022-11-11T18:52:32.499" v="473" actId="27636"/>
          <ac:spMkLst>
            <pc:docMk/>
            <pc:sldMk cId="0" sldId="282"/>
            <ac:spMk id="3" creationId="{00000000-0000-0000-0000-000000000000}"/>
          </ac:spMkLst>
        </pc:spChg>
      </pc:sldChg>
      <pc:sldChg chg="delSp modSp del mod">
        <pc:chgData name="PRANAY KRISHNA" userId="59118db36dfa1e59" providerId="LiveId" clId="{4A85F876-1AE3-4202-9D28-32C621F9E2D3}" dt="2022-11-11T18:34:29.460" v="76" actId="2696"/>
        <pc:sldMkLst>
          <pc:docMk/>
          <pc:sldMk cId="0" sldId="288"/>
        </pc:sldMkLst>
        <pc:spChg chg="del mod">
          <ac:chgData name="PRANAY KRISHNA" userId="59118db36dfa1e59" providerId="LiveId" clId="{4A85F876-1AE3-4202-9D28-32C621F9E2D3}" dt="2022-11-11T18:34:03.737" v="75" actId="21"/>
          <ac:spMkLst>
            <pc:docMk/>
            <pc:sldMk cId="0" sldId="288"/>
            <ac:spMk id="6" creationId="{00000000-0000-0000-0000-000000000000}"/>
          </ac:spMkLst>
        </pc:spChg>
      </pc:sldChg>
      <pc:sldChg chg="add del">
        <pc:chgData name="PRANAY KRISHNA" userId="59118db36dfa1e59" providerId="LiveId" clId="{4A85F876-1AE3-4202-9D28-32C621F9E2D3}" dt="2022-11-11T18:34:57.741" v="80" actId="2696"/>
        <pc:sldMkLst>
          <pc:docMk/>
          <pc:sldMk cId="841583976" sldId="288"/>
        </pc:sldMkLst>
      </pc:sldChg>
      <pc:sldChg chg="modSp mod">
        <pc:chgData name="PRANAY KRISHNA" userId="59118db36dfa1e59" providerId="LiveId" clId="{4A85F876-1AE3-4202-9D28-32C621F9E2D3}" dt="2022-11-11T18:52:19.683" v="470" actId="20577"/>
        <pc:sldMkLst>
          <pc:docMk/>
          <pc:sldMk cId="0" sldId="297"/>
        </pc:sldMkLst>
        <pc:spChg chg="mod">
          <ac:chgData name="PRANAY KRISHNA" userId="59118db36dfa1e59" providerId="LiveId" clId="{4A85F876-1AE3-4202-9D28-32C621F9E2D3}" dt="2022-11-11T18:52:19.683" v="470" actId="20577"/>
          <ac:spMkLst>
            <pc:docMk/>
            <pc:sldMk cId="0" sldId="297"/>
            <ac:spMk id="7" creationId="{00000000-0000-0000-0000-000000000000}"/>
          </ac:spMkLst>
        </pc:spChg>
      </pc:sldChg>
      <pc:sldChg chg="new del">
        <pc:chgData name="PRANAY KRISHNA" userId="59118db36dfa1e59" providerId="LiveId" clId="{4A85F876-1AE3-4202-9D28-32C621F9E2D3}" dt="2022-11-11T18:35:16.500" v="83" actId="2696"/>
        <pc:sldMkLst>
          <pc:docMk/>
          <pc:sldMk cId="2413148618" sldId="304"/>
        </pc:sldMkLst>
      </pc:sldChg>
      <pc:sldChg chg="add del">
        <pc:chgData name="PRANAY KRISHNA" userId="59118db36dfa1e59" providerId="LiveId" clId="{4A85F876-1AE3-4202-9D28-32C621F9E2D3}" dt="2022-11-11T18:35:06.152" v="81" actId="2696"/>
        <pc:sldMkLst>
          <pc:docMk/>
          <pc:sldMk cId="298410570" sldId="305"/>
        </pc:sldMkLst>
      </pc:sldChg>
      <pc:sldChg chg="addSp delSp modSp add mod ord chgLayout">
        <pc:chgData name="PRANAY KRISHNA" userId="59118db36dfa1e59" providerId="LiveId" clId="{4A85F876-1AE3-4202-9D28-32C621F9E2D3}" dt="2022-11-11T18:43:09.793" v="346"/>
        <pc:sldMkLst>
          <pc:docMk/>
          <pc:sldMk cId="788133647" sldId="305"/>
        </pc:sldMkLst>
        <pc:spChg chg="mod ord">
          <ac:chgData name="PRANAY KRISHNA" userId="59118db36dfa1e59" providerId="LiveId" clId="{4A85F876-1AE3-4202-9D28-32C621F9E2D3}" dt="2022-11-11T18:43:05.441" v="344" actId="1076"/>
          <ac:spMkLst>
            <pc:docMk/>
            <pc:sldMk cId="788133647" sldId="305"/>
            <ac:spMk id="2" creationId="{00000000-0000-0000-0000-000000000000}"/>
          </ac:spMkLst>
        </pc:spChg>
        <pc:spChg chg="add mod ord">
          <ac:chgData name="PRANAY KRISHNA" userId="59118db36dfa1e59" providerId="LiveId" clId="{4A85F876-1AE3-4202-9D28-32C621F9E2D3}" dt="2022-11-11T18:42:58.959" v="342" actId="14100"/>
          <ac:spMkLst>
            <pc:docMk/>
            <pc:sldMk cId="788133647" sldId="305"/>
            <ac:spMk id="3" creationId="{F4A6F1DE-80CB-AE59-9C28-69D4A818804D}"/>
          </ac:spMkLst>
        </pc:spChg>
        <pc:spChg chg="mod ord">
          <ac:chgData name="PRANAY KRISHNA" userId="59118db36dfa1e59" providerId="LiveId" clId="{4A85F876-1AE3-4202-9D28-32C621F9E2D3}" dt="2022-11-11T18:35:24.393" v="84" actId="700"/>
          <ac:spMkLst>
            <pc:docMk/>
            <pc:sldMk cId="788133647" sldId="305"/>
            <ac:spMk id="4" creationId="{00000000-0000-0000-0000-000000000000}"/>
          </ac:spMkLst>
        </pc:spChg>
        <pc:spChg chg="del">
          <ac:chgData name="PRANAY KRISHNA" userId="59118db36dfa1e59" providerId="LiveId" clId="{4A85F876-1AE3-4202-9D28-32C621F9E2D3}" dt="2022-11-11T18:35:24.393" v="84" actId="700"/>
          <ac:spMkLst>
            <pc:docMk/>
            <pc:sldMk cId="788133647" sldId="305"/>
            <ac:spMk id="5" creationId="{00000000-0000-0000-0000-000000000000}"/>
          </ac:spMkLst>
        </pc:spChg>
        <pc:spChg chg="add mod ord">
          <ac:chgData name="PRANAY KRISHNA" userId="59118db36dfa1e59" providerId="LiveId" clId="{4A85F876-1AE3-4202-9D28-32C621F9E2D3}" dt="2022-11-11T18:35:24.393" v="84" actId="700"/>
          <ac:spMkLst>
            <pc:docMk/>
            <pc:sldMk cId="788133647" sldId="305"/>
            <ac:spMk id="6" creationId="{3FE8B103-41F7-4F60-BDA1-AF5ACD0D8352}"/>
          </ac:spMkLst>
        </pc:spChg>
      </pc:sldChg>
      <pc:sldChg chg="modSp mod">
        <pc:chgData name="PRANAY KRISHNA" userId="59118db36dfa1e59" providerId="LiveId" clId="{4A85F876-1AE3-4202-9D28-32C621F9E2D3}" dt="2022-11-12T05:12:12.406" v="498" actId="20577"/>
        <pc:sldMkLst>
          <pc:docMk/>
          <pc:sldMk cId="1931702146" sldId="306"/>
        </pc:sldMkLst>
        <pc:spChg chg="mod">
          <ac:chgData name="PRANAY KRISHNA" userId="59118db36dfa1e59" providerId="LiveId" clId="{4A85F876-1AE3-4202-9D28-32C621F9E2D3}" dt="2022-11-12T05:12:12.406" v="498" actId="20577"/>
          <ac:spMkLst>
            <pc:docMk/>
            <pc:sldMk cId="1931702146" sldId="306"/>
            <ac:spMk id="3" creationId="{5FCB4046-2FB5-8B83-1B06-2D89ECFFD1FE}"/>
          </ac:spMkLst>
        </pc:spChg>
      </pc:sldChg>
    </pc:docChg>
  </pc:docChgLst>
  <pc:docChgLst>
    <pc:chgData name="PRANAY KRISHNA" userId="59118db36dfa1e59" providerId="LiveId" clId="{B375331C-04FE-4277-91B7-977059D1EA7A}"/>
    <pc:docChg chg="modSld">
      <pc:chgData name="PRANAY KRISHNA" userId="59118db36dfa1e59" providerId="LiveId" clId="{B375331C-04FE-4277-91B7-977059D1EA7A}" dt="2023-02-26T16:02:14.638" v="1" actId="255"/>
      <pc:docMkLst>
        <pc:docMk/>
      </pc:docMkLst>
      <pc:sldChg chg="modSp mod">
        <pc:chgData name="PRANAY KRISHNA" userId="59118db36dfa1e59" providerId="LiveId" clId="{B375331C-04FE-4277-91B7-977059D1EA7A}" dt="2023-02-26T16:02:14.638" v="1" actId="255"/>
        <pc:sldMkLst>
          <pc:docMk/>
          <pc:sldMk cId="0" sldId="297"/>
        </pc:sldMkLst>
        <pc:spChg chg="mod">
          <ac:chgData name="PRANAY KRISHNA" userId="59118db36dfa1e59" providerId="LiveId" clId="{B375331C-04FE-4277-91B7-977059D1EA7A}" dt="2023-02-26T16:02:14.638" v="1" actId="255"/>
          <ac:spMkLst>
            <pc:docMk/>
            <pc:sldMk cId="0" sldId="297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94CD3-2933-470F-A410-817891F91933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9CBBF-4C4F-4864-9A4D-60799C2C3F5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9CBBF-4C4F-4864-9A4D-60799C2C3F5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5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8647699-6BE4-421F-B9B4-5DC98A02E7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553200"/>
            <a:ext cx="2438400" cy="304800"/>
          </a:xfrm>
        </p:spPr>
        <p:txBody>
          <a:bodyPr>
            <a:no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dirty="0"/>
              <a:t>CMRCET-CSE (AI &amp; ML)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KAM\Desktop\ne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2" y="0"/>
            <a:ext cx="917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9"/>
          <p:cNvGrpSpPr>
            <a:grpSpLocks noChangeAspect="1"/>
          </p:cNvGrpSpPr>
          <p:nvPr userDrawn="1"/>
        </p:nvGrpSpPr>
        <p:grpSpPr bwMode="hidden">
          <a:xfrm>
            <a:off x="0" y="1965030"/>
            <a:ext cx="9144000" cy="146397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KAM\Desktop\ne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2" y="0"/>
            <a:ext cx="917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9"/>
          <p:cNvGrpSpPr>
            <a:grpSpLocks noChangeAspect="1"/>
          </p:cNvGrpSpPr>
          <p:nvPr userDrawn="1"/>
        </p:nvGrpSpPr>
        <p:grpSpPr bwMode="hidden">
          <a:xfrm>
            <a:off x="0" y="1965030"/>
            <a:ext cx="9144000" cy="146397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KAM\Desktop\ne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2" y="0"/>
            <a:ext cx="917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9"/>
          <p:cNvGrpSpPr>
            <a:grpSpLocks noChangeAspect="1"/>
          </p:cNvGrpSpPr>
          <p:nvPr userDrawn="1"/>
        </p:nvGrpSpPr>
        <p:grpSpPr bwMode="hidden">
          <a:xfrm>
            <a:off x="0" y="1965030"/>
            <a:ext cx="9144000" cy="146397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KAM\Desktop\ne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2" y="0"/>
            <a:ext cx="917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9"/>
          <p:cNvGrpSpPr>
            <a:grpSpLocks noChangeAspect="1"/>
          </p:cNvGrpSpPr>
          <p:nvPr userDrawn="1"/>
        </p:nvGrpSpPr>
        <p:grpSpPr bwMode="hidden">
          <a:xfrm>
            <a:off x="0" y="1965030"/>
            <a:ext cx="9144000" cy="146397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647699-6BE4-421F-B9B4-5DC98A02E7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553200"/>
            <a:ext cx="2819400" cy="304800"/>
          </a:xfrm>
        </p:spPr>
        <p:txBody>
          <a:bodyPr>
            <a:no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dirty="0"/>
              <a:t>CMRCET-CSE (AI &amp; ML)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KAM\Desktop\ne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2" y="0"/>
            <a:ext cx="917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9"/>
          <p:cNvGrpSpPr>
            <a:grpSpLocks noChangeAspect="1"/>
          </p:cNvGrpSpPr>
          <p:nvPr userDrawn="1"/>
        </p:nvGrpSpPr>
        <p:grpSpPr bwMode="hidden">
          <a:xfrm>
            <a:off x="0" y="1965030"/>
            <a:ext cx="9144000" cy="146397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KAM\Desktop\ne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2" y="0"/>
            <a:ext cx="917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9"/>
          <p:cNvGrpSpPr>
            <a:grpSpLocks noChangeAspect="1"/>
          </p:cNvGrpSpPr>
          <p:nvPr userDrawn="1"/>
        </p:nvGrpSpPr>
        <p:grpSpPr bwMode="hidden">
          <a:xfrm>
            <a:off x="0" y="1965030"/>
            <a:ext cx="9144000" cy="146397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CMRCET-CSE (AI&amp;ML)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851535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t="1" b="5479"/>
          <a:stretch>
            <a:fillRect/>
          </a:stretch>
        </p:blipFill>
        <p:spPr>
          <a:xfrm>
            <a:off x="10677978" y="424090"/>
            <a:ext cx="400050" cy="657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CMRCET-CSE- (AI &amp;ML)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1354" y="6529676"/>
            <a:ext cx="279284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CMRCET-CSE (AI&amp;ML)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CMRCET-CSE- (AI &amp; ML)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971800" y="1676400"/>
            <a:ext cx="2362200" cy="2514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87927" y="3962400"/>
            <a:ext cx="8610600" cy="167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CMRCET-CSE- (AI &amp; ML)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81000" y="4648200"/>
            <a:ext cx="8610600" cy="167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5"/>
          </p:nvPr>
        </p:nvSpPr>
        <p:spPr>
          <a:xfrm>
            <a:off x="3352800" y="1828800"/>
            <a:ext cx="2362200" cy="243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CMRCET-CSE (AI &amp; ML)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cropped-CMRCP-Logo-3.jp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52400" y="177800"/>
            <a:ext cx="812800" cy="812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553200"/>
            <a:ext cx="48006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6553200"/>
            <a:ext cx="43434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8647699-6BE4-421F-B9B4-5DC98A02E7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2"/>
          </p:nvPr>
        </p:nvSpPr>
        <p:spPr>
          <a:xfrm>
            <a:off x="381000" y="6492875"/>
            <a:ext cx="259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CMRCET-CSE (AI&amp;ML)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eexpert.com/python-projects/blood-grouping-detection-using-image-processing-and-deep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2000" y="152400"/>
            <a:ext cx="8305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CMR College of Engineering &amp; Technology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(UGC Autonomous)</a:t>
            </a:r>
          </a:p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Accredited by NAAC with “A” Grade</a:t>
            </a:r>
          </a:p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Kandlakoya, Medchal Road, Hyderabad-501401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0228" y="1992880"/>
            <a:ext cx="756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sym typeface="+mn-ea"/>
              </a:rPr>
              <a:t>Mini Project-II 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PRC-1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68647699-6BE4-421F-B9B4-5DC98A02E705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396425"/>
            <a:ext cx="8839200" cy="5847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Department of CSE- (AI &amp; ML)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553200"/>
            <a:ext cx="2743200" cy="365124"/>
          </a:xfrm>
        </p:spPr>
        <p:txBody>
          <a:bodyPr/>
          <a:lstStyle/>
          <a:p>
            <a:r>
              <a:rPr lang="en-US" dirty="0"/>
              <a:t>CMRCET – CSE (AI&amp; ML)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478632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5600" y="4572008"/>
            <a:ext cx="179856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40685" y="3839540"/>
            <a:ext cx="4069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     BATCH NO.</a:t>
            </a:r>
            <a:r>
              <a:rPr lang="en-US" altLang="en-IN" sz="2800" b="1" dirty="0">
                <a:solidFill>
                  <a:srgbClr val="C00000"/>
                </a:solidFill>
              </a:rPr>
              <a:t>  25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507990" y="4993005"/>
            <a:ext cx="3559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20H51A6622 -T. Pranay Krishna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20H51A6647 -T. Justin Roy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20H51A6648 -T. Ajitha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332104" y="5153660"/>
            <a:ext cx="37358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Mr. Y. Mahendra Reddy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           Asst.Prof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275591" y="2546924"/>
            <a:ext cx="6798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 group prediction using fingerprint map reading </a:t>
            </a:r>
          </a:p>
        </p:txBody>
      </p:sp>
    </p:spTree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04" y="820943"/>
            <a:ext cx="8205496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Disadvantages for existing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63943"/>
            <a:ext cx="8306656" cy="3978864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b="0" i="0" dirty="0">
                <a:effectLst/>
              </a:rPr>
              <a:t> </a:t>
            </a:r>
            <a:r>
              <a:rPr lang="en-US" sz="2400" b="0" i="0" dirty="0">
                <a:effectLst/>
              </a:rPr>
              <a:t>Challenging Data Collection Methods</a:t>
            </a:r>
          </a:p>
          <a:p>
            <a:pPr fontAlgn="base">
              <a:lnSpc>
                <a:spcPct val="150000"/>
              </a:lnSpc>
            </a:pPr>
            <a:r>
              <a:rPr lang="en-US" sz="2400" b="0" i="0" dirty="0">
                <a:effectLst/>
              </a:rPr>
              <a:t>Complex Data Analysis And Feature Extraction Processes</a:t>
            </a:r>
          </a:p>
          <a:p>
            <a:pPr fontAlgn="base">
              <a:lnSpc>
                <a:spcPct val="150000"/>
              </a:lnSpc>
            </a:pPr>
            <a:r>
              <a:rPr lang="en-US" sz="2400" b="0" i="0" dirty="0">
                <a:effectLst/>
              </a:rPr>
              <a:t> Lack Of Affordability And Portability</a:t>
            </a:r>
          </a:p>
          <a:p>
            <a:pPr fontAlgn="base">
              <a:lnSpc>
                <a:spcPct val="150000"/>
              </a:lnSpc>
            </a:pPr>
            <a:r>
              <a:rPr lang="en-US" sz="2400" b="0" i="0" dirty="0">
                <a:effectLst/>
              </a:rPr>
              <a:t> Lack Of User-friendliness With Costly External Modules.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2468245" y="2313305"/>
            <a:ext cx="5631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7200"/>
              <a:t>Thank you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33A963-0934-8CC2-949F-E084D46D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E1D5F-D2A4-469D-063E-00EFB50D7846}"/>
              </a:ext>
            </a:extLst>
          </p:cNvPr>
          <p:cNvSpPr txBox="1"/>
          <p:nvPr/>
        </p:nvSpPr>
        <p:spPr>
          <a:xfrm>
            <a:off x="2271714" y="1046574"/>
            <a:ext cx="458628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proposes a noninvasive Blood Group measurement processes. Also its compared the variation in data collection sites,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biosignal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processing techniques, theoretical foundations,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photoplethysmogram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(PPG) signal and features extraction process, Image Processing algorithms, and Detection  models to calculate Blood Groups.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invasive (blood sample collection) approach remains the most common.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was then used to recommend realistic approaches to build a Image Processing-based point-of-care tool for Blood Group measurement in a noninvasive manner.</a:t>
            </a:r>
            <a:endParaRPr lang="en-IN" alt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9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B551-EC3D-1141-E325-F946AB6A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6134-A6B8-65C2-BE20-3A7FDA15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group is detected by extracting the blood from human body and takes time to produce the result manually. Using fingerprint map reading, the blood group is predicted.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fingerprint matching is processed with the estimation of ridge frequency.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CV &amp; DIP concepts and datasets.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8A491-0CF0-6780-D325-E0E7868E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4BFE6-C7E2-080B-3979-C4BA174BA8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7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1871771" y="581779"/>
            <a:ext cx="5472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55576" y="1794674"/>
            <a:ext cx="7848927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reliable and unique feature of human identity is the fingerprint pattern.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Fingerprint based biometric identification is used for gender and age identification is also considerable modality of the application.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Image Processing, which is the most penetrated device in both rich and resource-constrained areas, would be a suitable choice to build this solution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008" y="1196148"/>
            <a:ext cx="8534400" cy="652934"/>
          </a:xfrm>
        </p:spPr>
        <p:txBody>
          <a:bodyPr>
            <a:normAutofit fontScale="90000"/>
          </a:bodyPr>
          <a:lstStyle/>
          <a:p>
            <a:r>
              <a:rPr lang="en-IN" dirty="0"/>
              <a:t>Existing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Box 5"/>
          <p:cNvSpPr txBox="1"/>
          <p:nvPr/>
        </p:nvSpPr>
        <p:spPr>
          <a:xfrm>
            <a:off x="611559" y="2276871"/>
            <a:ext cx="7476435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Blood Group level measurement is a blood diagnosis process to determine the concentration of cell count in the blood. Clinicians measure Blood Group in several ways.</a:t>
            </a:r>
          </a:p>
          <a:p>
            <a:pPr marL="457200" indent="-4572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Invasive processes involve the addition of various chemicals to a blood sample and then optical variations are calculated using spectroscopic data to measure the Blood Group level.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76" y="526892"/>
            <a:ext cx="8147248" cy="1004024"/>
          </a:xfrm>
        </p:spPr>
        <p:txBody>
          <a:bodyPr>
            <a:normAutofit/>
          </a:bodyPr>
          <a:lstStyle/>
          <a:p>
            <a:r>
              <a:rPr lang="en-IN" dirty="0"/>
              <a:t>Literature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115616" y="1628800"/>
            <a:ext cx="7349490" cy="351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rapid, precise, and robust human blood group identification method is introduced for the fast and accurate identification of blood group in the case of emergency blood.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  <a:hlinkClick r:id="rId3"/>
              </a:rPr>
              <a:t>https://www.ieeexpert.com/python-projects/blood-grouping-detection-using-image-processing-and-deep-learning/</a:t>
            </a:r>
            <a:endParaRPr lang="en-US" dirty="0">
              <a:sym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  <a:hlinkClick r:id="rId4" action="ppaction://hlinksldjump"/>
              </a:rPr>
              <a:t>https://www.researchgate.net/publication/359629771_A_Novel_Approach_for_ABO_Blood_Group_Prediction_using_Fingerprint_through_Optimized_Convolutional_Neural_Network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4710"/>
            <a:ext cx="8229600" cy="4525963"/>
          </a:xfrm>
        </p:spPr>
        <p:txBody>
          <a:bodyPr>
            <a:normAutofit fontScale="95000"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 Non-invasive (without blood sample collection) approach involves data obtained from image sensors</a:t>
            </a:r>
            <a:endParaRPr lang="en-US" sz="20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Process involves output of a PPG sensor to calculate the Blood Group level.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An Image Processing-based POC tool as a potential alternative to invasive clinical blood testing is rapidly attracting attention because of the advantages of availability, user-friendliness, and easy attachability to different biosensing devices.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CNN based models have been developed to estimate the  Blood Group levels from the selected features. 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141" y="19607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Proposed Block Diagram </a:t>
            </a:r>
          </a:p>
        </p:txBody>
      </p:sp>
      <p:pic>
        <p:nvPicPr>
          <p:cNvPr id="1028" name="Picture 4" descr="CNN Model Framework Diagram. Algorithm: Blood Group Prediction using CNN Input: labeled fingerprint data set as í µí± = {í µí±¥ í µí±`, µí±`µí±`, í µí±¦ í µí±`} µí±`µí±`} í µí±=0 í µí°¿ Input: CNN ← í µí± % get extracted feature vectors from CNN using raw dataset Output: í µí± ̃ = {í µí°¹ 1 , í µí°¹ 2 , í µí°¹ 3 , … … , í µí°¹ í µí± } % the extracted feature vectors Output: Blood group prediction function í µí±·í µí±ªí µí±µí µí±µ 1: for í µí² = í µí¿ , í µí² do 2: í µí°· í µí± ← í µí°¹ í µí± calculate the distance vector between any of two points in extracted feature 3: for í µí² = í µí¿ , í µí² do 4: í µí±£ í µí± ← í µí±£í µí±í µí±í µí±¡í µí±í µí±í µí±í µí± §í µí±(í µí±, í µí±¤) 5: í µí±í µí±í µí±í µí±í µí±í µí± í µí±£ í µí± í µí±¡í µí± í µí°¹ í µí± 6: í µí±í µí±í µí±í µí±í µí±í µí± í µí°¹ í µí± í µí±¡í µí± í µí± ̃ 7: normalize í µí± ̃ 8: end for 9: end for 10: í µí± ̃ í µí±¡í µí±í µí±í µí±í µí± , í µí± ̃ í µí±¡í µí±í µí± í µí±¡ ← í µí± í µí±í µí±í µí±í µí±¡ í µí±í µí±í µí±í µí±¡í µí±¢í µí±í µí± í µí±£í µí±í µí±í µí±¡í µí±í µí± í µí± í µí±í µí±¡ í µí±¡í µí± í µí±¡í µí±í µí±í µí±í µí± í µí±í µí±í µí± í µí±¡í µí±í µí± í µí±¡ 11: PCNN ← í µí± í µí±¡ (í µí± ̃ í µí±¡í µí±í µí±í µí±í µí± ) reduce the feature dimension eq. 1 12: PCNN ← ℎí µí±í µí±í µí±í µí±í µí± (í µí± í µí±í µí±í µí±¢(í µí±¥)) 13: PCNN ← í µí°¹í µí° ¶í µí±í µí±í µí±£ (í µí±¦ í µí± ) apply SoftMax function eq. 3 14: PCNN ← ∅(í µí±¤) add the error function eq. 4 15: M ← PCNN(í µí± ̃ í µí±¡í µí±í µí±í µí±í µí± , í µí± ̃ í µí±¡í µí±í µí± í µí±¡ ) 16: for í µí² = í µí¿ , N do 17: í µí± í µí±í µí±í µí±í µí± ← í µí±í µí±£í µí±í µí±í µí±¢í µí±í µí±¡í µí±(í µí±, í µí± ̃ í µí±¡í µí±í µí± í µí±¡ , PCNN) 18: ∅(í µí±¤) ← í µí±¢í µí±í µí±í µí±í µí±¡í µí± 19: end for 20: returns í µí± í µí±í µí±í µí±í µí±">
            <a:extLst>
              <a:ext uri="{FF2B5EF4-FFF2-40B4-BE49-F238E27FC236}">
                <a16:creationId xmlns:a16="http://schemas.microsoft.com/office/drawing/2014/main" id="{074E0020-65E4-6717-C2FC-FC16923F8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352550"/>
            <a:ext cx="680085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1439567" y="647026"/>
            <a:ext cx="6264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 dirty="0"/>
              <a:t>     </a:t>
            </a:r>
            <a:r>
              <a:rPr lang="en-IN" altLang="en-US" sz="4400" dirty="0"/>
              <a:t>Datasets &amp; Logistics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27584" y="1484784"/>
            <a:ext cx="7704528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Techniques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 End – Anaconda IDE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SOCOFing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FVC2000_DB4_B</a:t>
            </a: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00D7-D82C-806C-0621-1B743165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 of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5DE67-9E9B-34BA-4B77-51F031EBA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41763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Digital images of hands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Training the model 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Feature extraction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Prediction of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E123-FADB-068D-89E9-0A97601F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ADCC3-0E70-246E-CAAE-961C7B184B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64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610</Words>
  <Application>Microsoft Office PowerPoint</Application>
  <PresentationFormat>On-screen Show (4:3)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 Antiqua</vt:lpstr>
      <vt:lpstr>Calibri</vt:lpstr>
      <vt:lpstr>Calibri Light</vt:lpstr>
      <vt:lpstr>Helvetica</vt:lpstr>
      <vt:lpstr>Times New Roman</vt:lpstr>
      <vt:lpstr>Office Theme</vt:lpstr>
      <vt:lpstr>Template PresentationGO Dark</vt:lpstr>
      <vt:lpstr>PowerPoint Presentation</vt:lpstr>
      <vt:lpstr>Abstract </vt:lpstr>
      <vt:lpstr>PowerPoint Presentation</vt:lpstr>
      <vt:lpstr>Existing system</vt:lpstr>
      <vt:lpstr>Literature review</vt:lpstr>
      <vt:lpstr>Proposed Method</vt:lpstr>
      <vt:lpstr>Proposed Block Diagram </vt:lpstr>
      <vt:lpstr>PowerPoint Presentation</vt:lpstr>
      <vt:lpstr>Plan of progress</vt:lpstr>
      <vt:lpstr>Disadvantages for existing solution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cmrcet</dc:creator>
  <cp:lastModifiedBy>AJITHA THOTA</cp:lastModifiedBy>
  <cp:revision>516</cp:revision>
  <dcterms:created xsi:type="dcterms:W3CDTF">2017-11-28T10:32:00Z</dcterms:created>
  <dcterms:modified xsi:type="dcterms:W3CDTF">2023-06-14T06:44:49Z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036EBFBAD8934E3AB551FD48FD89717B</vt:lpwstr>
  </property>
  <property fmtid="{D5CDD505-2E9C-101B-9397-08002B2CF9AE}" pid="3" name="KSOProductBuildVer">
    <vt:lpwstr>1033-11.2.0.11380</vt:lpwstr>
  </property>
</Properties>
</file>