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5"/>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Montserrat"/>
      <p:regular r:id="rId37"/>
      <p:bold r:id="rId38"/>
      <p:italic r:id="rId39"/>
      <p:boldItalic r:id="rId40"/>
    </p:embeddedFont>
    <p:embeddedFont>
      <p:font typeface="Outfit"/>
      <p:regular r:id="rId41"/>
      <p:bold r:id="rId42"/>
    </p:embeddedFont>
    <p:embeddedFont>
      <p:font typeface="Outfit Medium"/>
      <p:regular r:id="rId43"/>
      <p:bold r:id="rId44"/>
    </p:embeddedFont>
    <p:embeddedFont>
      <p:font typeface="DM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EBFA6A-36ED-48F1-899D-8E63D1044F11}">
  <a:tblStyle styleId="{96EBFA6A-36ED-48F1-899D-8E63D1044F11}"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3.xml"/><Relationship Id="rId42" Type="http://schemas.openxmlformats.org/officeDocument/2006/relationships/font" Target="fonts/Outfit-bold.fntdata"/><Relationship Id="rId41" Type="http://schemas.openxmlformats.org/officeDocument/2006/relationships/font" Target="fonts/Outfit-regular.fntdata"/><Relationship Id="rId22" Type="http://schemas.openxmlformats.org/officeDocument/2006/relationships/slide" Target="slides/slide15.xml"/><Relationship Id="rId44" Type="http://schemas.openxmlformats.org/officeDocument/2006/relationships/font" Target="fonts/OutfitMedium-bold.fntdata"/><Relationship Id="rId21" Type="http://schemas.openxmlformats.org/officeDocument/2006/relationships/slide" Target="slides/slide14.xml"/><Relationship Id="rId43" Type="http://schemas.openxmlformats.org/officeDocument/2006/relationships/font" Target="fonts/OutfitMedium-regular.fntdata"/><Relationship Id="rId24" Type="http://schemas.openxmlformats.org/officeDocument/2006/relationships/slide" Target="slides/slide17.xml"/><Relationship Id="rId46" Type="http://schemas.openxmlformats.org/officeDocument/2006/relationships/font" Target="fonts/DMSans-bold.fntdata"/><Relationship Id="rId23" Type="http://schemas.openxmlformats.org/officeDocument/2006/relationships/slide" Target="slides/slide16.xml"/><Relationship Id="rId45" Type="http://schemas.openxmlformats.org/officeDocument/2006/relationships/font" Target="fonts/DM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font" Target="fonts/DMSans-boldItalic.fntdata"/><Relationship Id="rId25" Type="http://schemas.openxmlformats.org/officeDocument/2006/relationships/slide" Target="slides/slide18.xml"/><Relationship Id="rId47" Type="http://schemas.openxmlformats.org/officeDocument/2006/relationships/font" Target="fonts/DMSans-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Montserrat-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Montserrat-italic.fntdata"/><Relationship Id="rId16" Type="http://schemas.openxmlformats.org/officeDocument/2006/relationships/slide" Target="slides/slide9.xml"/><Relationship Id="rId38" Type="http://schemas.openxmlformats.org/officeDocument/2006/relationships/font" Target="fonts/Montserrat-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fa89aba31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6fa89aba31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fa89aba31_0_1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26fa89aba31_0_1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fa89aba31_0_14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26fa89aba31_0_1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6fa89aba31_0_15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26fa89aba31_0_15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6fa89aba31_0_16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26fa89aba31_0_16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6fa89aba31_0_18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26fa89aba31_0_18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6fa89aba31_0_19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6fa89aba31_0_19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6fa89aba31_0_20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26fa89aba31_0_20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6fa89aba31_0_2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g26fa89aba31_0_2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26fa89aba31_0_2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g26fa89aba31_0_23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6fa89aba31_0_24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26fa89aba31_0_24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fa89aba31_0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6fa89aba31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6fa89aba31_0_25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g26fa89aba31_0_25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6fa89aba31_0_27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26fa89aba31_0_27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6fa89aba31_0_28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26fa89aba31_0_28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6fa89aba31_0_29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g26fa89aba31_0_29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6fa89aba31_0_29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g26fa89aba31_0_29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6fa89aba31_0_30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g26fa89aba31_0_30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6fa89aba31_0_30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26fa89aba31_0_30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6fa89aba31_0_3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26fa89aba31_0_3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6fa89aba31_0_3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g26fa89aba31_0_3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6fa89aba31_0_3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2" name="Google Shape;572;g26fa89aba31_0_3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6fa89aba31_0_4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6fa89aba31_0_4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fa89aba31_0_5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26fa89aba31_0_5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fa89aba31_0_6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6fa89aba31_0_6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fa89aba31_0_8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g26fa89aba31_0_8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fa89aba31_0_9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6fa89aba31_0_9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fa89aba31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6fa89aba31_0_10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fa89aba31_0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26fa89aba31_0_1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713225" y="1156000"/>
            <a:ext cx="4160700" cy="23856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rgbClr val="191919"/>
              </a:buClr>
              <a:buSzPts val="5200"/>
              <a:buNone/>
              <a:defRPr sz="3600">
                <a:latin typeface="Outfit"/>
                <a:ea typeface="Outfit"/>
                <a:cs typeface="Outfit"/>
                <a:sym typeface="Outfit"/>
              </a:defRPr>
            </a:lvl1pPr>
            <a:lvl2pPr lvl="1" rtl="0" algn="ctr">
              <a:lnSpc>
                <a:spcPct val="100000"/>
              </a:lnSpc>
              <a:spcBef>
                <a:spcPts val="0"/>
              </a:spcBef>
              <a:spcAft>
                <a:spcPts val="0"/>
              </a:spcAft>
              <a:buClr>
                <a:srgbClr val="191919"/>
              </a:buClr>
              <a:buSzPts val="5200"/>
              <a:buNone/>
              <a:defRPr sz="5200">
                <a:solidFill>
                  <a:srgbClr val="191919"/>
                </a:solidFill>
              </a:defRPr>
            </a:lvl2pPr>
            <a:lvl3pPr lvl="2" rtl="0" algn="ctr">
              <a:lnSpc>
                <a:spcPct val="100000"/>
              </a:lnSpc>
              <a:spcBef>
                <a:spcPts val="0"/>
              </a:spcBef>
              <a:spcAft>
                <a:spcPts val="0"/>
              </a:spcAft>
              <a:buClr>
                <a:srgbClr val="191919"/>
              </a:buClr>
              <a:buSzPts val="5200"/>
              <a:buNone/>
              <a:defRPr sz="5200">
                <a:solidFill>
                  <a:srgbClr val="191919"/>
                </a:solidFill>
              </a:defRPr>
            </a:lvl3pPr>
            <a:lvl4pPr lvl="3" rtl="0" algn="ctr">
              <a:lnSpc>
                <a:spcPct val="100000"/>
              </a:lnSpc>
              <a:spcBef>
                <a:spcPts val="0"/>
              </a:spcBef>
              <a:spcAft>
                <a:spcPts val="0"/>
              </a:spcAft>
              <a:buClr>
                <a:srgbClr val="191919"/>
              </a:buClr>
              <a:buSzPts val="5200"/>
              <a:buNone/>
              <a:defRPr sz="5200">
                <a:solidFill>
                  <a:srgbClr val="191919"/>
                </a:solidFill>
              </a:defRPr>
            </a:lvl4pPr>
            <a:lvl5pPr lvl="4" rtl="0" algn="ctr">
              <a:lnSpc>
                <a:spcPct val="100000"/>
              </a:lnSpc>
              <a:spcBef>
                <a:spcPts val="0"/>
              </a:spcBef>
              <a:spcAft>
                <a:spcPts val="0"/>
              </a:spcAft>
              <a:buClr>
                <a:srgbClr val="191919"/>
              </a:buClr>
              <a:buSzPts val="5200"/>
              <a:buNone/>
              <a:defRPr sz="5200">
                <a:solidFill>
                  <a:srgbClr val="191919"/>
                </a:solidFill>
              </a:defRPr>
            </a:lvl5pPr>
            <a:lvl6pPr lvl="5" rtl="0" algn="ctr">
              <a:lnSpc>
                <a:spcPct val="100000"/>
              </a:lnSpc>
              <a:spcBef>
                <a:spcPts val="0"/>
              </a:spcBef>
              <a:spcAft>
                <a:spcPts val="0"/>
              </a:spcAft>
              <a:buClr>
                <a:srgbClr val="191919"/>
              </a:buClr>
              <a:buSzPts val="5200"/>
              <a:buNone/>
              <a:defRPr sz="5200">
                <a:solidFill>
                  <a:srgbClr val="191919"/>
                </a:solidFill>
              </a:defRPr>
            </a:lvl6pPr>
            <a:lvl7pPr lvl="6" rtl="0" algn="ctr">
              <a:lnSpc>
                <a:spcPct val="100000"/>
              </a:lnSpc>
              <a:spcBef>
                <a:spcPts val="0"/>
              </a:spcBef>
              <a:spcAft>
                <a:spcPts val="0"/>
              </a:spcAft>
              <a:buClr>
                <a:srgbClr val="191919"/>
              </a:buClr>
              <a:buSzPts val="5200"/>
              <a:buNone/>
              <a:defRPr sz="5200">
                <a:solidFill>
                  <a:srgbClr val="191919"/>
                </a:solidFill>
              </a:defRPr>
            </a:lvl7pPr>
            <a:lvl8pPr lvl="7" rtl="0" algn="ctr">
              <a:lnSpc>
                <a:spcPct val="100000"/>
              </a:lnSpc>
              <a:spcBef>
                <a:spcPts val="0"/>
              </a:spcBef>
              <a:spcAft>
                <a:spcPts val="0"/>
              </a:spcAft>
              <a:buClr>
                <a:srgbClr val="191919"/>
              </a:buClr>
              <a:buSzPts val="5200"/>
              <a:buNone/>
              <a:defRPr sz="5200">
                <a:solidFill>
                  <a:srgbClr val="191919"/>
                </a:solidFill>
              </a:defRPr>
            </a:lvl8pPr>
            <a:lvl9pPr lvl="8" rtl="0" algn="ctr">
              <a:lnSpc>
                <a:spcPct val="100000"/>
              </a:lnSpc>
              <a:spcBef>
                <a:spcPts val="0"/>
              </a:spcBef>
              <a:spcAft>
                <a:spcPts val="0"/>
              </a:spcAft>
              <a:buClr>
                <a:srgbClr val="191919"/>
              </a:buClr>
              <a:buSzPts val="5200"/>
              <a:buNone/>
              <a:defRPr sz="5200">
                <a:solidFill>
                  <a:srgbClr val="191919"/>
                </a:solidFill>
              </a:defRPr>
            </a:lvl9pPr>
          </a:lstStyle>
          <a:p/>
        </p:txBody>
      </p:sp>
      <p:sp>
        <p:nvSpPr>
          <p:cNvPr id="55" name="Google Shape;55;p14"/>
          <p:cNvSpPr txBox="1"/>
          <p:nvPr>
            <p:ph idx="1" type="subTitle"/>
          </p:nvPr>
        </p:nvSpPr>
        <p:spPr>
          <a:xfrm>
            <a:off x="713225" y="3541600"/>
            <a:ext cx="4160700" cy="4206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 name="Shape 56"/>
        <p:cNvGrpSpPr/>
        <p:nvPr/>
      </p:nvGrpSpPr>
      <p:grpSpPr>
        <a:xfrm>
          <a:off x="0" y="0"/>
          <a:ext cx="0" cy="0"/>
          <a:chOff x="0" y="0"/>
          <a:chExt cx="0" cy="0"/>
        </a:xfrm>
      </p:grpSpPr>
      <p:sp>
        <p:nvSpPr>
          <p:cNvPr id="57" name="Google Shape;57;p15"/>
          <p:cNvSpPr txBox="1"/>
          <p:nvPr>
            <p:ph type="title"/>
          </p:nvPr>
        </p:nvSpPr>
        <p:spPr>
          <a:xfrm>
            <a:off x="3862975" y="1655500"/>
            <a:ext cx="4567800" cy="11613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500"/>
              <a:buNone/>
              <a:defRPr sz="6500"/>
            </a:lvl1pPr>
            <a:lvl2pPr lvl="1" rtl="0" algn="ctr">
              <a:lnSpc>
                <a:spcPct val="100000"/>
              </a:lnSpc>
              <a:spcBef>
                <a:spcPts val="0"/>
              </a:spcBef>
              <a:spcAft>
                <a:spcPts val="0"/>
              </a:spcAft>
              <a:buSzPts val="3500"/>
              <a:buNone/>
              <a:defRPr/>
            </a:lvl2pPr>
            <a:lvl3pPr lvl="2" rtl="0" algn="ctr">
              <a:lnSpc>
                <a:spcPct val="100000"/>
              </a:lnSpc>
              <a:spcBef>
                <a:spcPts val="0"/>
              </a:spcBef>
              <a:spcAft>
                <a:spcPts val="0"/>
              </a:spcAft>
              <a:buSzPts val="3500"/>
              <a:buNone/>
              <a:defRPr/>
            </a:lvl3pPr>
            <a:lvl4pPr lvl="3" rtl="0" algn="ctr">
              <a:lnSpc>
                <a:spcPct val="100000"/>
              </a:lnSpc>
              <a:spcBef>
                <a:spcPts val="0"/>
              </a:spcBef>
              <a:spcAft>
                <a:spcPts val="0"/>
              </a:spcAft>
              <a:buSzPts val="3500"/>
              <a:buNone/>
              <a:defRPr/>
            </a:lvl4pPr>
            <a:lvl5pPr lvl="4" rtl="0" algn="ctr">
              <a:lnSpc>
                <a:spcPct val="100000"/>
              </a:lnSpc>
              <a:spcBef>
                <a:spcPts val="0"/>
              </a:spcBef>
              <a:spcAft>
                <a:spcPts val="0"/>
              </a:spcAft>
              <a:buSzPts val="3500"/>
              <a:buNone/>
              <a:defRPr/>
            </a:lvl5pPr>
            <a:lvl6pPr lvl="5" rtl="0" algn="ctr">
              <a:lnSpc>
                <a:spcPct val="100000"/>
              </a:lnSpc>
              <a:spcBef>
                <a:spcPts val="0"/>
              </a:spcBef>
              <a:spcAft>
                <a:spcPts val="0"/>
              </a:spcAft>
              <a:buSzPts val="3500"/>
              <a:buNone/>
              <a:defRPr/>
            </a:lvl6pPr>
            <a:lvl7pPr lvl="6" rtl="0" algn="ctr">
              <a:lnSpc>
                <a:spcPct val="100000"/>
              </a:lnSpc>
              <a:spcBef>
                <a:spcPts val="0"/>
              </a:spcBef>
              <a:spcAft>
                <a:spcPts val="0"/>
              </a:spcAft>
              <a:buSzPts val="3500"/>
              <a:buNone/>
              <a:defRPr/>
            </a:lvl7pPr>
            <a:lvl8pPr lvl="7" rtl="0" algn="ctr">
              <a:lnSpc>
                <a:spcPct val="100000"/>
              </a:lnSpc>
              <a:spcBef>
                <a:spcPts val="0"/>
              </a:spcBef>
              <a:spcAft>
                <a:spcPts val="0"/>
              </a:spcAft>
              <a:buSzPts val="3500"/>
              <a:buNone/>
              <a:defRPr/>
            </a:lvl8pPr>
            <a:lvl9pPr lvl="8" rtl="0" algn="ctr">
              <a:lnSpc>
                <a:spcPct val="100000"/>
              </a:lnSpc>
              <a:spcBef>
                <a:spcPts val="0"/>
              </a:spcBef>
              <a:spcAft>
                <a:spcPts val="0"/>
              </a:spcAft>
              <a:buSzPts val="3500"/>
              <a:buNone/>
              <a:defRPr/>
            </a:lvl9pPr>
          </a:lstStyle>
          <a:p/>
        </p:txBody>
      </p:sp>
      <p:sp>
        <p:nvSpPr>
          <p:cNvPr id="58" name="Google Shape;58;p15"/>
          <p:cNvSpPr txBox="1"/>
          <p:nvPr>
            <p:ph idx="1" type="subTitle"/>
          </p:nvPr>
        </p:nvSpPr>
        <p:spPr>
          <a:xfrm>
            <a:off x="3862975" y="2816925"/>
            <a:ext cx="4567800" cy="6711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9" name="Shape 59"/>
        <p:cNvGrpSpPr/>
        <p:nvPr/>
      </p:nvGrpSpPr>
      <p:grpSpPr>
        <a:xfrm>
          <a:off x="0" y="0"/>
          <a:ext cx="0" cy="0"/>
          <a:chOff x="0" y="0"/>
          <a:chExt cx="0" cy="0"/>
        </a:xfrm>
      </p:grpSpPr>
      <p:grpSp>
        <p:nvGrpSpPr>
          <p:cNvPr id="60" name="Google Shape;60;p16"/>
          <p:cNvGrpSpPr/>
          <p:nvPr/>
        </p:nvGrpSpPr>
        <p:grpSpPr>
          <a:xfrm>
            <a:off x="-417711" y="-428628"/>
            <a:ext cx="9979385" cy="6000759"/>
            <a:chOff x="-417711" y="-428628"/>
            <a:chExt cx="9979385" cy="6000759"/>
          </a:xfrm>
        </p:grpSpPr>
        <p:sp>
          <p:nvSpPr>
            <p:cNvPr id="61" name="Google Shape;61;p16"/>
            <p:cNvSpPr/>
            <p:nvPr/>
          </p:nvSpPr>
          <p:spPr>
            <a:xfrm>
              <a:off x="421002"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6"/>
            <p:cNvSpPr/>
            <p:nvPr/>
          </p:nvSpPr>
          <p:spPr>
            <a:xfrm>
              <a:off x="7884277" y="-4286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6"/>
            <p:cNvSpPr/>
            <p:nvPr/>
          </p:nvSpPr>
          <p:spPr>
            <a:xfrm>
              <a:off x="8430764"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6"/>
            <p:cNvSpPr/>
            <p:nvPr/>
          </p:nvSpPr>
          <p:spPr>
            <a:xfrm>
              <a:off x="8430764"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6"/>
            <p:cNvSpPr/>
            <p:nvPr/>
          </p:nvSpPr>
          <p:spPr>
            <a:xfrm>
              <a:off x="-125486" y="554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6"/>
            <p:cNvSpPr/>
            <p:nvPr/>
          </p:nvSpPr>
          <p:spPr>
            <a:xfrm>
              <a:off x="-125486" y="7462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p:nvPr/>
          </p:nvSpPr>
          <p:spPr>
            <a:xfrm>
              <a:off x="-417711"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6"/>
            <p:cNvSpPr/>
            <p:nvPr/>
          </p:nvSpPr>
          <p:spPr>
            <a:xfrm>
              <a:off x="872296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70" name="Google Shape;70;p16"/>
          <p:cNvSpPr txBox="1"/>
          <p:nvPr>
            <p:ph idx="1" type="subTitle"/>
          </p:nvPr>
        </p:nvSpPr>
        <p:spPr>
          <a:xfrm>
            <a:off x="720000" y="2178493"/>
            <a:ext cx="2305500" cy="572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 name="Google Shape;71;p16"/>
          <p:cNvSpPr txBox="1"/>
          <p:nvPr>
            <p:ph idx="2" type="subTitle"/>
          </p:nvPr>
        </p:nvSpPr>
        <p:spPr>
          <a:xfrm>
            <a:off x="3419271" y="2178493"/>
            <a:ext cx="2305500" cy="572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 name="Google Shape;72;p16"/>
          <p:cNvSpPr txBox="1"/>
          <p:nvPr>
            <p:ph idx="3" type="subTitle"/>
          </p:nvPr>
        </p:nvSpPr>
        <p:spPr>
          <a:xfrm>
            <a:off x="720000" y="3911675"/>
            <a:ext cx="2305500" cy="572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16"/>
          <p:cNvSpPr txBox="1"/>
          <p:nvPr>
            <p:ph idx="4" type="subTitle"/>
          </p:nvPr>
        </p:nvSpPr>
        <p:spPr>
          <a:xfrm>
            <a:off x="3419271" y="3911675"/>
            <a:ext cx="2305500" cy="572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 name="Google Shape;74;p16"/>
          <p:cNvSpPr txBox="1"/>
          <p:nvPr>
            <p:ph idx="5" type="subTitle"/>
          </p:nvPr>
        </p:nvSpPr>
        <p:spPr>
          <a:xfrm>
            <a:off x="6118549" y="2178493"/>
            <a:ext cx="2305500" cy="572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 name="Google Shape;75;p16"/>
          <p:cNvSpPr txBox="1"/>
          <p:nvPr>
            <p:ph idx="6" type="subTitle"/>
          </p:nvPr>
        </p:nvSpPr>
        <p:spPr>
          <a:xfrm>
            <a:off x="6118549" y="3911675"/>
            <a:ext cx="2305500" cy="572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 name="Google Shape;76;p16"/>
          <p:cNvSpPr txBox="1"/>
          <p:nvPr>
            <p:ph idx="7" type="title"/>
          </p:nvPr>
        </p:nvSpPr>
        <p:spPr>
          <a:xfrm>
            <a:off x="1505400" y="1206926"/>
            <a:ext cx="7347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77" name="Google Shape;77;p16"/>
          <p:cNvSpPr txBox="1"/>
          <p:nvPr>
            <p:ph idx="8" type="title"/>
          </p:nvPr>
        </p:nvSpPr>
        <p:spPr>
          <a:xfrm>
            <a:off x="1505400" y="2939527"/>
            <a:ext cx="7347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78" name="Google Shape;78;p16"/>
          <p:cNvSpPr txBox="1"/>
          <p:nvPr>
            <p:ph idx="9" type="title"/>
          </p:nvPr>
        </p:nvSpPr>
        <p:spPr>
          <a:xfrm>
            <a:off x="4204671" y="1206926"/>
            <a:ext cx="7347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79" name="Google Shape;79;p16"/>
          <p:cNvSpPr txBox="1"/>
          <p:nvPr>
            <p:ph idx="13" type="title"/>
          </p:nvPr>
        </p:nvSpPr>
        <p:spPr>
          <a:xfrm>
            <a:off x="4204671" y="2939527"/>
            <a:ext cx="7347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80" name="Google Shape;80;p16"/>
          <p:cNvSpPr txBox="1"/>
          <p:nvPr>
            <p:ph idx="14" type="title"/>
          </p:nvPr>
        </p:nvSpPr>
        <p:spPr>
          <a:xfrm>
            <a:off x="6903950" y="1206926"/>
            <a:ext cx="7347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81" name="Google Shape;81;p16"/>
          <p:cNvSpPr txBox="1"/>
          <p:nvPr>
            <p:ph idx="15" type="title"/>
          </p:nvPr>
        </p:nvSpPr>
        <p:spPr>
          <a:xfrm>
            <a:off x="6903950" y="2939527"/>
            <a:ext cx="734700" cy="572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l">
              <a:lnSpc>
                <a:spcPct val="100000"/>
              </a:lnSpc>
              <a:spcBef>
                <a:spcPts val="0"/>
              </a:spcBef>
              <a:spcAft>
                <a:spcPts val="0"/>
              </a:spcAft>
              <a:buSzPts val="3000"/>
              <a:buNone/>
              <a:defRPr sz="3000"/>
            </a:lvl2pPr>
            <a:lvl3pPr lvl="2" rtl="0" algn="l">
              <a:lnSpc>
                <a:spcPct val="100000"/>
              </a:lnSpc>
              <a:spcBef>
                <a:spcPts val="0"/>
              </a:spcBef>
              <a:spcAft>
                <a:spcPts val="0"/>
              </a:spcAft>
              <a:buSzPts val="3000"/>
              <a:buNone/>
              <a:defRPr sz="3000"/>
            </a:lvl3pPr>
            <a:lvl4pPr lvl="3" rtl="0" algn="l">
              <a:lnSpc>
                <a:spcPct val="100000"/>
              </a:lnSpc>
              <a:spcBef>
                <a:spcPts val="0"/>
              </a:spcBef>
              <a:spcAft>
                <a:spcPts val="0"/>
              </a:spcAft>
              <a:buSzPts val="3000"/>
              <a:buNone/>
              <a:defRPr sz="3000"/>
            </a:lvl4pPr>
            <a:lvl5pPr lvl="4" rtl="0" algn="l">
              <a:lnSpc>
                <a:spcPct val="100000"/>
              </a:lnSpc>
              <a:spcBef>
                <a:spcPts val="0"/>
              </a:spcBef>
              <a:spcAft>
                <a:spcPts val="0"/>
              </a:spcAft>
              <a:buSzPts val="3000"/>
              <a:buNone/>
              <a:defRPr sz="3000"/>
            </a:lvl5pPr>
            <a:lvl6pPr lvl="5" rtl="0" algn="l">
              <a:lnSpc>
                <a:spcPct val="100000"/>
              </a:lnSpc>
              <a:spcBef>
                <a:spcPts val="0"/>
              </a:spcBef>
              <a:spcAft>
                <a:spcPts val="0"/>
              </a:spcAft>
              <a:buSzPts val="3000"/>
              <a:buNone/>
              <a:defRPr sz="3000"/>
            </a:lvl6pPr>
            <a:lvl7pPr lvl="6" rtl="0" algn="l">
              <a:lnSpc>
                <a:spcPct val="100000"/>
              </a:lnSpc>
              <a:spcBef>
                <a:spcPts val="0"/>
              </a:spcBef>
              <a:spcAft>
                <a:spcPts val="0"/>
              </a:spcAft>
              <a:buSzPts val="3000"/>
              <a:buNone/>
              <a:defRPr sz="3000"/>
            </a:lvl7pPr>
            <a:lvl8pPr lvl="7" rtl="0" algn="l">
              <a:lnSpc>
                <a:spcPct val="100000"/>
              </a:lnSpc>
              <a:spcBef>
                <a:spcPts val="0"/>
              </a:spcBef>
              <a:spcAft>
                <a:spcPts val="0"/>
              </a:spcAft>
              <a:buSzPts val="3000"/>
              <a:buNone/>
              <a:defRPr sz="3000"/>
            </a:lvl8pPr>
            <a:lvl9pPr lvl="8" rtl="0" algn="l">
              <a:lnSpc>
                <a:spcPct val="100000"/>
              </a:lnSpc>
              <a:spcBef>
                <a:spcPts val="0"/>
              </a:spcBef>
              <a:spcAft>
                <a:spcPts val="0"/>
              </a:spcAft>
              <a:buSzPts val="3000"/>
              <a:buNone/>
              <a:defRPr sz="3000"/>
            </a:lvl9pPr>
          </a:lstStyle>
          <a:p/>
        </p:txBody>
      </p:sp>
      <p:sp>
        <p:nvSpPr>
          <p:cNvPr id="82" name="Google Shape;82;p16"/>
          <p:cNvSpPr txBox="1"/>
          <p:nvPr>
            <p:ph idx="16" type="subTitle"/>
          </p:nvPr>
        </p:nvSpPr>
        <p:spPr>
          <a:xfrm>
            <a:off x="720000" y="1801112"/>
            <a:ext cx="2305500" cy="4848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l">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l">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l">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l">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l">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l">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l">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83" name="Google Shape;83;p16"/>
          <p:cNvSpPr txBox="1"/>
          <p:nvPr>
            <p:ph idx="17" type="subTitle"/>
          </p:nvPr>
        </p:nvSpPr>
        <p:spPr>
          <a:xfrm>
            <a:off x="3419271" y="1801112"/>
            <a:ext cx="2305500" cy="4848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l">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l">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l">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l">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l">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l">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l">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84" name="Google Shape;84;p16"/>
          <p:cNvSpPr txBox="1"/>
          <p:nvPr>
            <p:ph idx="18" type="subTitle"/>
          </p:nvPr>
        </p:nvSpPr>
        <p:spPr>
          <a:xfrm>
            <a:off x="6118549" y="1801112"/>
            <a:ext cx="2305500" cy="4848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l">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l">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l">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l">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l">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l">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l">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85" name="Google Shape;85;p16"/>
          <p:cNvSpPr txBox="1"/>
          <p:nvPr>
            <p:ph idx="19" type="subTitle"/>
          </p:nvPr>
        </p:nvSpPr>
        <p:spPr>
          <a:xfrm>
            <a:off x="720000" y="3533775"/>
            <a:ext cx="2305500" cy="4848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l">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l">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l">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l">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l">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l">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l">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86" name="Google Shape;86;p16"/>
          <p:cNvSpPr txBox="1"/>
          <p:nvPr>
            <p:ph idx="20" type="subTitle"/>
          </p:nvPr>
        </p:nvSpPr>
        <p:spPr>
          <a:xfrm>
            <a:off x="3419271" y="3533775"/>
            <a:ext cx="2305500" cy="4848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l">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l">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l">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l">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l">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l">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l">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87" name="Google Shape;87;p16"/>
          <p:cNvSpPr txBox="1"/>
          <p:nvPr>
            <p:ph idx="21" type="subTitle"/>
          </p:nvPr>
        </p:nvSpPr>
        <p:spPr>
          <a:xfrm>
            <a:off x="6118549" y="3533775"/>
            <a:ext cx="2305500" cy="4848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l">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l">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l">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l">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l">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l">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l">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l">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17"/>
          <p:cNvSpPr txBox="1"/>
          <p:nvPr>
            <p:ph type="title"/>
          </p:nvPr>
        </p:nvSpPr>
        <p:spPr>
          <a:xfrm>
            <a:off x="713225" y="2384250"/>
            <a:ext cx="4344300" cy="9159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600"/>
              <a:buNone/>
              <a:defRPr sz="50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90" name="Google Shape;90;p17"/>
          <p:cNvSpPr txBox="1"/>
          <p:nvPr>
            <p:ph idx="2" type="title"/>
          </p:nvPr>
        </p:nvSpPr>
        <p:spPr>
          <a:xfrm>
            <a:off x="713225" y="1468350"/>
            <a:ext cx="1264200" cy="915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6000"/>
              <a:buNone/>
              <a:defRPr sz="6000"/>
            </a:lvl1pPr>
            <a:lvl2pPr lvl="1" rtl="0" algn="ctr">
              <a:lnSpc>
                <a:spcPct val="100000"/>
              </a:lnSpc>
              <a:spcBef>
                <a:spcPts val="0"/>
              </a:spcBef>
              <a:spcAft>
                <a:spcPts val="0"/>
              </a:spcAft>
              <a:buClr>
                <a:schemeClr val="lt1"/>
              </a:buClr>
              <a:buSzPts val="6000"/>
              <a:buNone/>
              <a:defRPr sz="6000">
                <a:solidFill>
                  <a:schemeClr val="lt1"/>
                </a:solidFill>
              </a:defRPr>
            </a:lvl2pPr>
            <a:lvl3pPr lvl="2" rtl="0" algn="ctr">
              <a:lnSpc>
                <a:spcPct val="100000"/>
              </a:lnSpc>
              <a:spcBef>
                <a:spcPts val="0"/>
              </a:spcBef>
              <a:spcAft>
                <a:spcPts val="0"/>
              </a:spcAft>
              <a:buClr>
                <a:schemeClr val="lt1"/>
              </a:buClr>
              <a:buSzPts val="6000"/>
              <a:buNone/>
              <a:defRPr sz="6000">
                <a:solidFill>
                  <a:schemeClr val="lt1"/>
                </a:solidFill>
              </a:defRPr>
            </a:lvl3pPr>
            <a:lvl4pPr lvl="3" rtl="0" algn="ctr">
              <a:lnSpc>
                <a:spcPct val="100000"/>
              </a:lnSpc>
              <a:spcBef>
                <a:spcPts val="0"/>
              </a:spcBef>
              <a:spcAft>
                <a:spcPts val="0"/>
              </a:spcAft>
              <a:buClr>
                <a:schemeClr val="lt1"/>
              </a:buClr>
              <a:buSzPts val="6000"/>
              <a:buNone/>
              <a:defRPr sz="6000">
                <a:solidFill>
                  <a:schemeClr val="lt1"/>
                </a:solidFill>
              </a:defRPr>
            </a:lvl4pPr>
            <a:lvl5pPr lvl="4" rtl="0" algn="ctr">
              <a:lnSpc>
                <a:spcPct val="100000"/>
              </a:lnSpc>
              <a:spcBef>
                <a:spcPts val="0"/>
              </a:spcBef>
              <a:spcAft>
                <a:spcPts val="0"/>
              </a:spcAft>
              <a:buClr>
                <a:schemeClr val="lt1"/>
              </a:buClr>
              <a:buSzPts val="6000"/>
              <a:buNone/>
              <a:defRPr sz="6000">
                <a:solidFill>
                  <a:schemeClr val="lt1"/>
                </a:solidFill>
              </a:defRPr>
            </a:lvl5pPr>
            <a:lvl6pPr lvl="5" rtl="0" algn="ctr">
              <a:lnSpc>
                <a:spcPct val="100000"/>
              </a:lnSpc>
              <a:spcBef>
                <a:spcPts val="0"/>
              </a:spcBef>
              <a:spcAft>
                <a:spcPts val="0"/>
              </a:spcAft>
              <a:buClr>
                <a:schemeClr val="lt1"/>
              </a:buClr>
              <a:buSzPts val="6000"/>
              <a:buNone/>
              <a:defRPr sz="6000">
                <a:solidFill>
                  <a:schemeClr val="lt1"/>
                </a:solidFill>
              </a:defRPr>
            </a:lvl6pPr>
            <a:lvl7pPr lvl="6" rtl="0" algn="ctr">
              <a:lnSpc>
                <a:spcPct val="100000"/>
              </a:lnSpc>
              <a:spcBef>
                <a:spcPts val="0"/>
              </a:spcBef>
              <a:spcAft>
                <a:spcPts val="0"/>
              </a:spcAft>
              <a:buClr>
                <a:schemeClr val="lt1"/>
              </a:buClr>
              <a:buSzPts val="6000"/>
              <a:buNone/>
              <a:defRPr sz="6000">
                <a:solidFill>
                  <a:schemeClr val="lt1"/>
                </a:solidFill>
              </a:defRPr>
            </a:lvl7pPr>
            <a:lvl8pPr lvl="7" rtl="0" algn="ctr">
              <a:lnSpc>
                <a:spcPct val="100000"/>
              </a:lnSpc>
              <a:spcBef>
                <a:spcPts val="0"/>
              </a:spcBef>
              <a:spcAft>
                <a:spcPts val="0"/>
              </a:spcAft>
              <a:buClr>
                <a:schemeClr val="lt1"/>
              </a:buClr>
              <a:buSzPts val="6000"/>
              <a:buNone/>
              <a:defRPr sz="6000">
                <a:solidFill>
                  <a:schemeClr val="lt1"/>
                </a:solidFill>
              </a:defRPr>
            </a:lvl8pPr>
            <a:lvl9pPr lvl="8" rtl="0" algn="ctr">
              <a:lnSpc>
                <a:spcPct val="100000"/>
              </a:lnSpc>
              <a:spcBef>
                <a:spcPts val="0"/>
              </a:spcBef>
              <a:spcAft>
                <a:spcPts val="0"/>
              </a:spcAft>
              <a:buClr>
                <a:schemeClr val="lt1"/>
              </a:buClr>
              <a:buSzPts val="6000"/>
              <a:buNone/>
              <a:defRPr sz="6000">
                <a:solidFill>
                  <a:schemeClr val="lt1"/>
                </a:solidFill>
              </a:defRPr>
            </a:lvl9pPr>
          </a:lstStyle>
          <a:p/>
        </p:txBody>
      </p:sp>
      <p:sp>
        <p:nvSpPr>
          <p:cNvPr id="91" name="Google Shape;91;p17"/>
          <p:cNvSpPr txBox="1"/>
          <p:nvPr>
            <p:ph idx="1" type="subTitle"/>
          </p:nvPr>
        </p:nvSpPr>
        <p:spPr>
          <a:xfrm>
            <a:off x="713225" y="3300150"/>
            <a:ext cx="4344300" cy="3750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92" name="Shape 92"/>
        <p:cNvGrpSpPr/>
        <p:nvPr/>
      </p:nvGrpSpPr>
      <p:grpSpPr>
        <a:xfrm>
          <a:off x="0" y="0"/>
          <a:ext cx="0" cy="0"/>
          <a:chOff x="0" y="0"/>
          <a:chExt cx="0" cy="0"/>
        </a:xfrm>
      </p:grpSpPr>
      <p:grpSp>
        <p:nvGrpSpPr>
          <p:cNvPr id="93" name="Google Shape;93;p18"/>
          <p:cNvGrpSpPr/>
          <p:nvPr/>
        </p:nvGrpSpPr>
        <p:grpSpPr>
          <a:xfrm>
            <a:off x="-655296" y="3436585"/>
            <a:ext cx="10454595" cy="2311221"/>
            <a:chOff x="-655296" y="3436585"/>
            <a:chExt cx="10454595" cy="2311221"/>
          </a:xfrm>
        </p:grpSpPr>
        <p:sp>
          <p:nvSpPr>
            <p:cNvPr id="94" name="Google Shape;94;p18"/>
            <p:cNvSpPr/>
            <p:nvPr/>
          </p:nvSpPr>
          <p:spPr>
            <a:xfrm flipH="1" rot="10800000">
              <a:off x="-136836"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a:off x="183414"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p:nvPr/>
          </p:nvSpPr>
          <p:spPr>
            <a:xfrm flipH="1" rot="10800000">
              <a:off x="-655296"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8"/>
            <p:cNvSpPr/>
            <p:nvPr/>
          </p:nvSpPr>
          <p:spPr>
            <a:xfrm rot="10800000">
              <a:off x="8442129" y="34365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8"/>
            <p:cNvSpPr/>
            <p:nvPr/>
          </p:nvSpPr>
          <p:spPr>
            <a:xfrm flipH="1">
              <a:off x="8121879" y="454091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8"/>
            <p:cNvSpPr/>
            <p:nvPr/>
          </p:nvSpPr>
          <p:spPr>
            <a:xfrm rot="10800000">
              <a:off x="8960589" y="390306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8"/>
            <p:cNvSpPr/>
            <p:nvPr/>
          </p:nvSpPr>
          <p:spPr>
            <a:xfrm rot="10800000">
              <a:off x="7718714"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8"/>
            <p:cNvSpPr/>
            <p:nvPr/>
          </p:nvSpPr>
          <p:spPr>
            <a:xfrm rot="10800000">
              <a:off x="586589" y="47796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 name="Google Shape;102;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103" name="Google Shape;103;p18"/>
          <p:cNvSpPr txBox="1"/>
          <p:nvPr>
            <p:ph idx="1" type="subTitle"/>
          </p:nvPr>
        </p:nvSpPr>
        <p:spPr>
          <a:xfrm>
            <a:off x="4646250" y="1667625"/>
            <a:ext cx="3398400" cy="18993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 name="Google Shape;104;p18"/>
          <p:cNvSpPr txBox="1"/>
          <p:nvPr>
            <p:ph idx="2" type="subTitle"/>
          </p:nvPr>
        </p:nvSpPr>
        <p:spPr>
          <a:xfrm>
            <a:off x="1099338" y="1667625"/>
            <a:ext cx="3398400" cy="18993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19"/>
          <p:cNvSpPr txBox="1"/>
          <p:nvPr>
            <p:ph type="title"/>
          </p:nvPr>
        </p:nvSpPr>
        <p:spPr>
          <a:xfrm>
            <a:off x="720000" y="445025"/>
            <a:ext cx="55497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107" name="Google Shape;107;p19"/>
          <p:cNvSpPr txBox="1"/>
          <p:nvPr>
            <p:ph idx="1" type="subTitle"/>
          </p:nvPr>
        </p:nvSpPr>
        <p:spPr>
          <a:xfrm>
            <a:off x="720000" y="1652075"/>
            <a:ext cx="4294800" cy="21339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08" name="Shape 108"/>
        <p:cNvGrpSpPr/>
        <p:nvPr/>
      </p:nvGrpSpPr>
      <p:grpSpPr>
        <a:xfrm>
          <a:off x="0" y="0"/>
          <a:ext cx="0" cy="0"/>
          <a:chOff x="0" y="0"/>
          <a:chExt cx="0" cy="0"/>
        </a:xfrm>
      </p:grpSpPr>
      <p:grpSp>
        <p:nvGrpSpPr>
          <p:cNvPr id="109" name="Google Shape;109;p20"/>
          <p:cNvGrpSpPr/>
          <p:nvPr/>
        </p:nvGrpSpPr>
        <p:grpSpPr>
          <a:xfrm>
            <a:off x="-247298" y="-446215"/>
            <a:ext cx="9638610" cy="6030088"/>
            <a:chOff x="-247298" y="-446215"/>
            <a:chExt cx="9638610" cy="6030088"/>
          </a:xfrm>
        </p:grpSpPr>
        <p:sp>
          <p:nvSpPr>
            <p:cNvPr id="110" name="Google Shape;110;p20"/>
            <p:cNvSpPr/>
            <p:nvPr/>
          </p:nvSpPr>
          <p:spPr>
            <a:xfrm>
              <a:off x="-125573"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0"/>
            <p:cNvSpPr/>
            <p:nvPr/>
          </p:nvSpPr>
          <p:spPr>
            <a:xfrm>
              <a:off x="-125583"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0"/>
            <p:cNvSpPr/>
            <p:nvPr/>
          </p:nvSpPr>
          <p:spPr>
            <a:xfrm flipH="1" rot="10800000">
              <a:off x="-247298"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0"/>
            <p:cNvSpPr/>
            <p:nvPr/>
          </p:nvSpPr>
          <p:spPr>
            <a:xfrm flipH="1" rot="10800000">
              <a:off x="346967" y="-44621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0"/>
            <p:cNvSpPr/>
            <p:nvPr/>
          </p:nvSpPr>
          <p:spPr>
            <a:xfrm rot="10800000">
              <a:off x="7958317" y="-4286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0"/>
            <p:cNvSpPr/>
            <p:nvPr/>
          </p:nvSpPr>
          <p:spPr>
            <a:xfrm rot="10800000">
              <a:off x="8552602" y="496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0"/>
            <p:cNvSpPr/>
            <p:nvPr/>
          </p:nvSpPr>
          <p:spPr>
            <a:xfrm>
              <a:off x="8430777" y="411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0"/>
            <p:cNvSpPr/>
            <p:nvPr/>
          </p:nvSpPr>
          <p:spPr>
            <a:xfrm>
              <a:off x="8430767" y="4615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 name="Google Shape;118;p2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19" name="Shape 119"/>
        <p:cNvGrpSpPr/>
        <p:nvPr/>
      </p:nvGrpSpPr>
      <p:grpSpPr>
        <a:xfrm>
          <a:off x="0" y="0"/>
          <a:ext cx="0" cy="0"/>
          <a:chOff x="0" y="0"/>
          <a:chExt cx="0" cy="0"/>
        </a:xfrm>
      </p:grpSpPr>
      <p:grpSp>
        <p:nvGrpSpPr>
          <p:cNvPr id="120" name="Google Shape;120;p21"/>
          <p:cNvGrpSpPr/>
          <p:nvPr/>
        </p:nvGrpSpPr>
        <p:grpSpPr>
          <a:xfrm>
            <a:off x="-310473" y="3500727"/>
            <a:ext cx="9764950" cy="2327954"/>
            <a:chOff x="-310473" y="3500727"/>
            <a:chExt cx="9764950" cy="2327954"/>
          </a:xfrm>
        </p:grpSpPr>
        <p:sp>
          <p:nvSpPr>
            <p:cNvPr id="121" name="Google Shape;121;p21"/>
            <p:cNvSpPr/>
            <p:nvPr/>
          </p:nvSpPr>
          <p:spPr>
            <a:xfrm flipH="1" rot="10800000">
              <a:off x="927364"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1"/>
            <p:cNvSpPr/>
            <p:nvPr/>
          </p:nvSpPr>
          <p:spPr>
            <a:xfrm flipH="1" rot="10800000">
              <a:off x="273054"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1"/>
            <p:cNvSpPr/>
            <p:nvPr/>
          </p:nvSpPr>
          <p:spPr>
            <a:xfrm>
              <a:off x="-310473"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1"/>
            <p:cNvSpPr/>
            <p:nvPr/>
          </p:nvSpPr>
          <p:spPr>
            <a:xfrm>
              <a:off x="-125483"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1"/>
            <p:cNvSpPr/>
            <p:nvPr/>
          </p:nvSpPr>
          <p:spPr>
            <a:xfrm flipH="1">
              <a:off x="8615767" y="39963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1"/>
            <p:cNvSpPr/>
            <p:nvPr/>
          </p:nvSpPr>
          <p:spPr>
            <a:xfrm flipH="1">
              <a:off x="8424002" y="35007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1"/>
            <p:cNvSpPr/>
            <p:nvPr/>
          </p:nvSpPr>
          <p:spPr>
            <a:xfrm rot="10800000">
              <a:off x="7377929" y="463002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1"/>
            <p:cNvSpPr/>
            <p:nvPr/>
          </p:nvSpPr>
          <p:spPr>
            <a:xfrm rot="10800000">
              <a:off x="8032239" y="48605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 name="Google Shape;129;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130" name="Google Shape;130;p21"/>
          <p:cNvSpPr txBox="1"/>
          <p:nvPr>
            <p:ph idx="1" type="subTitle"/>
          </p:nvPr>
        </p:nvSpPr>
        <p:spPr>
          <a:xfrm>
            <a:off x="4821081" y="2782975"/>
            <a:ext cx="2844000" cy="11613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21"/>
          <p:cNvSpPr txBox="1"/>
          <p:nvPr>
            <p:ph idx="2" type="subTitle"/>
          </p:nvPr>
        </p:nvSpPr>
        <p:spPr>
          <a:xfrm>
            <a:off x="1478950" y="2782975"/>
            <a:ext cx="2844000" cy="11613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21"/>
          <p:cNvSpPr txBox="1"/>
          <p:nvPr>
            <p:ph idx="3" type="subTitle"/>
          </p:nvPr>
        </p:nvSpPr>
        <p:spPr>
          <a:xfrm>
            <a:off x="1478950" y="2370625"/>
            <a:ext cx="2844000" cy="5589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33" name="Google Shape;133;p21"/>
          <p:cNvSpPr txBox="1"/>
          <p:nvPr>
            <p:ph idx="4" type="subTitle"/>
          </p:nvPr>
        </p:nvSpPr>
        <p:spPr>
          <a:xfrm>
            <a:off x="4821091" y="2370625"/>
            <a:ext cx="2844000" cy="5589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4" name="Shape 134"/>
        <p:cNvGrpSpPr/>
        <p:nvPr/>
      </p:nvGrpSpPr>
      <p:grpSpPr>
        <a:xfrm>
          <a:off x="0" y="0"/>
          <a:ext cx="0" cy="0"/>
          <a:chOff x="0" y="0"/>
          <a:chExt cx="0" cy="0"/>
        </a:xfrm>
      </p:grpSpPr>
      <p:grpSp>
        <p:nvGrpSpPr>
          <p:cNvPr id="135" name="Google Shape;135;p22"/>
          <p:cNvGrpSpPr/>
          <p:nvPr/>
        </p:nvGrpSpPr>
        <p:grpSpPr>
          <a:xfrm>
            <a:off x="-512036" y="-358023"/>
            <a:ext cx="10169413" cy="5930154"/>
            <a:chOff x="-512036" y="-358023"/>
            <a:chExt cx="10169413" cy="5930154"/>
          </a:xfrm>
        </p:grpSpPr>
        <p:sp>
          <p:nvSpPr>
            <p:cNvPr id="136" name="Google Shape;136;p22"/>
            <p:cNvSpPr/>
            <p:nvPr/>
          </p:nvSpPr>
          <p:spPr>
            <a:xfrm flipH="1">
              <a:off x="8430767"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2"/>
            <p:cNvSpPr/>
            <p:nvPr/>
          </p:nvSpPr>
          <p:spPr>
            <a:xfrm rot="10800000">
              <a:off x="8818667"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2"/>
            <p:cNvSpPr/>
            <p:nvPr/>
          </p:nvSpPr>
          <p:spPr>
            <a:xfrm rot="10800000">
              <a:off x="8011414"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2"/>
            <p:cNvSpPr/>
            <p:nvPr/>
          </p:nvSpPr>
          <p:spPr>
            <a:xfrm flipH="1">
              <a:off x="8430777"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2"/>
            <p:cNvSpPr/>
            <p:nvPr/>
          </p:nvSpPr>
          <p:spPr>
            <a:xfrm>
              <a:off x="-124136" y="40742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2"/>
            <p:cNvSpPr/>
            <p:nvPr/>
          </p:nvSpPr>
          <p:spPr>
            <a:xfrm flipH="1" rot="10800000">
              <a:off x="-512036" y="182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2"/>
            <p:cNvSpPr/>
            <p:nvPr/>
          </p:nvSpPr>
          <p:spPr>
            <a:xfrm flipH="1" rot="10800000">
              <a:off x="295217" y="460401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2"/>
            <p:cNvSpPr/>
            <p:nvPr/>
          </p:nvSpPr>
          <p:spPr>
            <a:xfrm>
              <a:off x="-124133" y="-35802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p2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gn="l">
              <a:lnSpc>
                <a:spcPct val="100000"/>
              </a:lnSpc>
              <a:spcBef>
                <a:spcPts val="0"/>
              </a:spcBef>
              <a:spcAft>
                <a:spcPts val="0"/>
              </a:spcAft>
              <a:buSzPts val="3500"/>
              <a:buNone/>
              <a:defRPr/>
            </a:lvl2pPr>
            <a:lvl3pPr lvl="2" rtl="0" algn="l">
              <a:lnSpc>
                <a:spcPct val="100000"/>
              </a:lnSpc>
              <a:spcBef>
                <a:spcPts val="0"/>
              </a:spcBef>
              <a:spcAft>
                <a:spcPts val="0"/>
              </a:spcAft>
              <a:buSzPts val="3500"/>
              <a:buNone/>
              <a:defRPr/>
            </a:lvl3pPr>
            <a:lvl4pPr lvl="3" rtl="0" algn="l">
              <a:lnSpc>
                <a:spcPct val="100000"/>
              </a:lnSpc>
              <a:spcBef>
                <a:spcPts val="0"/>
              </a:spcBef>
              <a:spcAft>
                <a:spcPts val="0"/>
              </a:spcAft>
              <a:buSzPts val="3500"/>
              <a:buNone/>
              <a:defRPr/>
            </a:lvl4pPr>
            <a:lvl5pPr lvl="4" rtl="0" algn="l">
              <a:lnSpc>
                <a:spcPct val="100000"/>
              </a:lnSpc>
              <a:spcBef>
                <a:spcPts val="0"/>
              </a:spcBef>
              <a:spcAft>
                <a:spcPts val="0"/>
              </a:spcAft>
              <a:buSzPts val="3500"/>
              <a:buNone/>
              <a:defRPr/>
            </a:lvl5pPr>
            <a:lvl6pPr lvl="5" rtl="0" algn="l">
              <a:lnSpc>
                <a:spcPct val="100000"/>
              </a:lnSpc>
              <a:spcBef>
                <a:spcPts val="0"/>
              </a:spcBef>
              <a:spcAft>
                <a:spcPts val="0"/>
              </a:spcAft>
              <a:buSzPts val="3500"/>
              <a:buNone/>
              <a:defRPr/>
            </a:lvl6pPr>
            <a:lvl7pPr lvl="6" rtl="0" algn="l">
              <a:lnSpc>
                <a:spcPct val="100000"/>
              </a:lnSpc>
              <a:spcBef>
                <a:spcPts val="0"/>
              </a:spcBef>
              <a:spcAft>
                <a:spcPts val="0"/>
              </a:spcAft>
              <a:buSzPts val="3500"/>
              <a:buNone/>
              <a:defRPr/>
            </a:lvl7pPr>
            <a:lvl8pPr lvl="7" rtl="0" algn="l">
              <a:lnSpc>
                <a:spcPct val="100000"/>
              </a:lnSpc>
              <a:spcBef>
                <a:spcPts val="0"/>
              </a:spcBef>
              <a:spcAft>
                <a:spcPts val="0"/>
              </a:spcAft>
              <a:buSzPts val="3500"/>
              <a:buNone/>
              <a:defRPr/>
            </a:lvl8pPr>
            <a:lvl9pPr lvl="8" rtl="0" algn="l">
              <a:lnSpc>
                <a:spcPct val="100000"/>
              </a:lnSpc>
              <a:spcBef>
                <a:spcPts val="0"/>
              </a:spcBef>
              <a:spcAft>
                <a:spcPts val="0"/>
              </a:spcAft>
              <a:buSzPts val="3500"/>
              <a:buNone/>
              <a:defRPr/>
            </a:lvl9pPr>
          </a:lstStyle>
          <a:p/>
        </p:txBody>
      </p:sp>
      <p:sp>
        <p:nvSpPr>
          <p:cNvPr id="145" name="Google Shape;145;p22"/>
          <p:cNvSpPr txBox="1"/>
          <p:nvPr>
            <p:ph idx="1" type="subTitle"/>
          </p:nvPr>
        </p:nvSpPr>
        <p:spPr>
          <a:xfrm>
            <a:off x="881225" y="2768751"/>
            <a:ext cx="2288100" cy="8955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6" name="Google Shape;146;p22"/>
          <p:cNvSpPr txBox="1"/>
          <p:nvPr>
            <p:ph idx="2" type="subTitle"/>
          </p:nvPr>
        </p:nvSpPr>
        <p:spPr>
          <a:xfrm>
            <a:off x="3427950" y="2768751"/>
            <a:ext cx="2288100" cy="8955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22"/>
          <p:cNvSpPr txBox="1"/>
          <p:nvPr>
            <p:ph idx="3" type="subTitle"/>
          </p:nvPr>
        </p:nvSpPr>
        <p:spPr>
          <a:xfrm>
            <a:off x="5974700" y="2768751"/>
            <a:ext cx="2288100" cy="8955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22"/>
          <p:cNvSpPr txBox="1"/>
          <p:nvPr>
            <p:ph idx="4" type="subTitle"/>
          </p:nvPr>
        </p:nvSpPr>
        <p:spPr>
          <a:xfrm>
            <a:off x="881225" y="2250275"/>
            <a:ext cx="2288100" cy="6600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49" name="Google Shape;149;p22"/>
          <p:cNvSpPr txBox="1"/>
          <p:nvPr>
            <p:ph idx="5" type="subTitle"/>
          </p:nvPr>
        </p:nvSpPr>
        <p:spPr>
          <a:xfrm>
            <a:off x="3427954" y="2250275"/>
            <a:ext cx="2288100" cy="6600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50" name="Google Shape;150;p22"/>
          <p:cNvSpPr txBox="1"/>
          <p:nvPr>
            <p:ph idx="6" type="subTitle"/>
          </p:nvPr>
        </p:nvSpPr>
        <p:spPr>
          <a:xfrm>
            <a:off x="5974700" y="2250275"/>
            <a:ext cx="2288100" cy="660000"/>
          </a:xfrm>
          <a:prstGeom prst="rect">
            <a:avLst/>
          </a:prstGeom>
          <a:noFill/>
          <a:ln>
            <a:noFill/>
          </a:ln>
        </p:spPr>
        <p:txBody>
          <a:bodyPr anchorCtr="0" anchor="b" bIns="91425" lIns="91425" spcFirstLastPara="1" rIns="91425" wrap="square" tIns="91425">
            <a:noAutofit/>
          </a:bodyPr>
          <a:lstStyle>
            <a:lvl1pPr lvl="0" rtl="0" algn="ctr">
              <a:lnSpc>
                <a:spcPct val="115000"/>
              </a:lnSpc>
              <a:spcBef>
                <a:spcPts val="0"/>
              </a:spcBef>
              <a:spcAft>
                <a:spcPts val="0"/>
              </a:spcAft>
              <a:buSzPts val="2400"/>
              <a:buFont typeface="DM Sans"/>
              <a:buNone/>
              <a:defRPr b="1" sz="2400">
                <a:solidFill>
                  <a:schemeClr val="dk1"/>
                </a:solidFill>
                <a:latin typeface="Outfit"/>
                <a:ea typeface="Outfit"/>
                <a:cs typeface="Outfit"/>
                <a:sym typeface="Outfit"/>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51" name="Shape 151"/>
        <p:cNvGrpSpPr/>
        <p:nvPr/>
      </p:nvGrpSpPr>
      <p:grpSpPr>
        <a:xfrm>
          <a:off x="0" y="0"/>
          <a:ext cx="0" cy="0"/>
          <a:chOff x="0" y="0"/>
          <a:chExt cx="0" cy="0"/>
        </a:xfrm>
      </p:grpSpPr>
      <p:grpSp>
        <p:nvGrpSpPr>
          <p:cNvPr id="152" name="Google Shape;152;p23"/>
          <p:cNvGrpSpPr/>
          <p:nvPr/>
        </p:nvGrpSpPr>
        <p:grpSpPr>
          <a:xfrm>
            <a:off x="-476796" y="2900252"/>
            <a:ext cx="10097585" cy="2865204"/>
            <a:chOff x="-476796" y="2900252"/>
            <a:chExt cx="10097585" cy="2865204"/>
          </a:xfrm>
        </p:grpSpPr>
        <p:grpSp>
          <p:nvGrpSpPr>
            <p:cNvPr id="153" name="Google Shape;153;p23"/>
            <p:cNvGrpSpPr/>
            <p:nvPr/>
          </p:nvGrpSpPr>
          <p:grpSpPr>
            <a:xfrm>
              <a:off x="-476796" y="2900252"/>
              <a:ext cx="10097585" cy="2865204"/>
              <a:chOff x="-476796" y="2900252"/>
              <a:chExt cx="10097585" cy="2865204"/>
            </a:xfrm>
          </p:grpSpPr>
          <p:sp>
            <p:nvSpPr>
              <p:cNvPr id="154" name="Google Shape;154;p23"/>
              <p:cNvSpPr/>
              <p:nvPr/>
            </p:nvSpPr>
            <p:spPr>
              <a:xfrm flipH="1" rot="10800000">
                <a:off x="-266661"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3"/>
              <p:cNvSpPr/>
              <p:nvPr/>
            </p:nvSpPr>
            <p:spPr>
              <a:xfrm>
                <a:off x="-90736"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p:nvPr/>
            </p:nvSpPr>
            <p:spPr>
              <a:xfrm>
                <a:off x="-476796"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3"/>
              <p:cNvSpPr/>
              <p:nvPr/>
            </p:nvSpPr>
            <p:spPr>
              <a:xfrm rot="10800000">
                <a:off x="8571944" y="29002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flipH="1">
                <a:off x="8396019" y="442524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3"/>
              <p:cNvSpPr/>
              <p:nvPr/>
            </p:nvSpPr>
            <p:spPr>
              <a:xfrm flipH="1">
                <a:off x="8782079" y="352281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3"/>
              <p:cNvSpPr/>
              <p:nvPr/>
            </p:nvSpPr>
            <p:spPr>
              <a:xfrm rot="10800000">
                <a:off x="8009979"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 name="Google Shape;161;p23"/>
            <p:cNvSpPr/>
            <p:nvPr/>
          </p:nvSpPr>
          <p:spPr>
            <a:xfrm flipH="1" rot="10800000">
              <a:off x="293867" y="47973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dk1"/>
              </a:buClr>
              <a:buSzPts val="3500"/>
              <a:buFont typeface="Outfit"/>
              <a:buNone/>
              <a:defRPr b="1" i="0" sz="3500" u="none" cap="none" strike="noStrike">
                <a:solidFill>
                  <a:schemeClr val="dk1"/>
                </a:solidFill>
                <a:latin typeface="Outfit"/>
                <a:ea typeface="Outfit"/>
                <a:cs typeface="Outfit"/>
                <a:sym typeface="Outfit"/>
              </a:defRPr>
            </a:lvl1pPr>
            <a:lvl2pPr lvl="1"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2pPr>
            <a:lvl3pPr lvl="2"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3pPr>
            <a:lvl4pPr lvl="3"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4pPr>
            <a:lvl5pPr lvl="4"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5pPr>
            <a:lvl6pPr lvl="5"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6pPr>
            <a:lvl7pPr lvl="6"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7pPr>
            <a:lvl8pPr lvl="7"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8pPr>
            <a:lvl9pPr lvl="8" marR="0" rtl="0" algn="l">
              <a:lnSpc>
                <a:spcPct val="100000"/>
              </a:lnSpc>
              <a:spcBef>
                <a:spcPts val="0"/>
              </a:spcBef>
              <a:spcAft>
                <a:spcPts val="0"/>
              </a:spcAft>
              <a:buClr>
                <a:schemeClr val="dk1"/>
              </a:buClr>
              <a:buSzPts val="3500"/>
              <a:buFont typeface="Outfit Medium"/>
              <a:buNone/>
              <a:defRPr b="0" i="0" sz="3500" u="none" cap="none" strike="noStrike">
                <a:solidFill>
                  <a:schemeClr val="dk1"/>
                </a:solidFill>
                <a:latin typeface="Outfit Medium"/>
                <a:ea typeface="Outfit Medium"/>
                <a:cs typeface="Outfit Medium"/>
                <a:sym typeface="Outfit Medium"/>
              </a:defRPr>
            </a:lvl9pPr>
          </a:lstStyle>
          <a:p/>
        </p:txBody>
      </p:sp>
      <p:sp>
        <p:nvSpPr>
          <p:cNvPr id="52" name="Google Shape;52;p1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1pPr>
            <a:lvl2pPr indent="-317500" lvl="1" marL="9144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2pPr>
            <a:lvl3pPr indent="-317500" lvl="2" marL="13716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3pPr>
            <a:lvl4pPr indent="-317500" lvl="3" marL="18288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4pPr>
            <a:lvl5pPr indent="-317500" lvl="4" marL="22860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5pPr>
            <a:lvl6pPr indent="-317500" lvl="5" marL="27432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6pPr>
            <a:lvl7pPr indent="-317500" lvl="6" marL="32004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7pPr>
            <a:lvl8pPr indent="-317500" lvl="7" marL="36576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8pPr>
            <a:lvl9pPr indent="-317500" lvl="8" marL="4114800" marR="0" rtl="0" algn="l">
              <a:lnSpc>
                <a:spcPct val="115000"/>
              </a:lnSpc>
              <a:spcBef>
                <a:spcPts val="0"/>
              </a:spcBef>
              <a:spcAft>
                <a:spcPts val="0"/>
              </a:spcAft>
              <a:buClr>
                <a:schemeClr val="dk1"/>
              </a:buClr>
              <a:buSzPts val="1400"/>
              <a:buFont typeface="DM Sans"/>
              <a:buChar char="■"/>
              <a:defRPr b="0" i="0" sz="14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ctrTitle"/>
          </p:nvPr>
        </p:nvSpPr>
        <p:spPr>
          <a:xfrm>
            <a:off x="713225" y="1156000"/>
            <a:ext cx="4160700" cy="238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0" lang="en" sz="3200" u="none" strike="noStrike">
                <a:solidFill>
                  <a:schemeClr val="dk1"/>
                </a:solidFill>
                <a:latin typeface="Montserrat"/>
                <a:ea typeface="Montserrat"/>
                <a:cs typeface="Montserrat"/>
                <a:sym typeface="Montserrat"/>
              </a:rPr>
              <a:t>Meta Kaggle and Trends in Data Science and Machine Learning</a:t>
            </a:r>
            <a:endParaRPr sz="3200">
              <a:solidFill>
                <a:schemeClr val="dk1"/>
              </a:solidFill>
            </a:endParaRPr>
          </a:p>
        </p:txBody>
      </p:sp>
      <p:sp>
        <p:nvSpPr>
          <p:cNvPr id="167" name="Google Shape;167;p24"/>
          <p:cNvSpPr txBox="1"/>
          <p:nvPr>
            <p:ph idx="1" type="subTitle"/>
          </p:nvPr>
        </p:nvSpPr>
        <p:spPr>
          <a:xfrm>
            <a:off x="713225" y="3541600"/>
            <a:ext cx="4160700" cy="143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Presented By:</a:t>
            </a:r>
            <a:endParaRPr/>
          </a:p>
          <a:p>
            <a:pPr indent="0" lvl="0" marL="0" rtl="0" algn="l">
              <a:lnSpc>
                <a:spcPct val="115000"/>
              </a:lnSpc>
              <a:spcBef>
                <a:spcPts val="0"/>
              </a:spcBef>
              <a:spcAft>
                <a:spcPts val="0"/>
              </a:spcAft>
              <a:buSzPts val="1400"/>
              <a:buNone/>
            </a:pPr>
            <a:r>
              <a:rPr lang="en" sz="1200"/>
              <a:t>Pranay Reddy Gundala</a:t>
            </a:r>
            <a:endParaRPr/>
          </a:p>
          <a:p>
            <a:pPr indent="0" lvl="0" marL="0" rtl="0" algn="l">
              <a:lnSpc>
                <a:spcPct val="115000"/>
              </a:lnSpc>
              <a:spcBef>
                <a:spcPts val="0"/>
              </a:spcBef>
              <a:spcAft>
                <a:spcPts val="0"/>
              </a:spcAft>
              <a:buSzPts val="1400"/>
              <a:buNone/>
            </a:pPr>
            <a:r>
              <a:rPr lang="en" sz="1200"/>
              <a:t>Geetika Elaprolu</a:t>
            </a:r>
            <a:endParaRPr sz="1200"/>
          </a:p>
          <a:p>
            <a:pPr indent="0" lvl="0" marL="0" rtl="0" algn="l">
              <a:lnSpc>
                <a:spcPct val="115000"/>
              </a:lnSpc>
              <a:spcBef>
                <a:spcPts val="0"/>
              </a:spcBef>
              <a:spcAft>
                <a:spcPts val="0"/>
              </a:spcAft>
              <a:buSzPts val="1400"/>
              <a:buNone/>
            </a:pPr>
            <a:r>
              <a:rPr lang="en" sz="1200"/>
              <a:t>Niteesha Jangam</a:t>
            </a:r>
            <a:endParaRPr sz="1200"/>
          </a:p>
          <a:p>
            <a:pPr indent="0" lvl="0" marL="0" rtl="0" algn="l">
              <a:lnSpc>
                <a:spcPct val="115000"/>
              </a:lnSpc>
              <a:spcBef>
                <a:spcPts val="0"/>
              </a:spcBef>
              <a:spcAft>
                <a:spcPts val="0"/>
              </a:spcAft>
              <a:buSzPts val="1400"/>
              <a:buNone/>
            </a:pPr>
            <a:r>
              <a:rPr lang="en" sz="1200"/>
              <a:t>Rasaghna Kuturu</a:t>
            </a:r>
            <a:endParaRPr sz="1200"/>
          </a:p>
          <a:p>
            <a:pPr indent="0" lvl="0" marL="0" rtl="0" algn="l">
              <a:lnSpc>
                <a:spcPct val="115000"/>
              </a:lnSpc>
              <a:spcBef>
                <a:spcPts val="0"/>
              </a:spcBef>
              <a:spcAft>
                <a:spcPts val="0"/>
              </a:spcAft>
              <a:buSzPts val="1400"/>
              <a:buNone/>
            </a:pPr>
            <a:r>
              <a:rPr lang="en" sz="1200"/>
              <a:t>Yamine Ane</a:t>
            </a:r>
            <a:endParaRPr sz="1200"/>
          </a:p>
          <a:p>
            <a:pPr indent="0" lvl="0" marL="0" rtl="0" algn="l">
              <a:lnSpc>
                <a:spcPct val="115000"/>
              </a:lnSpc>
              <a:spcBef>
                <a:spcPts val="0"/>
              </a:spcBef>
              <a:spcAft>
                <a:spcPts val="0"/>
              </a:spcAft>
              <a:buSzPts val="1400"/>
              <a:buNone/>
            </a:pPr>
            <a:br>
              <a:rPr lang="en"/>
            </a:br>
            <a:endParaRPr/>
          </a:p>
        </p:txBody>
      </p:sp>
      <p:cxnSp>
        <p:nvCxnSpPr>
          <p:cNvPr id="168" name="Google Shape;168;p24"/>
          <p:cNvCxnSpPr/>
          <p:nvPr/>
        </p:nvCxnSpPr>
        <p:spPr>
          <a:xfrm>
            <a:off x="823425" y="987213"/>
            <a:ext cx="373500" cy="0"/>
          </a:xfrm>
          <a:prstGeom prst="straightConnector1">
            <a:avLst/>
          </a:prstGeom>
          <a:noFill/>
          <a:ln cap="flat" cmpd="sng" w="19050">
            <a:solidFill>
              <a:schemeClr val="dk1"/>
            </a:solidFill>
            <a:prstDash val="solid"/>
            <a:round/>
            <a:headEnd len="sm" w="sm" type="none"/>
            <a:tailEnd len="sm" w="sm" type="none"/>
          </a:ln>
        </p:spPr>
      </p:cxnSp>
      <p:grpSp>
        <p:nvGrpSpPr>
          <p:cNvPr id="169" name="Google Shape;169;p24"/>
          <p:cNvGrpSpPr/>
          <p:nvPr/>
        </p:nvGrpSpPr>
        <p:grpSpPr>
          <a:xfrm>
            <a:off x="5115337" y="-428624"/>
            <a:ext cx="4275118" cy="6450405"/>
            <a:chOff x="5115337" y="-428624"/>
            <a:chExt cx="4275118" cy="6450405"/>
          </a:xfrm>
        </p:grpSpPr>
        <p:sp>
          <p:nvSpPr>
            <p:cNvPr id="170" name="Google Shape;170;p24"/>
            <p:cNvSpPr/>
            <p:nvPr/>
          </p:nvSpPr>
          <p:spPr>
            <a:xfrm flipH="1" rot="10800000">
              <a:off x="8492525" y="-19272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4"/>
            <p:cNvSpPr/>
            <p:nvPr/>
          </p:nvSpPr>
          <p:spPr>
            <a:xfrm>
              <a:off x="8551745" y="32678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4"/>
            <p:cNvSpPr/>
            <p:nvPr/>
          </p:nvSpPr>
          <p:spPr>
            <a:xfrm>
              <a:off x="6606686"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4"/>
            <p:cNvSpPr/>
            <p:nvPr/>
          </p:nvSpPr>
          <p:spPr>
            <a:xfrm>
              <a:off x="7103477"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4"/>
            <p:cNvSpPr/>
            <p:nvPr/>
          </p:nvSpPr>
          <p:spPr>
            <a:xfrm>
              <a:off x="6684072"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4"/>
            <p:cNvSpPr/>
            <p:nvPr/>
          </p:nvSpPr>
          <p:spPr>
            <a:xfrm>
              <a:off x="6109895" y="119408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4"/>
            <p:cNvSpPr/>
            <p:nvPr/>
          </p:nvSpPr>
          <p:spPr>
            <a:xfrm>
              <a:off x="6109895" y="6977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4"/>
            <p:cNvSpPr/>
            <p:nvPr/>
          </p:nvSpPr>
          <p:spPr>
            <a:xfrm>
              <a:off x="7587339" y="11940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4"/>
            <p:cNvSpPr/>
            <p:nvPr/>
          </p:nvSpPr>
          <p:spPr>
            <a:xfrm>
              <a:off x="5634170" y="-42862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4"/>
            <p:cNvSpPr/>
            <p:nvPr/>
          </p:nvSpPr>
          <p:spPr>
            <a:xfrm>
              <a:off x="7017892"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4"/>
            <p:cNvSpPr/>
            <p:nvPr/>
          </p:nvSpPr>
          <p:spPr>
            <a:xfrm>
              <a:off x="5193798" y="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4"/>
            <p:cNvSpPr/>
            <p:nvPr/>
          </p:nvSpPr>
          <p:spPr>
            <a:xfrm>
              <a:off x="8068891" y="162220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4"/>
            <p:cNvSpPr/>
            <p:nvPr/>
          </p:nvSpPr>
          <p:spPr>
            <a:xfrm flipH="1" rot="10800000">
              <a:off x="5115337" y="3655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4"/>
            <p:cNvSpPr/>
            <p:nvPr/>
          </p:nvSpPr>
          <p:spPr>
            <a:xfrm flipH="1" rot="10800000">
              <a:off x="6606680" y="39247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4"/>
            <p:cNvSpPr/>
            <p:nvPr/>
          </p:nvSpPr>
          <p:spPr>
            <a:xfrm flipH="1" rot="10800000">
              <a:off x="5983934" y="505366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4"/>
            <p:cNvSpPr/>
            <p:nvPr/>
          </p:nvSpPr>
          <p:spPr>
            <a:xfrm flipH="1" rot="10800000">
              <a:off x="7178797" y="353334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4"/>
            <p:cNvSpPr/>
            <p:nvPr/>
          </p:nvSpPr>
          <p:spPr>
            <a:xfrm flipH="1" rot="10800000">
              <a:off x="6606686" y="4609409"/>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4"/>
            <p:cNvSpPr/>
            <p:nvPr/>
          </p:nvSpPr>
          <p:spPr>
            <a:xfrm flipH="1" rot="10800000">
              <a:off x="5526543" y="412830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4"/>
            <p:cNvSpPr/>
            <p:nvPr/>
          </p:nvSpPr>
          <p:spPr>
            <a:xfrm>
              <a:off x="8117298" y="28522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4"/>
            <p:cNvSpPr/>
            <p:nvPr/>
          </p:nvSpPr>
          <p:spPr>
            <a:xfrm>
              <a:off x="8172542" y="30360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txBox="1"/>
          <p:nvPr>
            <p:ph type="title"/>
          </p:nvPr>
        </p:nvSpPr>
        <p:spPr>
          <a:xfrm>
            <a:off x="713225" y="2384250"/>
            <a:ext cx="4344300" cy="91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Datasets</a:t>
            </a:r>
            <a:endParaRPr/>
          </a:p>
        </p:txBody>
      </p:sp>
      <p:sp>
        <p:nvSpPr>
          <p:cNvPr id="324" name="Google Shape;324;p33"/>
          <p:cNvSpPr txBox="1"/>
          <p:nvPr>
            <p:ph idx="2" type="title"/>
          </p:nvPr>
        </p:nvSpPr>
        <p:spPr>
          <a:xfrm>
            <a:off x="713225" y="1468350"/>
            <a:ext cx="1264200" cy="91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03</a:t>
            </a:r>
            <a:endParaRPr/>
          </a:p>
        </p:txBody>
      </p:sp>
      <p:grpSp>
        <p:nvGrpSpPr>
          <p:cNvPr id="325" name="Google Shape;325;p33"/>
          <p:cNvGrpSpPr/>
          <p:nvPr/>
        </p:nvGrpSpPr>
        <p:grpSpPr>
          <a:xfrm>
            <a:off x="5104880" y="-153372"/>
            <a:ext cx="4218588" cy="6000578"/>
            <a:chOff x="5104880" y="-153372"/>
            <a:chExt cx="4218588" cy="6000578"/>
          </a:xfrm>
        </p:grpSpPr>
        <p:sp>
          <p:nvSpPr>
            <p:cNvPr id="326" name="Google Shape;326;p33"/>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33"/>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33"/>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33"/>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33"/>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3"/>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33"/>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33"/>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3"/>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33"/>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33"/>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33"/>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3"/>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3"/>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3"/>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3"/>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3"/>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43" name="Google Shape;343;p33"/>
          <p:cNvCxnSpPr/>
          <p:nvPr/>
        </p:nvCxnSpPr>
        <p:spPr>
          <a:xfrm>
            <a:off x="841250" y="1385850"/>
            <a:ext cx="3735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4"/>
          <p:cNvSpPr txBox="1"/>
          <p:nvPr>
            <p:ph type="title"/>
          </p:nvPr>
        </p:nvSpPr>
        <p:spPr>
          <a:xfrm>
            <a:off x="720000" y="445025"/>
            <a:ext cx="55497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Datasets</a:t>
            </a:r>
            <a:endParaRPr/>
          </a:p>
        </p:txBody>
      </p:sp>
      <p:graphicFrame>
        <p:nvGraphicFramePr>
          <p:cNvPr id="349" name="Google Shape;349;p34"/>
          <p:cNvGraphicFramePr/>
          <p:nvPr/>
        </p:nvGraphicFramePr>
        <p:xfrm>
          <a:off x="273810" y="1229946"/>
          <a:ext cx="3000000" cy="3000000"/>
        </p:xfrm>
        <a:graphic>
          <a:graphicData uri="http://schemas.openxmlformats.org/drawingml/2006/table">
            <a:tbl>
              <a:tblPr bandRow="1" firstRow="1">
                <a:noFill/>
                <a:tableStyleId>{96EBFA6A-36ED-48F1-899D-8E63D1044F11}</a:tableStyleId>
              </a:tblPr>
              <a:tblGrid>
                <a:gridCol w="2142825"/>
                <a:gridCol w="2822750"/>
                <a:gridCol w="1462875"/>
                <a:gridCol w="2142825"/>
              </a:tblGrid>
              <a:tr h="230800">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DM Sans"/>
                          <a:ea typeface="DM Sans"/>
                          <a:cs typeface="DM Sans"/>
                          <a:sym typeface="DM Sans"/>
                        </a:rPr>
                        <a:t>Dataset</a:t>
                      </a:r>
                      <a:endParaRPr sz="1400" u="none" cap="none" strike="noStrike"/>
                    </a:p>
                  </a:txBody>
                  <a:tcPr marT="45725" marB="45725" marR="91450" marL="91450">
                    <a:solidFill>
                      <a:srgbClr val="A3E8FA"/>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DM Sans"/>
                          <a:ea typeface="DM Sans"/>
                          <a:cs typeface="DM Sans"/>
                          <a:sym typeface="DM Sans"/>
                        </a:rPr>
                        <a:t>Description</a:t>
                      </a:r>
                      <a:endParaRPr sz="1400" u="none" cap="none" strike="noStrike"/>
                    </a:p>
                  </a:txBody>
                  <a:tcPr marT="45725" marB="45725" marR="91450" marL="91450">
                    <a:solidFill>
                      <a:srgbClr val="A3E8FA"/>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DM Sans"/>
                          <a:ea typeface="DM Sans"/>
                          <a:cs typeface="DM Sans"/>
                          <a:sym typeface="DM Sans"/>
                        </a:rPr>
                        <a:t>Statistics of the dataset</a:t>
                      </a:r>
                      <a:endParaRPr sz="1400" u="none" cap="none" strike="noStrike"/>
                    </a:p>
                  </a:txBody>
                  <a:tcPr marT="45725" marB="45725" marR="91450" marL="91450">
                    <a:solidFill>
                      <a:srgbClr val="A3E8FA"/>
                    </a:solidFill>
                  </a:tcPr>
                </a:tc>
                <a:tc>
                  <a:txBody>
                    <a:bodyPr/>
                    <a:lstStyle/>
                    <a:p>
                      <a:pPr indent="0" lvl="0" marL="0" marR="0" rtl="0" algn="ctr">
                        <a:lnSpc>
                          <a:spcPct val="100000"/>
                        </a:lnSpc>
                        <a:spcBef>
                          <a:spcPts val="0"/>
                        </a:spcBef>
                        <a:spcAft>
                          <a:spcPts val="0"/>
                        </a:spcAft>
                        <a:buClr>
                          <a:srgbClr val="000000"/>
                        </a:buClr>
                        <a:buSzPts val="1000"/>
                        <a:buFont typeface="Arial"/>
                        <a:buNone/>
                      </a:pPr>
                      <a:r>
                        <a:rPr b="1" lang="en" sz="1000" u="none" cap="none" strike="noStrike">
                          <a:latin typeface="DM Sans"/>
                          <a:ea typeface="DM Sans"/>
                          <a:cs typeface="DM Sans"/>
                          <a:sym typeface="DM Sans"/>
                        </a:rPr>
                        <a:t>Attributes of Interest</a:t>
                      </a:r>
                      <a:endParaRPr sz="1400" u="none" cap="none" strike="noStrike"/>
                    </a:p>
                  </a:txBody>
                  <a:tcPr marT="45725" marB="45725" marR="91450" marL="91450">
                    <a:solidFill>
                      <a:srgbClr val="A3E8FA"/>
                    </a:solidFill>
                  </a:tcPr>
                </a:tc>
              </a:tr>
              <a:tr h="3708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DM Sans"/>
                          <a:ea typeface="DM Sans"/>
                          <a:cs typeface="DM Sans"/>
                          <a:sym typeface="DM Sans"/>
                        </a:rPr>
                        <a:t>Competitions.csv</a:t>
                      </a:r>
                      <a:endParaRPr sz="1000" u="none" cap="none" strike="noStrike">
                        <a:latin typeface="DM Sans"/>
                        <a:ea typeface="DM Sans"/>
                        <a:cs typeface="DM Sans"/>
                        <a:sym typeface="DM Sans"/>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DM Sans"/>
                          <a:ea typeface="DM Sans"/>
                          <a:cs typeface="DM Sans"/>
                          <a:sym typeface="DM Sans"/>
                        </a:rPr>
                        <a:t>Each row shows data about competitions held.</a:t>
                      </a:r>
                      <a:endParaRPr sz="1000" u="none" cap="none" strike="noStrike">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DM Sans"/>
                          <a:ea typeface="DM Sans"/>
                          <a:cs typeface="DM Sans"/>
                          <a:sym typeface="DM Sans"/>
                        </a:rPr>
                        <a:t>42 attributes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DM Sans"/>
                          <a:ea typeface="DM Sans"/>
                          <a:cs typeface="DM Sans"/>
                          <a:sym typeface="DM Sans"/>
                        </a:rPr>
                        <a:t>total competitors, total submissions, total teams, number of prizes in a competition, and start date of the competition</a:t>
                      </a:r>
                      <a:endParaRPr sz="14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DM Sans"/>
                        <a:ea typeface="DM Sans"/>
                        <a:cs typeface="DM Sans"/>
                        <a:sym typeface="DM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DM Sans"/>
                          <a:ea typeface="DM Sans"/>
                          <a:cs typeface="DM Sans"/>
                          <a:sym typeface="DM Sans"/>
                        </a:rPr>
                        <a:t>Datasets.csv</a:t>
                      </a:r>
                      <a:endParaRPr sz="1000" u="none" cap="none" strike="noStrike">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DM Sans"/>
                          <a:ea typeface="DM Sans"/>
                          <a:cs typeface="DM Sans"/>
                          <a:sym typeface="DM Sans"/>
                        </a:rPr>
                        <a:t>This file contains a table of metadata about datasets on Kaggle. Each row in the table represents a single dataset. There are a total of 14 attributes which include data about the current dataset version, data source, total votes for a dataset, total views, etc.</a:t>
                      </a:r>
                      <a:endParaRPr sz="14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DM Sans"/>
                          <a:ea typeface="DM Sans"/>
                          <a:cs typeface="DM Sans"/>
                          <a:sym typeface="DM Sans"/>
                        </a:rPr>
                        <a:t>14 attributes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DM Sans"/>
                          <a:ea typeface="DM Sans"/>
                          <a:cs typeface="DM Sans"/>
                          <a:sym typeface="DM Sans"/>
                        </a:rPr>
                        <a:t>Dataset domain, source</a:t>
                      </a:r>
                      <a:endParaRPr sz="1000" u="none" cap="none" strike="noStrike">
                        <a:latin typeface="DM Sans"/>
                        <a:ea typeface="DM Sans"/>
                        <a:cs typeface="DM Sans"/>
                        <a:sym typeface="DM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DM Sans"/>
                          <a:ea typeface="DM Sans"/>
                          <a:cs typeface="DM Sans"/>
                          <a:sym typeface="DM Sans"/>
                        </a:rPr>
                        <a:t>Submissions.csv</a:t>
                      </a:r>
                      <a:endParaRPr sz="1000" u="none" cap="none" strike="noStrike">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DM Sans"/>
                          <a:ea typeface="DM Sans"/>
                          <a:cs typeface="DM Sans"/>
                          <a:sym typeface="DM Sans"/>
                        </a:rPr>
                        <a:t>This dataset contains information about the submissions made to the competitions.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DM Sans"/>
                          <a:ea typeface="DM Sans"/>
                          <a:cs typeface="DM Sans"/>
                          <a:sym typeface="DM Sans"/>
                        </a:rPr>
                        <a:t>11 attributes and around 13M rows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DM Sans"/>
                          <a:ea typeface="DM Sans"/>
                          <a:cs typeface="DM Sans"/>
                          <a:sym typeface="DM Sans"/>
                        </a:rPr>
                        <a:t>TeamId, Score, IsAfterDeadline, LeaderBoard Ranking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DM Sans"/>
                          <a:ea typeface="DM Sans"/>
                          <a:cs typeface="DM Sans"/>
                          <a:sym typeface="DM Sans"/>
                        </a:rPr>
                        <a:t>Organizations.csv</a:t>
                      </a:r>
                      <a:endParaRPr sz="1000" u="none" cap="none" strike="noStrike">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DM Sans"/>
                          <a:ea typeface="DM Sans"/>
                          <a:cs typeface="DM Sans"/>
                          <a:sym typeface="DM Sans"/>
                        </a:rPr>
                        <a:t>The dataset corresponds to the information about various organizations arranging the Kaggle competitions.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DM Sans"/>
                          <a:ea typeface="DM Sans"/>
                          <a:cs typeface="DM Sans"/>
                          <a:sym typeface="DM Sans"/>
                        </a:rPr>
                        <a:t>5 columns and 787 rows</a:t>
                      </a:r>
                      <a:endParaRPr sz="1400" u="none" cap="none" strike="noStrike"/>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latin typeface="DM Sans"/>
                        <a:ea typeface="DM Sans"/>
                        <a:cs typeface="DM Sans"/>
                        <a:sym typeface="DM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latin typeface="DM Sans"/>
                          <a:ea typeface="DM Sans"/>
                          <a:cs typeface="DM Sans"/>
                          <a:sym typeface="DM Sans"/>
                        </a:rPr>
                        <a:t>name of the organizer and competition description </a:t>
                      </a:r>
                      <a:endParaRPr sz="1400" u="none" cap="none" strike="noStrike"/>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5"/>
          <p:cNvSpPr txBox="1"/>
          <p:nvPr>
            <p:ph type="title"/>
          </p:nvPr>
        </p:nvSpPr>
        <p:spPr>
          <a:xfrm>
            <a:off x="713225" y="2384250"/>
            <a:ext cx="4344300" cy="91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Project Plans</a:t>
            </a:r>
            <a:endParaRPr/>
          </a:p>
        </p:txBody>
      </p:sp>
      <p:sp>
        <p:nvSpPr>
          <p:cNvPr id="355" name="Google Shape;355;p35"/>
          <p:cNvSpPr txBox="1"/>
          <p:nvPr>
            <p:ph idx="2" type="title"/>
          </p:nvPr>
        </p:nvSpPr>
        <p:spPr>
          <a:xfrm>
            <a:off x="713225" y="1468350"/>
            <a:ext cx="1264200" cy="91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04</a:t>
            </a:r>
            <a:endParaRPr/>
          </a:p>
        </p:txBody>
      </p:sp>
      <p:grpSp>
        <p:nvGrpSpPr>
          <p:cNvPr id="356" name="Google Shape;356;p35"/>
          <p:cNvGrpSpPr/>
          <p:nvPr/>
        </p:nvGrpSpPr>
        <p:grpSpPr>
          <a:xfrm>
            <a:off x="5104880" y="-153372"/>
            <a:ext cx="4218588" cy="6000578"/>
            <a:chOff x="5104880" y="-153372"/>
            <a:chExt cx="4218588" cy="6000578"/>
          </a:xfrm>
        </p:grpSpPr>
        <p:sp>
          <p:nvSpPr>
            <p:cNvPr id="357" name="Google Shape;357;p35"/>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5"/>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35"/>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35"/>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5"/>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35"/>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35"/>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5"/>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5"/>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35"/>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5"/>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35"/>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35"/>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5"/>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35"/>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35"/>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5"/>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74" name="Google Shape;374;p35"/>
          <p:cNvCxnSpPr/>
          <p:nvPr/>
        </p:nvCxnSpPr>
        <p:spPr>
          <a:xfrm>
            <a:off x="841250" y="1385850"/>
            <a:ext cx="3735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457200" lvl="0" marL="2286000" rtl="0" algn="l">
              <a:lnSpc>
                <a:spcPct val="100000"/>
              </a:lnSpc>
              <a:spcBef>
                <a:spcPts val="0"/>
              </a:spcBef>
              <a:spcAft>
                <a:spcPts val="0"/>
              </a:spcAft>
              <a:buSzPts val="3500"/>
              <a:buNone/>
            </a:pPr>
            <a:r>
              <a:rPr lang="en"/>
              <a:t>Project  Plans</a:t>
            </a:r>
            <a:endParaRPr/>
          </a:p>
        </p:txBody>
      </p:sp>
      <p:sp>
        <p:nvSpPr>
          <p:cNvPr id="380" name="Google Shape;380;p36"/>
          <p:cNvSpPr/>
          <p:nvPr/>
        </p:nvSpPr>
        <p:spPr>
          <a:xfrm>
            <a:off x="1531125" y="1361700"/>
            <a:ext cx="176400" cy="176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36"/>
          <p:cNvSpPr/>
          <p:nvPr/>
        </p:nvSpPr>
        <p:spPr>
          <a:xfrm>
            <a:off x="3495025" y="1361700"/>
            <a:ext cx="176400" cy="176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36"/>
          <p:cNvSpPr/>
          <p:nvPr/>
        </p:nvSpPr>
        <p:spPr>
          <a:xfrm>
            <a:off x="5458925" y="1361700"/>
            <a:ext cx="176400" cy="176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6"/>
          <p:cNvSpPr/>
          <p:nvPr/>
        </p:nvSpPr>
        <p:spPr>
          <a:xfrm>
            <a:off x="7422825" y="1361700"/>
            <a:ext cx="176400" cy="176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6"/>
          <p:cNvSpPr txBox="1"/>
          <p:nvPr/>
        </p:nvSpPr>
        <p:spPr>
          <a:xfrm flipH="1">
            <a:off x="511425" y="1720250"/>
            <a:ext cx="2231700" cy="572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1400"/>
              </a:spcBef>
              <a:spcAft>
                <a:spcPts val="400"/>
              </a:spcAft>
              <a:buClr>
                <a:srgbClr val="000000"/>
              </a:buClr>
              <a:buSzPts val="1200"/>
              <a:buFont typeface="Arial"/>
              <a:buNone/>
            </a:pPr>
            <a:r>
              <a:rPr b="1" i="0" lang="en" sz="1200" u="none" cap="none" strike="noStrike">
                <a:solidFill>
                  <a:srgbClr val="0D0D0D"/>
                </a:solidFill>
                <a:highlight>
                  <a:srgbClr val="FFFFFF"/>
                </a:highlight>
                <a:latin typeface="Outfit"/>
                <a:ea typeface="Outfit"/>
                <a:cs typeface="Outfit"/>
                <a:sym typeface="Outfit"/>
              </a:rPr>
              <a:t>Project Initiation and Requirement Gathering</a:t>
            </a:r>
            <a:endParaRPr b="1" i="0" sz="1800" u="none" cap="none" strike="noStrike">
              <a:solidFill>
                <a:schemeClr val="dk1"/>
              </a:solidFill>
              <a:latin typeface="Outfit"/>
              <a:ea typeface="Outfit"/>
              <a:cs typeface="Outfit"/>
              <a:sym typeface="Outfit"/>
            </a:endParaRPr>
          </a:p>
        </p:txBody>
      </p:sp>
      <p:sp>
        <p:nvSpPr>
          <p:cNvPr id="385" name="Google Shape;385;p36"/>
          <p:cNvSpPr txBox="1"/>
          <p:nvPr/>
        </p:nvSpPr>
        <p:spPr>
          <a:xfrm flipH="1">
            <a:off x="356822" y="2240563"/>
            <a:ext cx="2320200" cy="2108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700"/>
              <a:buFont typeface="Arial"/>
              <a:buNone/>
            </a:pPr>
            <a:r>
              <a:rPr b="0" i="0" lang="en" sz="700" u="none" cap="none" strike="noStrike">
                <a:solidFill>
                  <a:srgbClr val="0D0D0D"/>
                </a:solidFill>
                <a:highlight>
                  <a:srgbClr val="FFFFFF"/>
                </a:highlight>
                <a:latin typeface="Outfit"/>
                <a:ea typeface="Outfit"/>
                <a:cs typeface="Outfit"/>
                <a:sym typeface="Outfit"/>
              </a:rPr>
              <a:t>(Define the project's scope, goals, and objectives based on the client's needs</a:t>
            </a:r>
            <a:endParaRPr b="0" i="0" sz="1200" u="none" cap="none" strike="noStrike">
              <a:solidFill>
                <a:schemeClr val="dk1"/>
              </a:solidFill>
              <a:latin typeface="DM Sans"/>
              <a:ea typeface="DM Sans"/>
              <a:cs typeface="DM Sans"/>
              <a:sym typeface="DM Sans"/>
            </a:endParaRPr>
          </a:p>
          <a:p>
            <a:pPr indent="-273050" lvl="0" marL="457200" marR="0" rtl="0" algn="l">
              <a:lnSpc>
                <a:spcPct val="100000"/>
              </a:lnSpc>
              <a:spcBef>
                <a:spcPts val="1500"/>
              </a:spcBef>
              <a:spcAft>
                <a:spcPts val="0"/>
              </a:spcAft>
              <a:buClr>
                <a:srgbClr val="0D0D0D"/>
              </a:buClr>
              <a:buSzPts val="700"/>
              <a:buFont typeface="Outfit"/>
              <a:buChar char="●"/>
            </a:pPr>
            <a:r>
              <a:rPr b="0" i="0" lang="en" sz="700" u="none" cap="none" strike="noStrike">
                <a:solidFill>
                  <a:srgbClr val="0D0D0D"/>
                </a:solidFill>
                <a:highlight>
                  <a:srgbClr val="FFFFFF"/>
                </a:highlight>
                <a:latin typeface="Outfit"/>
                <a:ea typeface="Outfit"/>
                <a:cs typeface="Outfit"/>
                <a:sym typeface="Outfit"/>
              </a:rPr>
              <a:t>Initial meetings with the client to discuss the project's importance and aim.</a:t>
            </a:r>
            <a:endParaRPr b="0" i="0" sz="700" u="none" cap="none" strike="noStrike">
              <a:solidFill>
                <a:srgbClr val="0D0D0D"/>
              </a:solidFill>
              <a:highlight>
                <a:srgbClr val="FFFFFF"/>
              </a:highlight>
              <a:latin typeface="Outfit"/>
              <a:ea typeface="Outfit"/>
              <a:cs typeface="Outfit"/>
              <a:sym typeface="Outfit"/>
            </a:endParaRPr>
          </a:p>
          <a:p>
            <a:pPr indent="-273050" lvl="0" marL="457200" marR="0" rtl="0" algn="l">
              <a:lnSpc>
                <a:spcPct val="100000"/>
              </a:lnSpc>
              <a:spcBef>
                <a:spcPts val="0"/>
              </a:spcBef>
              <a:spcAft>
                <a:spcPts val="0"/>
              </a:spcAft>
              <a:buClr>
                <a:srgbClr val="0D0D0D"/>
              </a:buClr>
              <a:buSzPts val="700"/>
              <a:buFont typeface="Outfit"/>
              <a:buChar char="●"/>
            </a:pPr>
            <a:r>
              <a:rPr b="0" i="0" lang="en" sz="700" u="none" cap="none" strike="noStrike">
                <a:solidFill>
                  <a:srgbClr val="0D0D0D"/>
                </a:solidFill>
                <a:highlight>
                  <a:srgbClr val="FFFFFF"/>
                </a:highlight>
                <a:latin typeface="Outfit"/>
                <a:ea typeface="Outfit"/>
                <a:cs typeface="Outfit"/>
                <a:sym typeface="Outfit"/>
              </a:rPr>
              <a:t>Identify the key questions the client wants to answer through this project.</a:t>
            </a:r>
            <a:endParaRPr b="0" i="0" sz="700" u="none" cap="none" strike="noStrike">
              <a:solidFill>
                <a:srgbClr val="0D0D0D"/>
              </a:solidFill>
              <a:highlight>
                <a:srgbClr val="FFFFFF"/>
              </a:highlight>
              <a:latin typeface="Outfit"/>
              <a:ea typeface="Outfit"/>
              <a:cs typeface="Outfit"/>
              <a:sym typeface="Outfit"/>
            </a:endParaRPr>
          </a:p>
          <a:p>
            <a:pPr indent="-273050" lvl="0" marL="457200" marR="0" rtl="0" algn="l">
              <a:lnSpc>
                <a:spcPct val="100000"/>
              </a:lnSpc>
              <a:spcBef>
                <a:spcPts val="0"/>
              </a:spcBef>
              <a:spcAft>
                <a:spcPts val="0"/>
              </a:spcAft>
              <a:buClr>
                <a:srgbClr val="0D0D0D"/>
              </a:buClr>
              <a:buSzPts val="700"/>
              <a:buFont typeface="Outfit"/>
              <a:buChar char="●"/>
            </a:pPr>
            <a:r>
              <a:rPr b="0" i="0" lang="en" sz="700" u="none" cap="none" strike="noStrike">
                <a:solidFill>
                  <a:srgbClr val="0D0D0D"/>
                </a:solidFill>
                <a:highlight>
                  <a:srgbClr val="FFFFFF"/>
                </a:highlight>
                <a:latin typeface="Outfit"/>
                <a:ea typeface="Outfit"/>
                <a:cs typeface="Outfit"/>
                <a:sym typeface="Outfit"/>
              </a:rPr>
              <a:t>Document the requirements</a:t>
            </a:r>
            <a:endParaRPr b="0" i="0" sz="700" u="none" cap="none" strike="noStrike">
              <a:solidFill>
                <a:srgbClr val="0D0D0D"/>
              </a:solidFill>
              <a:highlight>
                <a:srgbClr val="FFFFFF"/>
              </a:highlight>
              <a:latin typeface="Outfit"/>
              <a:ea typeface="Outfit"/>
              <a:cs typeface="Outfit"/>
              <a:sym typeface="Outfit"/>
            </a:endParaRPr>
          </a:p>
          <a:p>
            <a:pPr indent="-273050" lvl="0" marL="457200" marR="0" rtl="0" algn="l">
              <a:lnSpc>
                <a:spcPct val="100000"/>
              </a:lnSpc>
              <a:spcBef>
                <a:spcPts val="0"/>
              </a:spcBef>
              <a:spcAft>
                <a:spcPts val="0"/>
              </a:spcAft>
              <a:buClr>
                <a:srgbClr val="0D0D0D"/>
              </a:buClr>
              <a:buSzPts val="700"/>
              <a:buFont typeface="Outfit"/>
              <a:buChar char="●"/>
            </a:pPr>
            <a:r>
              <a:rPr b="0" i="0" lang="en" sz="700" u="none" cap="none" strike="noStrike">
                <a:solidFill>
                  <a:srgbClr val="0D0D0D"/>
                </a:solidFill>
                <a:highlight>
                  <a:srgbClr val="FFFFFF"/>
                </a:highlight>
                <a:latin typeface="Outfit"/>
                <a:ea typeface="Outfit"/>
                <a:cs typeface="Outfit"/>
                <a:sym typeface="Outfit"/>
              </a:rPr>
              <a:t>Deciding the tools</a:t>
            </a:r>
            <a:endParaRPr b="0" i="0" sz="700" u="none" cap="none" strike="noStrike">
              <a:solidFill>
                <a:srgbClr val="0D0D0D"/>
              </a:solidFill>
              <a:highlight>
                <a:srgbClr val="FFFFFF"/>
              </a:highlight>
              <a:latin typeface="Outfit"/>
              <a:ea typeface="Outfit"/>
              <a:cs typeface="Outfit"/>
              <a:sym typeface="Outfit"/>
            </a:endParaRPr>
          </a:p>
          <a:p>
            <a:pPr indent="0" lvl="0" marL="0" marR="0" rtl="0" algn="l">
              <a:lnSpc>
                <a:spcPct val="115000"/>
              </a:lnSpc>
              <a:spcBef>
                <a:spcPts val="0"/>
              </a:spcBef>
              <a:spcAft>
                <a:spcPts val="1500"/>
              </a:spcAft>
              <a:buClr>
                <a:srgbClr val="000000"/>
              </a:buClr>
              <a:buSzPts val="1200"/>
              <a:buFont typeface="Arial"/>
              <a:buNone/>
            </a:pPr>
            <a:r>
              <a:t/>
            </a:r>
            <a:endParaRPr b="0" i="0" sz="1200" u="none" cap="none" strike="noStrike">
              <a:solidFill>
                <a:schemeClr val="dk1"/>
              </a:solidFill>
              <a:latin typeface="DM Sans"/>
              <a:ea typeface="DM Sans"/>
              <a:cs typeface="DM Sans"/>
              <a:sym typeface="DM Sans"/>
            </a:endParaRPr>
          </a:p>
        </p:txBody>
      </p:sp>
      <p:sp>
        <p:nvSpPr>
          <p:cNvPr id="386" name="Google Shape;386;p36"/>
          <p:cNvSpPr txBox="1"/>
          <p:nvPr/>
        </p:nvSpPr>
        <p:spPr>
          <a:xfrm flipH="1">
            <a:off x="2677025" y="1658613"/>
            <a:ext cx="1812300" cy="572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1400"/>
              </a:spcBef>
              <a:spcAft>
                <a:spcPts val="400"/>
              </a:spcAft>
              <a:buClr>
                <a:srgbClr val="000000"/>
              </a:buClr>
              <a:buSzPts val="1150"/>
              <a:buFont typeface="Arial"/>
              <a:buNone/>
            </a:pPr>
            <a:r>
              <a:rPr b="1" i="0" lang="en" sz="1150" u="none" cap="none" strike="noStrike">
                <a:solidFill>
                  <a:srgbClr val="0D0D0D"/>
                </a:solidFill>
                <a:highlight>
                  <a:srgbClr val="FFFFFF"/>
                </a:highlight>
                <a:latin typeface="Outfit"/>
                <a:ea typeface="Outfit"/>
                <a:cs typeface="Outfit"/>
                <a:sym typeface="Outfit"/>
              </a:rPr>
              <a:t>Data Collection and Preparation</a:t>
            </a:r>
            <a:endParaRPr b="1" i="0" sz="1800" u="none" cap="none" strike="noStrike">
              <a:solidFill>
                <a:schemeClr val="dk1"/>
              </a:solidFill>
              <a:latin typeface="Outfit"/>
              <a:ea typeface="Outfit"/>
              <a:cs typeface="Outfit"/>
              <a:sym typeface="Outfit"/>
            </a:endParaRPr>
          </a:p>
        </p:txBody>
      </p:sp>
      <p:sp>
        <p:nvSpPr>
          <p:cNvPr id="387" name="Google Shape;387;p36"/>
          <p:cNvSpPr txBox="1"/>
          <p:nvPr/>
        </p:nvSpPr>
        <p:spPr>
          <a:xfrm flipH="1">
            <a:off x="2611325" y="2135075"/>
            <a:ext cx="1878000" cy="140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700"/>
              <a:buFont typeface="Arial"/>
              <a:buNone/>
            </a:pPr>
            <a:r>
              <a:rPr b="0" i="0" lang="en" sz="700" u="none" cap="none" strike="noStrike">
                <a:solidFill>
                  <a:srgbClr val="0D0D0D"/>
                </a:solidFill>
                <a:highlight>
                  <a:srgbClr val="FFFFFF"/>
                </a:highlight>
                <a:latin typeface="Outfit"/>
                <a:ea typeface="Outfit"/>
                <a:cs typeface="Outfit"/>
                <a:sym typeface="Outfit"/>
              </a:rPr>
              <a:t>(Gather and prepare the required datasets for analysis)</a:t>
            </a:r>
            <a:endParaRPr b="0" i="0" sz="700" u="none" cap="none" strike="noStrike">
              <a:solidFill>
                <a:srgbClr val="0D0D0D"/>
              </a:solidFill>
              <a:highlight>
                <a:srgbClr val="FFFFFF"/>
              </a:highlight>
              <a:latin typeface="Outfit"/>
              <a:ea typeface="Outfit"/>
              <a:cs typeface="Outfit"/>
              <a:sym typeface="Outfit"/>
            </a:endParaRPr>
          </a:p>
          <a:p>
            <a:pPr indent="-273050" lvl="0" marL="457200" marR="0" rtl="0" algn="l">
              <a:lnSpc>
                <a:spcPct val="100000"/>
              </a:lnSpc>
              <a:spcBef>
                <a:spcPts val="1500"/>
              </a:spcBef>
              <a:spcAft>
                <a:spcPts val="0"/>
              </a:spcAft>
              <a:buClr>
                <a:srgbClr val="0D0D0D"/>
              </a:buClr>
              <a:buSzPts val="700"/>
              <a:buFont typeface="Outfit"/>
              <a:buChar char="●"/>
            </a:pPr>
            <a:r>
              <a:rPr b="0" i="0" lang="en" sz="700" u="none" cap="none" strike="noStrike">
                <a:solidFill>
                  <a:srgbClr val="0D0D0D"/>
                </a:solidFill>
                <a:highlight>
                  <a:srgbClr val="FFFFFF"/>
                </a:highlight>
                <a:latin typeface="Outfit"/>
                <a:ea typeface="Outfit"/>
                <a:cs typeface="Outfit"/>
                <a:sym typeface="Outfit"/>
              </a:rPr>
              <a:t>Acquire the Competitions.csv, Datasets.csv, Submissions.csv, and Organizations.csv datasets.</a:t>
            </a:r>
            <a:endParaRPr b="0" i="0" sz="700" u="none" cap="none" strike="noStrike">
              <a:solidFill>
                <a:srgbClr val="0D0D0D"/>
              </a:solidFill>
              <a:highlight>
                <a:srgbClr val="FFFFFF"/>
              </a:highlight>
              <a:latin typeface="Outfit"/>
              <a:ea typeface="Outfit"/>
              <a:cs typeface="Outfit"/>
              <a:sym typeface="Outfit"/>
            </a:endParaRPr>
          </a:p>
          <a:p>
            <a:pPr indent="-273050" lvl="0" marL="457200" marR="0" rtl="0" algn="l">
              <a:lnSpc>
                <a:spcPct val="100000"/>
              </a:lnSpc>
              <a:spcBef>
                <a:spcPts val="0"/>
              </a:spcBef>
              <a:spcAft>
                <a:spcPts val="0"/>
              </a:spcAft>
              <a:buClr>
                <a:srgbClr val="0D0D0D"/>
              </a:buClr>
              <a:buSzPts val="700"/>
              <a:buFont typeface="Outfit"/>
              <a:buChar char="●"/>
            </a:pPr>
            <a:r>
              <a:rPr b="0" i="0" lang="en" sz="700" u="none" cap="none" strike="noStrike">
                <a:solidFill>
                  <a:srgbClr val="0D0D0D"/>
                </a:solidFill>
                <a:highlight>
                  <a:srgbClr val="FFFFFF"/>
                </a:highlight>
                <a:latin typeface="Outfit"/>
                <a:ea typeface="Outfit"/>
                <a:cs typeface="Outfit"/>
                <a:sym typeface="Outfit"/>
              </a:rPr>
              <a:t>Perform initial data cleaning and formatting to ensure data quality.</a:t>
            </a:r>
            <a:endParaRPr b="0" i="0" sz="1200" u="none" cap="none" strike="noStrike">
              <a:solidFill>
                <a:schemeClr val="dk1"/>
              </a:solidFill>
              <a:latin typeface="DM Sans"/>
              <a:ea typeface="DM Sans"/>
              <a:cs typeface="DM Sans"/>
              <a:sym typeface="DM Sans"/>
            </a:endParaRPr>
          </a:p>
          <a:p>
            <a:pPr indent="-95250" lvl="0" marL="17145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DM Sans"/>
              <a:ea typeface="DM Sans"/>
              <a:cs typeface="DM Sans"/>
              <a:sym typeface="DM Sans"/>
            </a:endParaRPr>
          </a:p>
        </p:txBody>
      </p:sp>
      <p:sp>
        <p:nvSpPr>
          <p:cNvPr id="388" name="Google Shape;388;p36"/>
          <p:cNvSpPr txBox="1"/>
          <p:nvPr/>
        </p:nvSpPr>
        <p:spPr>
          <a:xfrm flipH="1">
            <a:off x="4640875" y="1690314"/>
            <a:ext cx="1812300" cy="572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1400"/>
              </a:spcBef>
              <a:spcAft>
                <a:spcPts val="400"/>
              </a:spcAft>
              <a:buClr>
                <a:srgbClr val="000000"/>
              </a:buClr>
              <a:buSzPts val="1150"/>
              <a:buFont typeface="Arial"/>
              <a:buNone/>
            </a:pPr>
            <a:r>
              <a:rPr b="1" i="0" lang="en" sz="1150" u="none" cap="none" strike="noStrike">
                <a:solidFill>
                  <a:srgbClr val="0D0D0D"/>
                </a:solidFill>
                <a:highlight>
                  <a:srgbClr val="FFFFFF"/>
                </a:highlight>
                <a:latin typeface="Outfit"/>
                <a:ea typeface="Outfit"/>
                <a:cs typeface="Outfit"/>
                <a:sym typeface="Outfit"/>
              </a:rPr>
              <a:t>Exploratory Data Analysis (EDA)</a:t>
            </a:r>
            <a:endParaRPr b="1" i="0" sz="1800" u="none" cap="none" strike="noStrike">
              <a:solidFill>
                <a:schemeClr val="dk1"/>
              </a:solidFill>
              <a:latin typeface="Outfit"/>
              <a:ea typeface="Outfit"/>
              <a:cs typeface="Outfit"/>
              <a:sym typeface="Outfit"/>
            </a:endParaRPr>
          </a:p>
        </p:txBody>
      </p:sp>
      <p:sp>
        <p:nvSpPr>
          <p:cNvPr id="389" name="Google Shape;389;p36"/>
          <p:cNvSpPr txBox="1"/>
          <p:nvPr/>
        </p:nvSpPr>
        <p:spPr>
          <a:xfrm flipH="1">
            <a:off x="4640925" y="2135085"/>
            <a:ext cx="1812300" cy="1698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700"/>
              <a:buFont typeface="Arial"/>
              <a:buNone/>
            </a:pPr>
            <a:r>
              <a:rPr b="0" i="0" lang="en" sz="700" u="none" cap="none" strike="noStrike">
                <a:solidFill>
                  <a:srgbClr val="0D0D0D"/>
                </a:solidFill>
                <a:highlight>
                  <a:srgbClr val="FFFFFF"/>
                </a:highlight>
                <a:latin typeface="Outfit"/>
                <a:ea typeface="Outfit"/>
                <a:cs typeface="Outfit"/>
                <a:sym typeface="Outfit"/>
              </a:rPr>
              <a:t>(Explore the data to understand the underlying patterns and trends)</a:t>
            </a:r>
            <a:endParaRPr b="0" i="0" sz="700" u="none" cap="none" strike="noStrike">
              <a:solidFill>
                <a:srgbClr val="0D0D0D"/>
              </a:solidFill>
              <a:highlight>
                <a:srgbClr val="FFFFFF"/>
              </a:highlight>
              <a:latin typeface="Outfit"/>
              <a:ea typeface="Outfit"/>
              <a:cs typeface="Outfit"/>
              <a:sym typeface="Outfit"/>
            </a:endParaRPr>
          </a:p>
          <a:p>
            <a:pPr indent="-273050" lvl="0" marL="457200" marR="0" rtl="0" algn="l">
              <a:lnSpc>
                <a:spcPct val="115000"/>
              </a:lnSpc>
              <a:spcBef>
                <a:spcPts val="1500"/>
              </a:spcBef>
              <a:spcAft>
                <a:spcPts val="0"/>
              </a:spcAft>
              <a:buClr>
                <a:srgbClr val="0D0D0D"/>
              </a:buClr>
              <a:buSzPts val="700"/>
              <a:buFont typeface="Outfit"/>
              <a:buChar char="●"/>
            </a:pPr>
            <a:r>
              <a:rPr b="0" i="0" lang="en" sz="700" u="none" cap="none" strike="noStrike">
                <a:solidFill>
                  <a:srgbClr val="0D0D0D"/>
                </a:solidFill>
                <a:highlight>
                  <a:srgbClr val="FFFFFF"/>
                </a:highlight>
                <a:latin typeface="Outfit"/>
                <a:ea typeface="Outfit"/>
                <a:cs typeface="Outfit"/>
                <a:sym typeface="Outfit"/>
              </a:rPr>
              <a:t>Perform statistical analysis to summarize the data's main characteristics.</a:t>
            </a:r>
            <a:endParaRPr b="0" i="0" sz="700" u="none" cap="none" strike="noStrike">
              <a:solidFill>
                <a:srgbClr val="0D0D0D"/>
              </a:solidFill>
              <a:highlight>
                <a:srgbClr val="FFFFFF"/>
              </a:highlight>
              <a:latin typeface="Outfit"/>
              <a:ea typeface="Outfit"/>
              <a:cs typeface="Outfit"/>
              <a:sym typeface="Outfit"/>
            </a:endParaRPr>
          </a:p>
          <a:p>
            <a:pPr indent="-273050" lvl="0" marL="457200" marR="0" rtl="0" algn="l">
              <a:lnSpc>
                <a:spcPct val="115000"/>
              </a:lnSpc>
              <a:spcBef>
                <a:spcPts val="0"/>
              </a:spcBef>
              <a:spcAft>
                <a:spcPts val="0"/>
              </a:spcAft>
              <a:buClr>
                <a:srgbClr val="0D0D0D"/>
              </a:buClr>
              <a:buSzPts val="700"/>
              <a:buFont typeface="Outfit"/>
              <a:buChar char="●"/>
            </a:pPr>
            <a:r>
              <a:rPr b="0" i="0" lang="en" sz="700" u="none" cap="none" strike="noStrike">
                <a:solidFill>
                  <a:srgbClr val="0D0D0D"/>
                </a:solidFill>
                <a:highlight>
                  <a:srgbClr val="FFFFFF"/>
                </a:highlight>
                <a:latin typeface="Outfit"/>
                <a:ea typeface="Outfit"/>
                <a:cs typeface="Outfit"/>
                <a:sym typeface="Outfit"/>
              </a:rPr>
              <a:t>Identify and handle any missing data or outliers.</a:t>
            </a:r>
            <a:endParaRPr b="0" i="0" sz="700" u="none" cap="none" strike="noStrike">
              <a:solidFill>
                <a:srgbClr val="0D0D0D"/>
              </a:solidFill>
              <a:highlight>
                <a:srgbClr val="FFFFFF"/>
              </a:highlight>
              <a:latin typeface="Outfit"/>
              <a:ea typeface="Outfit"/>
              <a:cs typeface="Outfit"/>
              <a:sym typeface="Outfit"/>
            </a:endParaRPr>
          </a:p>
          <a:p>
            <a:pPr indent="-273050" lvl="0" marL="457200" marR="0" rtl="0" algn="l">
              <a:lnSpc>
                <a:spcPct val="115000"/>
              </a:lnSpc>
              <a:spcBef>
                <a:spcPts val="0"/>
              </a:spcBef>
              <a:spcAft>
                <a:spcPts val="0"/>
              </a:spcAft>
              <a:buClr>
                <a:srgbClr val="0D0D0D"/>
              </a:buClr>
              <a:buSzPts val="700"/>
              <a:buFont typeface="Outfit"/>
              <a:buChar char="●"/>
            </a:pPr>
            <a:r>
              <a:rPr b="0" i="0" lang="en" sz="700" u="none" cap="none" strike="noStrike">
                <a:solidFill>
                  <a:srgbClr val="0D0D0D"/>
                </a:solidFill>
                <a:highlight>
                  <a:srgbClr val="FFFFFF"/>
                </a:highlight>
                <a:latin typeface="Outfit"/>
                <a:ea typeface="Outfit"/>
                <a:cs typeface="Outfit"/>
                <a:sym typeface="Outfit"/>
              </a:rPr>
              <a:t>Merge tables and establish connections between different datasets.</a:t>
            </a:r>
            <a:endParaRPr b="0" i="0" sz="700" u="none" cap="none" strike="noStrike">
              <a:solidFill>
                <a:srgbClr val="0D0D0D"/>
              </a:solidFill>
              <a:highlight>
                <a:srgbClr val="FFFFFF"/>
              </a:highlight>
              <a:latin typeface="Outfit"/>
              <a:ea typeface="Outfit"/>
              <a:cs typeface="Outfit"/>
              <a:sym typeface="Outfit"/>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DM Sans"/>
              <a:ea typeface="DM Sans"/>
              <a:cs typeface="DM Sans"/>
              <a:sym typeface="DM Sans"/>
            </a:endParaRPr>
          </a:p>
        </p:txBody>
      </p:sp>
      <p:sp>
        <p:nvSpPr>
          <p:cNvPr id="390" name="Google Shape;390;p36"/>
          <p:cNvSpPr txBox="1"/>
          <p:nvPr/>
        </p:nvSpPr>
        <p:spPr>
          <a:xfrm flipH="1">
            <a:off x="6604825" y="1658613"/>
            <a:ext cx="1812300" cy="572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1400"/>
              </a:spcBef>
              <a:spcAft>
                <a:spcPts val="400"/>
              </a:spcAft>
              <a:buClr>
                <a:srgbClr val="000000"/>
              </a:buClr>
              <a:buSzPts val="1150"/>
              <a:buFont typeface="Arial"/>
              <a:buNone/>
            </a:pPr>
            <a:r>
              <a:rPr b="1" i="0" lang="en" sz="1150" u="none" cap="none" strike="noStrike">
                <a:solidFill>
                  <a:srgbClr val="0D0D0D"/>
                </a:solidFill>
                <a:highlight>
                  <a:srgbClr val="FFFFFF"/>
                </a:highlight>
                <a:latin typeface="Outfit"/>
                <a:ea typeface="Outfit"/>
                <a:cs typeface="Outfit"/>
                <a:sym typeface="Outfit"/>
              </a:rPr>
              <a:t>Data Visualization and Analysis</a:t>
            </a:r>
            <a:endParaRPr b="1" i="0" sz="1800" u="none" cap="none" strike="noStrike">
              <a:solidFill>
                <a:schemeClr val="dk1"/>
              </a:solidFill>
              <a:latin typeface="Outfit"/>
              <a:ea typeface="Outfit"/>
              <a:cs typeface="Outfit"/>
              <a:sym typeface="Outfit"/>
            </a:endParaRPr>
          </a:p>
        </p:txBody>
      </p:sp>
      <p:sp>
        <p:nvSpPr>
          <p:cNvPr id="391" name="Google Shape;391;p36"/>
          <p:cNvSpPr txBox="1"/>
          <p:nvPr/>
        </p:nvSpPr>
        <p:spPr>
          <a:xfrm flipH="1">
            <a:off x="6488825" y="2179075"/>
            <a:ext cx="2494800" cy="122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700"/>
              <a:buFont typeface="Arial"/>
              <a:buNone/>
            </a:pPr>
            <a:r>
              <a:rPr b="0" i="0" lang="en" sz="700" u="none" cap="none" strike="noStrike">
                <a:solidFill>
                  <a:srgbClr val="0D0D0D"/>
                </a:solidFill>
                <a:highlight>
                  <a:srgbClr val="FFFFFF"/>
                </a:highlight>
                <a:latin typeface="Outfit"/>
                <a:ea typeface="Outfit"/>
                <a:cs typeface="Outfit"/>
                <a:sym typeface="Outfit"/>
              </a:rPr>
              <a:t>(Create visual representations of the data to answer the research questions)</a:t>
            </a:r>
            <a:endParaRPr b="0" i="0" sz="700" u="none" cap="none" strike="noStrike">
              <a:solidFill>
                <a:srgbClr val="0D0D0D"/>
              </a:solidFill>
              <a:highlight>
                <a:srgbClr val="FFFFFF"/>
              </a:highlight>
              <a:latin typeface="Outfit"/>
              <a:ea typeface="Outfit"/>
              <a:cs typeface="Outfit"/>
              <a:sym typeface="Outfit"/>
            </a:endParaRPr>
          </a:p>
          <a:p>
            <a:pPr indent="-273050" lvl="0" marL="457200" marR="0" rtl="0" algn="l">
              <a:lnSpc>
                <a:spcPct val="115000"/>
              </a:lnSpc>
              <a:spcBef>
                <a:spcPts val="1500"/>
              </a:spcBef>
              <a:spcAft>
                <a:spcPts val="0"/>
              </a:spcAft>
              <a:buClr>
                <a:srgbClr val="0D0D0D"/>
              </a:buClr>
              <a:buSzPts val="700"/>
              <a:buFont typeface="Outfit"/>
              <a:buChar char="●"/>
            </a:pPr>
            <a:r>
              <a:rPr b="0" i="0" lang="en" sz="700" u="none" cap="none" strike="noStrike">
                <a:solidFill>
                  <a:srgbClr val="0D0D0D"/>
                </a:solidFill>
                <a:highlight>
                  <a:srgbClr val="FFFFFF"/>
                </a:highlight>
                <a:latin typeface="Outfit"/>
                <a:ea typeface="Outfit"/>
                <a:cs typeface="Outfit"/>
                <a:sym typeface="Outfit"/>
              </a:rPr>
              <a:t>Develop visualizations such as timelines of participation, evaluation algorithms, and total competitors vs. total teams.</a:t>
            </a:r>
            <a:endParaRPr b="0" i="0" sz="700" u="none" cap="none" strike="noStrike">
              <a:solidFill>
                <a:srgbClr val="0D0D0D"/>
              </a:solidFill>
              <a:highlight>
                <a:srgbClr val="FFFFFF"/>
              </a:highlight>
              <a:latin typeface="Outfit"/>
              <a:ea typeface="Outfit"/>
              <a:cs typeface="Outfit"/>
              <a:sym typeface="Outfit"/>
            </a:endParaRPr>
          </a:p>
          <a:p>
            <a:pPr indent="-273050" lvl="0" marL="457200" marR="0" rtl="0" algn="l">
              <a:lnSpc>
                <a:spcPct val="115000"/>
              </a:lnSpc>
              <a:spcBef>
                <a:spcPts val="0"/>
              </a:spcBef>
              <a:spcAft>
                <a:spcPts val="0"/>
              </a:spcAft>
              <a:buClr>
                <a:srgbClr val="0D0D0D"/>
              </a:buClr>
              <a:buSzPts val="700"/>
              <a:buFont typeface="Outfit"/>
              <a:buChar char="●"/>
            </a:pPr>
            <a:r>
              <a:rPr b="0" i="0" lang="en" sz="700" u="none" cap="none" strike="noStrike">
                <a:solidFill>
                  <a:srgbClr val="0D0D0D"/>
                </a:solidFill>
                <a:highlight>
                  <a:srgbClr val="FFFFFF"/>
                </a:highlight>
                <a:latin typeface="Outfit"/>
                <a:ea typeface="Outfit"/>
                <a:cs typeface="Outfit"/>
                <a:sym typeface="Outfit"/>
              </a:rPr>
              <a:t>Interpret the results of the visualizations and extract insights.</a:t>
            </a:r>
            <a:endParaRPr b="0" i="0" sz="700" u="none" cap="none" strike="noStrike">
              <a:solidFill>
                <a:srgbClr val="0D0D0D"/>
              </a:solidFill>
              <a:highlight>
                <a:srgbClr val="FFFFFF"/>
              </a:highlight>
              <a:latin typeface="Outfit"/>
              <a:ea typeface="Outfit"/>
              <a:cs typeface="Outfit"/>
              <a:sym typeface="Outfit"/>
            </a:endParaRPr>
          </a:p>
          <a:p>
            <a:pPr indent="-273050" lvl="0" marL="457200" marR="0" rtl="0" algn="l">
              <a:lnSpc>
                <a:spcPct val="115000"/>
              </a:lnSpc>
              <a:spcBef>
                <a:spcPts val="0"/>
              </a:spcBef>
              <a:spcAft>
                <a:spcPts val="0"/>
              </a:spcAft>
              <a:buClr>
                <a:srgbClr val="0D0D0D"/>
              </a:buClr>
              <a:buSzPts val="700"/>
              <a:buFont typeface="Outfit"/>
              <a:buChar char="●"/>
            </a:pPr>
            <a:r>
              <a:rPr b="0" i="0" lang="en" sz="700" u="none" cap="none" strike="noStrike">
                <a:solidFill>
                  <a:srgbClr val="0D0D0D"/>
                </a:solidFill>
                <a:highlight>
                  <a:srgbClr val="FFFFFF"/>
                </a:highlight>
                <a:latin typeface="Outfit"/>
                <a:ea typeface="Outfit"/>
                <a:cs typeface="Outfit"/>
                <a:sym typeface="Outfit"/>
              </a:rPr>
              <a:t>Prepare preliminary findings to present to the client for feedback.</a:t>
            </a:r>
            <a:endParaRPr b="0" i="0" sz="1200" u="none" cap="none" strike="noStrike">
              <a:solidFill>
                <a:schemeClr val="dk1"/>
              </a:solidFill>
              <a:latin typeface="DM Sans"/>
              <a:ea typeface="DM Sans"/>
              <a:cs typeface="DM Sans"/>
              <a:sym typeface="DM Sans"/>
            </a:endParaRPr>
          </a:p>
        </p:txBody>
      </p:sp>
      <p:cxnSp>
        <p:nvCxnSpPr>
          <p:cNvPr id="392" name="Google Shape;392;p36"/>
          <p:cNvCxnSpPr>
            <a:stCxn id="380" idx="4"/>
            <a:endCxn id="384" idx="0"/>
          </p:cNvCxnSpPr>
          <p:nvPr/>
        </p:nvCxnSpPr>
        <p:spPr>
          <a:xfrm>
            <a:off x="1619325" y="1538100"/>
            <a:ext cx="8100" cy="182100"/>
          </a:xfrm>
          <a:prstGeom prst="straightConnector1">
            <a:avLst/>
          </a:prstGeom>
          <a:noFill/>
          <a:ln cap="flat" cmpd="sng" w="9525">
            <a:solidFill>
              <a:schemeClr val="dk1"/>
            </a:solidFill>
            <a:prstDash val="solid"/>
            <a:round/>
            <a:headEnd len="sm" w="sm" type="none"/>
            <a:tailEnd len="sm" w="sm" type="none"/>
          </a:ln>
        </p:spPr>
      </p:cxnSp>
      <p:cxnSp>
        <p:nvCxnSpPr>
          <p:cNvPr id="393" name="Google Shape;393;p36"/>
          <p:cNvCxnSpPr>
            <a:stCxn id="381" idx="4"/>
            <a:endCxn id="386" idx="0"/>
          </p:cNvCxnSpPr>
          <p:nvPr/>
        </p:nvCxnSpPr>
        <p:spPr>
          <a:xfrm>
            <a:off x="3583225" y="1538100"/>
            <a:ext cx="0" cy="120600"/>
          </a:xfrm>
          <a:prstGeom prst="straightConnector1">
            <a:avLst/>
          </a:prstGeom>
          <a:noFill/>
          <a:ln cap="flat" cmpd="sng" w="9525">
            <a:solidFill>
              <a:schemeClr val="dk1"/>
            </a:solidFill>
            <a:prstDash val="solid"/>
            <a:round/>
            <a:headEnd len="sm" w="sm" type="none"/>
            <a:tailEnd len="sm" w="sm" type="none"/>
          </a:ln>
        </p:spPr>
      </p:cxnSp>
      <p:cxnSp>
        <p:nvCxnSpPr>
          <p:cNvPr id="394" name="Google Shape;394;p36"/>
          <p:cNvCxnSpPr>
            <a:stCxn id="382" idx="4"/>
            <a:endCxn id="388" idx="0"/>
          </p:cNvCxnSpPr>
          <p:nvPr/>
        </p:nvCxnSpPr>
        <p:spPr>
          <a:xfrm>
            <a:off x="5547125" y="1538100"/>
            <a:ext cx="0" cy="152100"/>
          </a:xfrm>
          <a:prstGeom prst="straightConnector1">
            <a:avLst/>
          </a:prstGeom>
          <a:noFill/>
          <a:ln cap="flat" cmpd="sng" w="9525">
            <a:solidFill>
              <a:schemeClr val="dk1"/>
            </a:solidFill>
            <a:prstDash val="solid"/>
            <a:round/>
            <a:headEnd len="sm" w="sm" type="none"/>
            <a:tailEnd len="sm" w="sm" type="none"/>
          </a:ln>
        </p:spPr>
      </p:cxnSp>
      <p:cxnSp>
        <p:nvCxnSpPr>
          <p:cNvPr id="395" name="Google Shape;395;p36"/>
          <p:cNvCxnSpPr>
            <a:stCxn id="383" idx="4"/>
            <a:endCxn id="390" idx="0"/>
          </p:cNvCxnSpPr>
          <p:nvPr/>
        </p:nvCxnSpPr>
        <p:spPr>
          <a:xfrm>
            <a:off x="7511025" y="1538100"/>
            <a:ext cx="0" cy="120600"/>
          </a:xfrm>
          <a:prstGeom prst="straightConnector1">
            <a:avLst/>
          </a:prstGeom>
          <a:noFill/>
          <a:ln cap="flat" cmpd="sng" w="9525">
            <a:solidFill>
              <a:schemeClr val="dk1"/>
            </a:solidFill>
            <a:prstDash val="solid"/>
            <a:round/>
            <a:headEnd len="sm" w="sm" type="none"/>
            <a:tailEnd len="sm" w="sm" type="none"/>
          </a:ln>
        </p:spPr>
      </p:cxnSp>
      <p:sp>
        <p:nvSpPr>
          <p:cNvPr id="396" name="Google Shape;396;p36"/>
          <p:cNvSpPr/>
          <p:nvPr/>
        </p:nvSpPr>
        <p:spPr>
          <a:xfrm>
            <a:off x="8256006" y="3746063"/>
            <a:ext cx="176400" cy="176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36"/>
          <p:cNvSpPr txBox="1"/>
          <p:nvPr/>
        </p:nvSpPr>
        <p:spPr>
          <a:xfrm flipH="1">
            <a:off x="6118125" y="3721088"/>
            <a:ext cx="1812300" cy="263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150" u="none" cap="none" strike="noStrike">
                <a:solidFill>
                  <a:schemeClr val="dk1"/>
                </a:solidFill>
                <a:latin typeface="Outfit"/>
                <a:ea typeface="Outfit"/>
                <a:cs typeface="Outfit"/>
                <a:sym typeface="Outfit"/>
              </a:rPr>
              <a:t>Client Reporting</a:t>
            </a:r>
            <a:endParaRPr b="1" i="0" sz="1150" u="none" cap="none" strike="noStrike">
              <a:solidFill>
                <a:schemeClr val="dk1"/>
              </a:solidFill>
              <a:latin typeface="Outfit"/>
              <a:ea typeface="Outfit"/>
              <a:cs typeface="Outfit"/>
              <a:sym typeface="Outfit"/>
            </a:endParaRPr>
          </a:p>
        </p:txBody>
      </p:sp>
      <p:cxnSp>
        <p:nvCxnSpPr>
          <p:cNvPr id="398" name="Google Shape;398;p36"/>
          <p:cNvCxnSpPr/>
          <p:nvPr/>
        </p:nvCxnSpPr>
        <p:spPr>
          <a:xfrm>
            <a:off x="1707525" y="1457308"/>
            <a:ext cx="1787400" cy="0"/>
          </a:xfrm>
          <a:prstGeom prst="straightConnector1">
            <a:avLst/>
          </a:prstGeom>
          <a:noFill/>
          <a:ln cap="flat" cmpd="sng" w="9525">
            <a:solidFill>
              <a:srgbClr val="354353"/>
            </a:solidFill>
            <a:prstDash val="solid"/>
            <a:round/>
            <a:headEnd len="sm" w="sm" type="none"/>
            <a:tailEnd len="med" w="med" type="triangle"/>
          </a:ln>
        </p:spPr>
      </p:cxnSp>
      <p:cxnSp>
        <p:nvCxnSpPr>
          <p:cNvPr id="399" name="Google Shape;399;p36"/>
          <p:cNvCxnSpPr/>
          <p:nvPr/>
        </p:nvCxnSpPr>
        <p:spPr>
          <a:xfrm>
            <a:off x="3678250" y="1449900"/>
            <a:ext cx="1787400" cy="0"/>
          </a:xfrm>
          <a:prstGeom prst="straightConnector1">
            <a:avLst/>
          </a:prstGeom>
          <a:noFill/>
          <a:ln cap="flat" cmpd="sng" w="9525">
            <a:solidFill>
              <a:srgbClr val="354353"/>
            </a:solidFill>
            <a:prstDash val="solid"/>
            <a:round/>
            <a:headEnd len="sm" w="sm" type="none"/>
            <a:tailEnd len="med" w="med" type="triangle"/>
          </a:ln>
        </p:spPr>
      </p:cxnSp>
      <p:cxnSp>
        <p:nvCxnSpPr>
          <p:cNvPr id="400" name="Google Shape;400;p36"/>
          <p:cNvCxnSpPr/>
          <p:nvPr/>
        </p:nvCxnSpPr>
        <p:spPr>
          <a:xfrm>
            <a:off x="5635325" y="1449900"/>
            <a:ext cx="1787400" cy="0"/>
          </a:xfrm>
          <a:prstGeom prst="straightConnector1">
            <a:avLst/>
          </a:prstGeom>
          <a:noFill/>
          <a:ln cap="flat" cmpd="sng" w="9525">
            <a:solidFill>
              <a:srgbClr val="354353"/>
            </a:solidFill>
            <a:prstDash val="solid"/>
            <a:round/>
            <a:headEnd len="sm" w="sm" type="none"/>
            <a:tailEnd len="med" w="med" type="triangle"/>
          </a:ln>
        </p:spPr>
      </p:cxnSp>
      <p:cxnSp>
        <p:nvCxnSpPr>
          <p:cNvPr id="401" name="Google Shape;401;p36"/>
          <p:cNvCxnSpPr>
            <a:stCxn id="383" idx="6"/>
            <a:endCxn id="396" idx="6"/>
          </p:cNvCxnSpPr>
          <p:nvPr/>
        </p:nvCxnSpPr>
        <p:spPr>
          <a:xfrm>
            <a:off x="7599225" y="1449900"/>
            <a:ext cx="833100" cy="2384400"/>
          </a:xfrm>
          <a:prstGeom prst="bentConnector3">
            <a:avLst>
              <a:gd fmla="val 162943" name="adj1"/>
            </a:avLst>
          </a:prstGeom>
          <a:noFill/>
          <a:ln cap="flat" cmpd="sng" w="9525">
            <a:solidFill>
              <a:srgbClr val="354353"/>
            </a:solidFill>
            <a:prstDash val="solid"/>
            <a:round/>
            <a:headEnd len="sm" w="sm" type="none"/>
            <a:tailEnd len="med" w="med" type="triangle"/>
          </a:ln>
        </p:spPr>
      </p:cxnSp>
      <p:sp>
        <p:nvSpPr>
          <p:cNvPr id="402" name="Google Shape;402;p36"/>
          <p:cNvSpPr txBox="1"/>
          <p:nvPr/>
        </p:nvSpPr>
        <p:spPr>
          <a:xfrm flipH="1">
            <a:off x="5073300" y="3890000"/>
            <a:ext cx="3182700" cy="11718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700"/>
              <a:buFont typeface="Arial"/>
              <a:buNone/>
            </a:pPr>
            <a:r>
              <a:rPr b="0" i="0" lang="en" sz="700" u="none" cap="none" strike="noStrike">
                <a:solidFill>
                  <a:srgbClr val="0D0D0D"/>
                </a:solidFill>
                <a:highlight>
                  <a:srgbClr val="FFFFFF"/>
                </a:highlight>
                <a:latin typeface="Outfit"/>
                <a:ea typeface="Outfit"/>
                <a:cs typeface="Outfit"/>
                <a:sym typeface="Outfit"/>
              </a:rPr>
              <a:t>(Communicate the findings and insights to the client effectively)</a:t>
            </a:r>
            <a:endParaRPr b="0" i="0" sz="700" u="none" cap="none" strike="noStrike">
              <a:solidFill>
                <a:srgbClr val="0D0D0D"/>
              </a:solidFill>
              <a:highlight>
                <a:srgbClr val="FFFFFF"/>
              </a:highlight>
              <a:latin typeface="Outfit"/>
              <a:ea typeface="Outfit"/>
              <a:cs typeface="Outfit"/>
              <a:sym typeface="Outfit"/>
            </a:endParaRPr>
          </a:p>
          <a:p>
            <a:pPr indent="-273050" lvl="1" marL="914400" marR="0" rtl="0" algn="l">
              <a:lnSpc>
                <a:spcPct val="115000"/>
              </a:lnSpc>
              <a:spcBef>
                <a:spcPts val="1500"/>
              </a:spcBef>
              <a:spcAft>
                <a:spcPts val="0"/>
              </a:spcAft>
              <a:buClr>
                <a:srgbClr val="0D0D0D"/>
              </a:buClr>
              <a:buSzPts val="700"/>
              <a:buFont typeface="Outfit"/>
              <a:buChar char="●"/>
            </a:pPr>
            <a:r>
              <a:rPr b="0" i="0" lang="en" sz="700" u="none" cap="none" strike="noStrike">
                <a:solidFill>
                  <a:srgbClr val="0D0D0D"/>
                </a:solidFill>
                <a:highlight>
                  <a:srgbClr val="FFFFFF"/>
                </a:highlight>
                <a:latin typeface="Outfit"/>
                <a:ea typeface="Outfit"/>
                <a:cs typeface="Outfit"/>
                <a:sym typeface="Outfit"/>
              </a:rPr>
              <a:t>Compile the final report with all visualizations and insights.</a:t>
            </a:r>
            <a:endParaRPr b="0" i="0" sz="700" u="none" cap="none" strike="noStrike">
              <a:solidFill>
                <a:srgbClr val="0D0D0D"/>
              </a:solidFill>
              <a:highlight>
                <a:srgbClr val="FFFFFF"/>
              </a:highlight>
              <a:latin typeface="Outfit"/>
              <a:ea typeface="Outfit"/>
              <a:cs typeface="Outfit"/>
              <a:sym typeface="Outfit"/>
            </a:endParaRPr>
          </a:p>
          <a:p>
            <a:pPr indent="-273050" lvl="1" marL="914400" marR="0" rtl="0" algn="l">
              <a:lnSpc>
                <a:spcPct val="115000"/>
              </a:lnSpc>
              <a:spcBef>
                <a:spcPts val="0"/>
              </a:spcBef>
              <a:spcAft>
                <a:spcPts val="0"/>
              </a:spcAft>
              <a:buClr>
                <a:srgbClr val="0D0D0D"/>
              </a:buClr>
              <a:buSzPts val="700"/>
              <a:buFont typeface="Outfit"/>
              <a:buChar char="●"/>
            </a:pPr>
            <a:r>
              <a:rPr b="0" i="0" lang="en" sz="700" u="none" cap="none" strike="noStrike">
                <a:solidFill>
                  <a:srgbClr val="0D0D0D"/>
                </a:solidFill>
                <a:highlight>
                  <a:srgbClr val="FFFFFF"/>
                </a:highlight>
                <a:latin typeface="Outfit"/>
                <a:ea typeface="Outfit"/>
                <a:cs typeface="Outfit"/>
                <a:sym typeface="Outfit"/>
              </a:rPr>
              <a:t>Create a comprehensive presentation, including sections on motivation, related work, and datasets.</a:t>
            </a:r>
            <a:endParaRPr b="0" i="0" sz="700" u="none" cap="none" strike="noStrike">
              <a:solidFill>
                <a:srgbClr val="0D0D0D"/>
              </a:solidFill>
              <a:highlight>
                <a:srgbClr val="FFFFFF"/>
              </a:highlight>
              <a:latin typeface="Outfit"/>
              <a:ea typeface="Outfit"/>
              <a:cs typeface="Outfit"/>
              <a:sym typeface="Outfit"/>
            </a:endParaRPr>
          </a:p>
          <a:p>
            <a:pPr indent="-273050" lvl="1" marL="914400" marR="0" rtl="0" algn="l">
              <a:lnSpc>
                <a:spcPct val="115000"/>
              </a:lnSpc>
              <a:spcBef>
                <a:spcPts val="0"/>
              </a:spcBef>
              <a:spcAft>
                <a:spcPts val="0"/>
              </a:spcAft>
              <a:buClr>
                <a:srgbClr val="0D0D0D"/>
              </a:buClr>
              <a:buSzPts val="700"/>
              <a:buFont typeface="Outfit"/>
              <a:buChar char="●"/>
            </a:pPr>
            <a:r>
              <a:rPr b="0" i="0" lang="en" sz="700" u="none" cap="none" strike="noStrike">
                <a:solidFill>
                  <a:srgbClr val="0D0D0D"/>
                </a:solidFill>
                <a:highlight>
                  <a:srgbClr val="FFFFFF"/>
                </a:highlight>
                <a:latin typeface="Outfit"/>
                <a:ea typeface="Outfit"/>
                <a:cs typeface="Outfit"/>
                <a:sym typeface="Outfit"/>
              </a:rPr>
              <a:t>Present the final insights and recommendations to the client and discuss potential impacts and next steps.</a:t>
            </a:r>
            <a:endParaRPr b="0" i="0" sz="1200" u="none" cap="none" strike="noStrike">
              <a:solidFill>
                <a:schemeClr val="dk1"/>
              </a:solidFill>
              <a:latin typeface="DM Sans"/>
              <a:ea typeface="DM Sans"/>
              <a:cs typeface="DM Sans"/>
              <a:sym typeface="DM Sans"/>
            </a:endParaRPr>
          </a:p>
        </p:txBody>
      </p:sp>
      <p:cxnSp>
        <p:nvCxnSpPr>
          <p:cNvPr id="403" name="Google Shape;403;p36"/>
          <p:cNvCxnSpPr/>
          <p:nvPr/>
        </p:nvCxnSpPr>
        <p:spPr>
          <a:xfrm rot="10800000">
            <a:off x="7824600" y="3833975"/>
            <a:ext cx="431400" cy="6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7"/>
          <p:cNvSpPr txBox="1"/>
          <p:nvPr>
            <p:ph type="title"/>
          </p:nvPr>
        </p:nvSpPr>
        <p:spPr>
          <a:xfrm>
            <a:off x="713225" y="2921288"/>
            <a:ext cx="4344300" cy="91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Exploratory Data Analysis</a:t>
            </a:r>
            <a:endParaRPr/>
          </a:p>
        </p:txBody>
      </p:sp>
      <p:sp>
        <p:nvSpPr>
          <p:cNvPr id="409" name="Google Shape;409;p37"/>
          <p:cNvSpPr txBox="1"/>
          <p:nvPr>
            <p:ph idx="2" type="title"/>
          </p:nvPr>
        </p:nvSpPr>
        <p:spPr>
          <a:xfrm>
            <a:off x="713225" y="1468350"/>
            <a:ext cx="1264200" cy="91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05</a:t>
            </a:r>
            <a:endParaRPr/>
          </a:p>
        </p:txBody>
      </p:sp>
      <p:grpSp>
        <p:nvGrpSpPr>
          <p:cNvPr id="410" name="Google Shape;410;p37"/>
          <p:cNvGrpSpPr/>
          <p:nvPr/>
        </p:nvGrpSpPr>
        <p:grpSpPr>
          <a:xfrm>
            <a:off x="5104880" y="-153372"/>
            <a:ext cx="4218588" cy="6000578"/>
            <a:chOff x="5104880" y="-153372"/>
            <a:chExt cx="4218588" cy="6000578"/>
          </a:xfrm>
        </p:grpSpPr>
        <p:sp>
          <p:nvSpPr>
            <p:cNvPr id="411" name="Google Shape;411;p37"/>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7"/>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37"/>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37"/>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7"/>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37"/>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37"/>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7"/>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7"/>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37"/>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7"/>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37"/>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37"/>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7"/>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37"/>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37"/>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37"/>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28" name="Google Shape;428;p37"/>
          <p:cNvCxnSpPr/>
          <p:nvPr/>
        </p:nvCxnSpPr>
        <p:spPr>
          <a:xfrm>
            <a:off x="841250" y="1385850"/>
            <a:ext cx="3735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8"/>
          <p:cNvSpPr txBox="1"/>
          <p:nvPr>
            <p:ph idx="2" type="subTitle"/>
          </p:nvPr>
        </p:nvSpPr>
        <p:spPr>
          <a:xfrm>
            <a:off x="5682287" y="3356165"/>
            <a:ext cx="24276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Numeric and Text Processing</a:t>
            </a:r>
            <a:endParaRPr/>
          </a:p>
        </p:txBody>
      </p:sp>
      <p:grpSp>
        <p:nvGrpSpPr>
          <p:cNvPr id="434" name="Google Shape;434;p38"/>
          <p:cNvGrpSpPr/>
          <p:nvPr/>
        </p:nvGrpSpPr>
        <p:grpSpPr>
          <a:xfrm>
            <a:off x="1006872" y="1099307"/>
            <a:ext cx="7257553" cy="3420607"/>
            <a:chOff x="238125" y="1188750"/>
            <a:chExt cx="7140450" cy="3335550"/>
          </a:xfrm>
        </p:grpSpPr>
        <p:sp>
          <p:nvSpPr>
            <p:cNvPr id="435" name="Google Shape;435;p38"/>
            <p:cNvSpPr/>
            <p:nvPr/>
          </p:nvSpPr>
          <p:spPr>
            <a:xfrm>
              <a:off x="238125" y="1188750"/>
              <a:ext cx="3507025" cy="1584000"/>
            </a:xfrm>
            <a:custGeom>
              <a:rect b="b" l="l" r="r" t="t"/>
              <a:pathLst>
                <a:path extrusionOk="0" h="63360" w="140281">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36" name="Google Shape;436;p38"/>
            <p:cNvSpPr/>
            <p:nvPr/>
          </p:nvSpPr>
          <p:spPr>
            <a:xfrm>
              <a:off x="238125" y="2940300"/>
              <a:ext cx="3507025" cy="1584000"/>
            </a:xfrm>
            <a:custGeom>
              <a:rect b="b" l="l" r="r" t="t"/>
              <a:pathLst>
                <a:path extrusionOk="0" h="63360" w="140281">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37" name="Google Shape;437;p38"/>
            <p:cNvSpPr/>
            <p:nvPr/>
          </p:nvSpPr>
          <p:spPr>
            <a:xfrm>
              <a:off x="3871550" y="1188750"/>
              <a:ext cx="3507025" cy="1584000"/>
            </a:xfrm>
            <a:custGeom>
              <a:rect b="b" l="l" r="r" t="t"/>
              <a:pathLst>
                <a:path extrusionOk="0" h="63360" w="140281">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38" name="Google Shape;438;p38"/>
            <p:cNvSpPr/>
            <p:nvPr/>
          </p:nvSpPr>
          <p:spPr>
            <a:xfrm>
              <a:off x="3871550" y="2940300"/>
              <a:ext cx="3507025" cy="1584000"/>
            </a:xfrm>
            <a:custGeom>
              <a:rect b="b" l="l" r="r" t="t"/>
              <a:pathLst>
                <a:path extrusionOk="0" h="63360" w="140281">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439" name="Google Shape;439;p38"/>
            <p:cNvSpPr/>
            <p:nvPr/>
          </p:nvSpPr>
          <p:spPr>
            <a:xfrm>
              <a:off x="2842425" y="1934600"/>
              <a:ext cx="1843850" cy="1843850"/>
            </a:xfrm>
            <a:custGeom>
              <a:rect b="b" l="l" r="r" t="t"/>
              <a:pathLst>
                <a:path extrusionOk="0" h="73754" w="73754">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440" name="Google Shape;440;p38"/>
          <p:cNvSpPr txBox="1"/>
          <p:nvPr/>
        </p:nvSpPr>
        <p:spPr>
          <a:xfrm>
            <a:off x="1713318" y="1415841"/>
            <a:ext cx="1940400" cy="8034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384655"/>
              </a:buClr>
              <a:buSzPts val="1400"/>
              <a:buFont typeface="DM Sans"/>
              <a:buNone/>
            </a:pPr>
            <a:r>
              <a:rPr b="0" i="0" lang="en" sz="1400" u="none" cap="none" strike="noStrike">
                <a:solidFill>
                  <a:srgbClr val="384655"/>
                </a:solidFill>
                <a:latin typeface="DM Sans"/>
                <a:ea typeface="DM Sans"/>
                <a:cs typeface="DM Sans"/>
                <a:sym typeface="DM Sans"/>
              </a:rPr>
              <a:t>Merged tables and establish connections</a:t>
            </a:r>
            <a:endParaRPr b="0" i="0" sz="1400" u="none" cap="none" strike="noStrike">
              <a:solidFill>
                <a:srgbClr val="000000"/>
              </a:solidFill>
              <a:latin typeface="Arial"/>
              <a:ea typeface="Arial"/>
              <a:cs typeface="Arial"/>
              <a:sym typeface="Arial"/>
            </a:endParaRPr>
          </a:p>
        </p:txBody>
      </p:sp>
      <p:sp>
        <p:nvSpPr>
          <p:cNvPr id="441" name="Google Shape;441;p38"/>
          <p:cNvSpPr txBox="1"/>
          <p:nvPr/>
        </p:nvSpPr>
        <p:spPr>
          <a:xfrm>
            <a:off x="5500892" y="1372509"/>
            <a:ext cx="2418300" cy="10512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384655"/>
              </a:buClr>
              <a:buSzPts val="1400"/>
              <a:buFont typeface="DM Sans"/>
              <a:buNone/>
            </a:pPr>
            <a:r>
              <a:rPr b="0" i="0" lang="en" sz="1400" u="none" cap="none" strike="noStrike">
                <a:solidFill>
                  <a:srgbClr val="384655"/>
                </a:solidFill>
                <a:latin typeface="DM Sans"/>
                <a:ea typeface="DM Sans"/>
                <a:cs typeface="DM Sans"/>
                <a:sym typeface="DM Sans"/>
              </a:rPr>
              <a:t>Remove unnecessary Columns &amp; De-duplication of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8"/>
          <p:cNvSpPr txBox="1"/>
          <p:nvPr/>
        </p:nvSpPr>
        <p:spPr>
          <a:xfrm>
            <a:off x="1713318" y="3240867"/>
            <a:ext cx="1626000" cy="803400"/>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Clr>
                <a:srgbClr val="384655"/>
              </a:buClr>
              <a:buSzPts val="1400"/>
              <a:buFont typeface="DM Sans"/>
              <a:buNone/>
            </a:pPr>
            <a:r>
              <a:rPr b="0" i="0" lang="en" sz="1400" u="none" cap="none" strike="noStrike">
                <a:solidFill>
                  <a:srgbClr val="384655"/>
                </a:solidFill>
                <a:latin typeface="DM Sans"/>
                <a:ea typeface="DM Sans"/>
                <a:cs typeface="DM Sans"/>
                <a:sym typeface="DM Sans"/>
              </a:rPr>
              <a:t>Data Formatting (True-1, False-0)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8"/>
          <p:cNvSpPr txBox="1"/>
          <p:nvPr/>
        </p:nvSpPr>
        <p:spPr>
          <a:xfrm>
            <a:off x="3894315" y="2464263"/>
            <a:ext cx="1353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384655"/>
                </a:solidFill>
                <a:latin typeface="Outfit"/>
                <a:ea typeface="Outfit"/>
                <a:cs typeface="Outfit"/>
                <a:sym typeface="Outfit"/>
              </a:rPr>
              <a:t>Data Cleaning</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9"/>
          <p:cNvSpPr txBox="1"/>
          <p:nvPr>
            <p:ph type="title"/>
          </p:nvPr>
        </p:nvSpPr>
        <p:spPr>
          <a:xfrm>
            <a:off x="713225" y="2921288"/>
            <a:ext cx="4344300" cy="91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Data Visualization</a:t>
            </a:r>
            <a:endParaRPr/>
          </a:p>
        </p:txBody>
      </p:sp>
      <p:sp>
        <p:nvSpPr>
          <p:cNvPr id="449" name="Google Shape;449;p39"/>
          <p:cNvSpPr txBox="1"/>
          <p:nvPr>
            <p:ph idx="2" type="title"/>
          </p:nvPr>
        </p:nvSpPr>
        <p:spPr>
          <a:xfrm>
            <a:off x="713225" y="1468350"/>
            <a:ext cx="1264200" cy="91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06</a:t>
            </a:r>
            <a:endParaRPr/>
          </a:p>
        </p:txBody>
      </p:sp>
      <p:grpSp>
        <p:nvGrpSpPr>
          <p:cNvPr id="450" name="Google Shape;450;p39"/>
          <p:cNvGrpSpPr/>
          <p:nvPr/>
        </p:nvGrpSpPr>
        <p:grpSpPr>
          <a:xfrm>
            <a:off x="5104880" y="-153372"/>
            <a:ext cx="4218588" cy="6000578"/>
            <a:chOff x="5104880" y="-153372"/>
            <a:chExt cx="4218588" cy="6000578"/>
          </a:xfrm>
        </p:grpSpPr>
        <p:sp>
          <p:nvSpPr>
            <p:cNvPr id="451" name="Google Shape;451;p39"/>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9"/>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9"/>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9"/>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9"/>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9"/>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9"/>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9"/>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9"/>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9"/>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9"/>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9"/>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9"/>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9"/>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9"/>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9"/>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9"/>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8" name="Google Shape;468;p39"/>
          <p:cNvCxnSpPr/>
          <p:nvPr/>
        </p:nvCxnSpPr>
        <p:spPr>
          <a:xfrm>
            <a:off x="841250" y="1385850"/>
            <a:ext cx="3735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500"/>
              <a:buNone/>
            </a:pPr>
            <a:r>
              <a:rPr lang="en" sz="1400"/>
              <a:t>How did the participation efficiency of competitions change over the past decade?</a:t>
            </a:r>
            <a:endParaRPr sz="3800"/>
          </a:p>
        </p:txBody>
      </p:sp>
      <p:pic>
        <p:nvPicPr>
          <p:cNvPr id="474" name="Google Shape;474;p40"/>
          <p:cNvPicPr preferRelativeResize="0"/>
          <p:nvPr/>
        </p:nvPicPr>
        <p:blipFill rotWithShape="1">
          <a:blip r:embed="rId3">
            <a:alphaModFix/>
          </a:blip>
          <a:srcRect b="0" l="0" r="0" t="0"/>
          <a:stretch/>
        </p:blipFill>
        <p:spPr>
          <a:xfrm>
            <a:off x="1642250" y="1180725"/>
            <a:ext cx="1343025" cy="352425"/>
          </a:xfrm>
          <a:prstGeom prst="rect">
            <a:avLst/>
          </a:prstGeom>
          <a:noFill/>
          <a:ln>
            <a:noFill/>
          </a:ln>
        </p:spPr>
      </p:pic>
      <p:pic>
        <p:nvPicPr>
          <p:cNvPr id="475" name="Google Shape;475;p40"/>
          <p:cNvPicPr preferRelativeResize="0"/>
          <p:nvPr/>
        </p:nvPicPr>
        <p:blipFill>
          <a:blip r:embed="rId4">
            <a:alphaModFix/>
          </a:blip>
          <a:stretch>
            <a:fillRect/>
          </a:stretch>
        </p:blipFill>
        <p:spPr>
          <a:xfrm>
            <a:off x="1713400" y="1696150"/>
            <a:ext cx="5388850" cy="3238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400">
                <a:highlight>
                  <a:srgbClr val="FFFFFF"/>
                </a:highlight>
              </a:rPr>
              <a:t>Does the reward given out affect the participation efficiency?</a:t>
            </a:r>
            <a:endParaRPr sz="3700"/>
          </a:p>
        </p:txBody>
      </p:sp>
      <p:sp>
        <p:nvSpPr>
          <p:cNvPr id="481" name="Google Shape;481;p41"/>
          <p:cNvSpPr txBox="1"/>
          <p:nvPr>
            <p:ph idx="2" type="subTitle"/>
          </p:nvPr>
        </p:nvSpPr>
        <p:spPr>
          <a:xfrm>
            <a:off x="3427950" y="2768751"/>
            <a:ext cx="2288100" cy="89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t/>
            </a:r>
            <a:endParaRPr/>
          </a:p>
        </p:txBody>
      </p:sp>
      <p:sp>
        <p:nvSpPr>
          <p:cNvPr id="482" name="Google Shape;482;p41"/>
          <p:cNvSpPr txBox="1"/>
          <p:nvPr>
            <p:ph idx="3" type="subTitle"/>
          </p:nvPr>
        </p:nvSpPr>
        <p:spPr>
          <a:xfrm>
            <a:off x="5974700" y="2768750"/>
            <a:ext cx="238200" cy="89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t>j</a:t>
            </a:r>
            <a:endParaRPr/>
          </a:p>
        </p:txBody>
      </p:sp>
      <p:sp>
        <p:nvSpPr>
          <p:cNvPr id="483" name="Google Shape;483;p41"/>
          <p:cNvSpPr txBox="1"/>
          <p:nvPr>
            <p:ph idx="6" type="subTitle"/>
          </p:nvPr>
        </p:nvSpPr>
        <p:spPr>
          <a:xfrm>
            <a:off x="5974700" y="2250275"/>
            <a:ext cx="565500" cy="6600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a:t>
            </a:r>
            <a:endParaRPr/>
          </a:p>
        </p:txBody>
      </p:sp>
      <p:sp>
        <p:nvSpPr>
          <p:cNvPr id="484" name="Google Shape;484;p41"/>
          <p:cNvSpPr txBox="1"/>
          <p:nvPr/>
        </p:nvSpPr>
        <p:spPr>
          <a:xfrm>
            <a:off x="2122375" y="4479525"/>
            <a:ext cx="4417800" cy="3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0D0D0D"/>
                </a:solidFill>
                <a:highlight>
                  <a:srgbClr val="FFFFFF"/>
                </a:highlight>
                <a:latin typeface="DM Sans"/>
                <a:ea typeface="DM Sans"/>
                <a:cs typeface="DM Sans"/>
                <a:sym typeface="DM Sans"/>
              </a:rPr>
              <a:t>Variation in log of total competitors based on the rewards offered.</a:t>
            </a:r>
            <a:endParaRPr i="0" sz="1200" u="none" cap="none" strike="noStrike">
              <a:solidFill>
                <a:schemeClr val="dk1"/>
              </a:solidFill>
              <a:latin typeface="DM Sans"/>
              <a:ea typeface="DM Sans"/>
              <a:cs typeface="DM Sans"/>
              <a:sym typeface="DM Sans"/>
            </a:endParaRPr>
          </a:p>
        </p:txBody>
      </p:sp>
      <p:pic>
        <p:nvPicPr>
          <p:cNvPr id="485" name="Google Shape;485;p41"/>
          <p:cNvPicPr preferRelativeResize="0"/>
          <p:nvPr/>
        </p:nvPicPr>
        <p:blipFill>
          <a:blip r:embed="rId3">
            <a:alphaModFix/>
          </a:blip>
          <a:stretch>
            <a:fillRect/>
          </a:stretch>
        </p:blipFill>
        <p:spPr>
          <a:xfrm>
            <a:off x="1843738" y="946575"/>
            <a:ext cx="5456525" cy="3426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2"/>
          <p:cNvSpPr txBox="1"/>
          <p:nvPr>
            <p:ph type="title"/>
          </p:nvPr>
        </p:nvSpPr>
        <p:spPr>
          <a:xfrm>
            <a:off x="720000" y="388775"/>
            <a:ext cx="7704000" cy="391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500"/>
              <a:buNone/>
            </a:pPr>
            <a:r>
              <a:rPr lang="en" sz="1400">
                <a:highlight>
                  <a:srgbClr val="FFFFFF"/>
                </a:highlight>
              </a:rPr>
              <a:t>How do the rewards offered vary across different types of competition?</a:t>
            </a:r>
            <a:endParaRPr sz="4100"/>
          </a:p>
        </p:txBody>
      </p:sp>
      <p:sp>
        <p:nvSpPr>
          <p:cNvPr id="491" name="Google Shape;491;p42"/>
          <p:cNvSpPr txBox="1"/>
          <p:nvPr/>
        </p:nvSpPr>
        <p:spPr>
          <a:xfrm>
            <a:off x="2373750" y="3490650"/>
            <a:ext cx="4396500" cy="391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t/>
            </a:r>
            <a:endParaRPr b="0" i="0" sz="1300" u="none" cap="none" strike="noStrike">
              <a:solidFill>
                <a:schemeClr val="dk1"/>
              </a:solidFill>
              <a:latin typeface="DM Sans"/>
              <a:ea typeface="DM Sans"/>
              <a:cs typeface="DM Sans"/>
              <a:sym typeface="DM Sans"/>
            </a:endParaRPr>
          </a:p>
        </p:txBody>
      </p:sp>
      <p:sp>
        <p:nvSpPr>
          <p:cNvPr id="492" name="Google Shape;492;p42"/>
          <p:cNvSpPr txBox="1"/>
          <p:nvPr/>
        </p:nvSpPr>
        <p:spPr>
          <a:xfrm>
            <a:off x="1908950" y="4579125"/>
            <a:ext cx="5499300" cy="3129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000"/>
              <a:buFont typeface="Arial"/>
              <a:buNone/>
            </a:pPr>
            <a:r>
              <a:rPr b="0" i="0" lang="en" sz="1000" u="none" cap="none" strike="noStrike">
                <a:solidFill>
                  <a:srgbClr val="0D0D0D"/>
                </a:solidFill>
                <a:highlight>
                  <a:srgbClr val="FFFFFF"/>
                </a:highlight>
                <a:latin typeface="DM Sans"/>
                <a:ea typeface="DM Sans"/>
                <a:cs typeface="DM Sans"/>
                <a:sym typeface="DM Sans"/>
              </a:rPr>
              <a:t>Crosstab showing change in participation according to the competition segment and rewards offered.</a:t>
            </a:r>
            <a:endParaRPr b="0" i="0" sz="1300" u="none" cap="none" strike="noStrike">
              <a:solidFill>
                <a:schemeClr val="dk1"/>
              </a:solidFill>
              <a:latin typeface="DM Sans"/>
              <a:ea typeface="DM Sans"/>
              <a:cs typeface="DM Sans"/>
              <a:sym typeface="DM Sans"/>
            </a:endParaRPr>
          </a:p>
        </p:txBody>
      </p:sp>
      <p:pic>
        <p:nvPicPr>
          <p:cNvPr id="493" name="Google Shape;493;p42"/>
          <p:cNvPicPr preferRelativeResize="0"/>
          <p:nvPr/>
        </p:nvPicPr>
        <p:blipFill>
          <a:blip r:embed="rId3">
            <a:alphaModFix/>
          </a:blip>
          <a:stretch>
            <a:fillRect/>
          </a:stretch>
        </p:blipFill>
        <p:spPr>
          <a:xfrm>
            <a:off x="2850400" y="946375"/>
            <a:ext cx="4240851" cy="3540850"/>
          </a:xfrm>
          <a:prstGeom prst="rect">
            <a:avLst/>
          </a:prstGeom>
          <a:noFill/>
          <a:ln>
            <a:noFill/>
          </a:ln>
        </p:spPr>
      </p:pic>
      <p:pic>
        <p:nvPicPr>
          <p:cNvPr id="494" name="Google Shape;494;p42"/>
          <p:cNvPicPr preferRelativeResize="0"/>
          <p:nvPr/>
        </p:nvPicPr>
        <p:blipFill>
          <a:blip r:embed="rId4">
            <a:alphaModFix/>
          </a:blip>
          <a:stretch>
            <a:fillRect/>
          </a:stretch>
        </p:blipFill>
        <p:spPr>
          <a:xfrm>
            <a:off x="1230750" y="1471500"/>
            <a:ext cx="1143000" cy="41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3862975" y="1655500"/>
            <a:ext cx="4567800" cy="116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n"/>
              <a:t>Hello!</a:t>
            </a:r>
            <a:endParaRPr/>
          </a:p>
        </p:txBody>
      </p:sp>
      <p:sp>
        <p:nvSpPr>
          <p:cNvPr id="195" name="Google Shape;195;p25"/>
          <p:cNvSpPr txBox="1"/>
          <p:nvPr>
            <p:ph idx="1" type="subTitle"/>
          </p:nvPr>
        </p:nvSpPr>
        <p:spPr>
          <a:xfrm>
            <a:off x="3862975" y="2816925"/>
            <a:ext cx="4567800" cy="67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We are Pranay, Rasaghna, Geetika, Niteesha, and Yamini.</a:t>
            </a:r>
            <a:endParaRPr/>
          </a:p>
        </p:txBody>
      </p:sp>
      <p:grpSp>
        <p:nvGrpSpPr>
          <p:cNvPr id="196" name="Google Shape;196;p25"/>
          <p:cNvGrpSpPr/>
          <p:nvPr/>
        </p:nvGrpSpPr>
        <p:grpSpPr>
          <a:xfrm>
            <a:off x="-541907" y="-622274"/>
            <a:ext cx="4136119" cy="6091166"/>
            <a:chOff x="-541907" y="-622274"/>
            <a:chExt cx="4136119" cy="6091166"/>
          </a:xfrm>
        </p:grpSpPr>
        <p:sp>
          <p:nvSpPr>
            <p:cNvPr id="197" name="Google Shape;197;p25"/>
            <p:cNvSpPr/>
            <p:nvPr/>
          </p:nvSpPr>
          <p:spPr>
            <a:xfrm rot="10800000">
              <a:off x="84193" y="40417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5"/>
            <p:cNvSpPr/>
            <p:nvPr/>
          </p:nvSpPr>
          <p:spPr>
            <a:xfrm rot="10800000">
              <a:off x="993581" y="4569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5"/>
            <p:cNvSpPr/>
            <p:nvPr/>
          </p:nvSpPr>
          <p:spPr>
            <a:xfrm rot="10800000">
              <a:off x="2040588" y="96213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5"/>
            <p:cNvSpPr/>
            <p:nvPr/>
          </p:nvSpPr>
          <p:spPr>
            <a:xfrm rot="10800000">
              <a:off x="-541907" y="9621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5"/>
            <p:cNvSpPr/>
            <p:nvPr/>
          </p:nvSpPr>
          <p:spPr>
            <a:xfrm flipH="1">
              <a:off x="993584" y="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5"/>
            <p:cNvSpPr/>
            <p:nvPr/>
          </p:nvSpPr>
          <p:spPr>
            <a:xfrm flipH="1">
              <a:off x="713235" y="227519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5"/>
            <p:cNvSpPr/>
            <p:nvPr/>
          </p:nvSpPr>
          <p:spPr>
            <a:xfrm flipH="1">
              <a:off x="421473" y="177885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5"/>
            <p:cNvSpPr/>
            <p:nvPr/>
          </p:nvSpPr>
          <p:spPr>
            <a:xfrm flipH="1">
              <a:off x="1611716" y="14749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5"/>
            <p:cNvSpPr/>
            <p:nvPr/>
          </p:nvSpPr>
          <p:spPr>
            <a:xfrm flipH="1">
              <a:off x="2597873" y="-62227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5"/>
            <p:cNvSpPr/>
            <p:nvPr/>
          </p:nvSpPr>
          <p:spPr>
            <a:xfrm flipH="1">
              <a:off x="1260177" y="26512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5"/>
            <p:cNvSpPr/>
            <p:nvPr/>
          </p:nvSpPr>
          <p:spPr>
            <a:xfrm flipH="1">
              <a:off x="2180770" y="-13821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5"/>
            <p:cNvSpPr/>
            <p:nvPr/>
          </p:nvSpPr>
          <p:spPr>
            <a:xfrm rot="10800000">
              <a:off x="1759176" y="404513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5"/>
            <p:cNvSpPr/>
            <p:nvPr/>
          </p:nvSpPr>
          <p:spPr>
            <a:xfrm rot="10800000">
              <a:off x="2367643" y="265124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5"/>
            <p:cNvSpPr/>
            <p:nvPr/>
          </p:nvSpPr>
          <p:spPr>
            <a:xfrm rot="10800000">
              <a:off x="503546" y="35577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5"/>
            <p:cNvSpPr/>
            <p:nvPr/>
          </p:nvSpPr>
          <p:spPr>
            <a:xfrm rot="10800000">
              <a:off x="1759170" y="4500771"/>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5"/>
            <p:cNvSpPr/>
            <p:nvPr/>
          </p:nvSpPr>
          <p:spPr>
            <a:xfrm flipH="1">
              <a:off x="-125473" y="539494"/>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5"/>
            <p:cNvSpPr/>
            <p:nvPr/>
          </p:nvSpPr>
          <p:spPr>
            <a:xfrm flipH="1">
              <a:off x="2755502" y="319475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14" name="Google Shape;214;p25"/>
          <p:cNvCxnSpPr/>
          <p:nvPr/>
        </p:nvCxnSpPr>
        <p:spPr>
          <a:xfrm>
            <a:off x="3967400" y="1655488"/>
            <a:ext cx="3735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3500"/>
              <a:buNone/>
            </a:pPr>
            <a:r>
              <a:rPr lang="en" sz="1400">
                <a:highlight>
                  <a:srgbClr val="FFFFFF"/>
                </a:highlight>
              </a:rPr>
              <a:t>How does the participants’ achievements impact the entire team performance?</a:t>
            </a:r>
            <a:endParaRPr sz="1700"/>
          </a:p>
        </p:txBody>
      </p:sp>
      <p:sp>
        <p:nvSpPr>
          <p:cNvPr id="500" name="Google Shape;500;p43"/>
          <p:cNvSpPr txBox="1"/>
          <p:nvPr/>
        </p:nvSpPr>
        <p:spPr>
          <a:xfrm>
            <a:off x="2373750" y="3490650"/>
            <a:ext cx="4396500" cy="391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t/>
            </a:r>
            <a:endParaRPr b="0" i="0" sz="1300" u="none" cap="none" strike="noStrike">
              <a:solidFill>
                <a:schemeClr val="dk1"/>
              </a:solidFill>
              <a:latin typeface="DM Sans"/>
              <a:ea typeface="DM Sans"/>
              <a:cs typeface="DM Sans"/>
              <a:sym typeface="DM Sans"/>
            </a:endParaRPr>
          </a:p>
        </p:txBody>
      </p:sp>
      <p:sp>
        <p:nvSpPr>
          <p:cNvPr id="501" name="Google Shape;501;p43"/>
          <p:cNvSpPr txBox="1"/>
          <p:nvPr/>
        </p:nvSpPr>
        <p:spPr>
          <a:xfrm>
            <a:off x="1908950" y="4465300"/>
            <a:ext cx="5499300" cy="42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D0D0D"/>
                </a:solidFill>
                <a:highlight>
                  <a:srgbClr val="FFFFFF"/>
                </a:highlight>
                <a:latin typeface="DM Sans"/>
                <a:ea typeface="DM Sans"/>
                <a:cs typeface="DM Sans"/>
                <a:sym typeface="DM Sans"/>
              </a:rPr>
              <a:t>Change in the Average Public Leaderboard Ranking of Teams with the team member’s achievement.</a:t>
            </a:r>
            <a:endParaRPr b="0" i="0" sz="1100" u="none" cap="none" strike="noStrike">
              <a:solidFill>
                <a:schemeClr val="dk1"/>
              </a:solidFill>
              <a:latin typeface="DM Sans"/>
              <a:ea typeface="DM Sans"/>
              <a:cs typeface="DM Sans"/>
              <a:sym typeface="DM Sans"/>
            </a:endParaRPr>
          </a:p>
        </p:txBody>
      </p:sp>
      <p:pic>
        <p:nvPicPr>
          <p:cNvPr id="502" name="Google Shape;502;p43"/>
          <p:cNvPicPr preferRelativeResize="0"/>
          <p:nvPr/>
        </p:nvPicPr>
        <p:blipFill rotWithShape="1">
          <a:blip r:embed="rId3">
            <a:alphaModFix/>
          </a:blip>
          <a:srcRect b="0" l="0" r="0" t="0"/>
          <a:stretch/>
        </p:blipFill>
        <p:spPr>
          <a:xfrm>
            <a:off x="969000" y="1629525"/>
            <a:ext cx="1063575" cy="466750"/>
          </a:xfrm>
          <a:prstGeom prst="rect">
            <a:avLst/>
          </a:prstGeom>
          <a:noFill/>
          <a:ln>
            <a:noFill/>
          </a:ln>
        </p:spPr>
      </p:pic>
      <p:pic>
        <p:nvPicPr>
          <p:cNvPr id="503" name="Google Shape;503;p43"/>
          <p:cNvPicPr preferRelativeResize="0"/>
          <p:nvPr/>
        </p:nvPicPr>
        <p:blipFill rotWithShape="1">
          <a:blip r:embed="rId4">
            <a:alphaModFix/>
          </a:blip>
          <a:srcRect b="0" l="0" r="0" t="0"/>
          <a:stretch/>
        </p:blipFill>
        <p:spPr>
          <a:xfrm>
            <a:off x="2479963" y="1201150"/>
            <a:ext cx="4542274" cy="29044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marR="12700" rtl="0" algn="just">
              <a:lnSpc>
                <a:spcPct val="115000"/>
              </a:lnSpc>
              <a:spcBef>
                <a:spcPts val="0"/>
              </a:spcBef>
              <a:spcAft>
                <a:spcPts val="1700"/>
              </a:spcAft>
              <a:buSzPts val="3500"/>
              <a:buNone/>
            </a:pPr>
            <a:r>
              <a:rPr lang="en" sz="1300">
                <a:latin typeface="DM Sans"/>
                <a:ea typeface="DM Sans"/>
                <a:cs typeface="DM Sans"/>
                <a:sym typeface="DM Sans"/>
              </a:rPr>
              <a:t>                        </a:t>
            </a:r>
            <a:r>
              <a:rPr lang="en" sz="1300"/>
              <a:t>  </a:t>
            </a:r>
            <a:r>
              <a:rPr lang="en" sz="1400"/>
              <a:t>Which organizations have held the most competitions on Kaggle?</a:t>
            </a:r>
            <a:endParaRPr sz="1700"/>
          </a:p>
        </p:txBody>
      </p:sp>
      <p:sp>
        <p:nvSpPr>
          <p:cNvPr id="509" name="Google Shape;509;p44"/>
          <p:cNvSpPr txBox="1"/>
          <p:nvPr/>
        </p:nvSpPr>
        <p:spPr>
          <a:xfrm>
            <a:off x="2373750" y="3490650"/>
            <a:ext cx="4396500" cy="391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t/>
            </a:r>
            <a:endParaRPr b="0" i="0" sz="1300" u="none" cap="none" strike="noStrike">
              <a:solidFill>
                <a:schemeClr val="dk1"/>
              </a:solidFill>
              <a:latin typeface="DM Sans"/>
              <a:ea typeface="DM Sans"/>
              <a:cs typeface="DM Sans"/>
              <a:sym typeface="DM Sans"/>
            </a:endParaRPr>
          </a:p>
        </p:txBody>
      </p:sp>
      <p:sp>
        <p:nvSpPr>
          <p:cNvPr id="510" name="Google Shape;510;p44"/>
          <p:cNvSpPr txBox="1"/>
          <p:nvPr/>
        </p:nvSpPr>
        <p:spPr>
          <a:xfrm>
            <a:off x="1908950" y="4319200"/>
            <a:ext cx="5499300" cy="391500"/>
          </a:xfrm>
          <a:prstGeom prst="rect">
            <a:avLst/>
          </a:prstGeom>
          <a:noFill/>
          <a:ln>
            <a:noFill/>
          </a:ln>
        </p:spPr>
        <p:txBody>
          <a:bodyPr anchorCtr="0" anchor="t" bIns="91425" lIns="91425" spcFirstLastPara="1" rIns="91425" wrap="square" tIns="91425">
            <a:noAutofit/>
          </a:bodyPr>
          <a:lstStyle/>
          <a:p>
            <a:pPr indent="0" lvl="0" marL="0" marR="12700" rtl="0" algn="ctr">
              <a:spcBef>
                <a:spcPts val="0"/>
              </a:spcBef>
              <a:spcAft>
                <a:spcPts val="1700"/>
              </a:spcAft>
              <a:buNone/>
            </a:pPr>
            <a:r>
              <a:rPr lang="en" sz="900">
                <a:latin typeface="DM Sans"/>
                <a:ea typeface="DM Sans"/>
                <a:cs typeface="DM Sans"/>
                <a:sym typeface="DM Sans"/>
              </a:rPr>
              <a:t>Organizations which have held the most number of competitions in Entry-level category (having competition type Playground, Getting Started, Community).</a:t>
            </a:r>
            <a:endParaRPr i="0" sz="700" u="none" cap="none" strike="noStrike">
              <a:solidFill>
                <a:schemeClr val="dk1"/>
              </a:solidFill>
              <a:latin typeface="DM Sans"/>
              <a:ea typeface="DM Sans"/>
              <a:cs typeface="DM Sans"/>
              <a:sym typeface="DM Sans"/>
            </a:endParaRPr>
          </a:p>
        </p:txBody>
      </p:sp>
      <p:pic>
        <p:nvPicPr>
          <p:cNvPr id="511" name="Google Shape;511;p44"/>
          <p:cNvPicPr preferRelativeResize="0"/>
          <p:nvPr/>
        </p:nvPicPr>
        <p:blipFill>
          <a:blip r:embed="rId3">
            <a:alphaModFix/>
          </a:blip>
          <a:stretch>
            <a:fillRect/>
          </a:stretch>
        </p:blipFill>
        <p:spPr>
          <a:xfrm>
            <a:off x="1376025" y="1017725"/>
            <a:ext cx="5943600" cy="1552575"/>
          </a:xfrm>
          <a:prstGeom prst="rect">
            <a:avLst/>
          </a:prstGeom>
          <a:noFill/>
          <a:ln>
            <a:noFill/>
          </a:ln>
        </p:spPr>
      </p:pic>
      <p:pic>
        <p:nvPicPr>
          <p:cNvPr id="512" name="Google Shape;512;p44"/>
          <p:cNvPicPr preferRelativeResize="0"/>
          <p:nvPr/>
        </p:nvPicPr>
        <p:blipFill>
          <a:blip r:embed="rId4">
            <a:alphaModFix/>
          </a:blip>
          <a:stretch>
            <a:fillRect/>
          </a:stretch>
        </p:blipFill>
        <p:spPr>
          <a:xfrm>
            <a:off x="1376025" y="3174625"/>
            <a:ext cx="5943600" cy="962025"/>
          </a:xfrm>
          <a:prstGeom prst="rect">
            <a:avLst/>
          </a:prstGeom>
          <a:noFill/>
          <a:ln>
            <a:noFill/>
          </a:ln>
        </p:spPr>
      </p:pic>
      <p:sp>
        <p:nvSpPr>
          <p:cNvPr id="513" name="Google Shape;513;p44"/>
          <p:cNvSpPr txBox="1"/>
          <p:nvPr/>
        </p:nvSpPr>
        <p:spPr>
          <a:xfrm>
            <a:off x="2058350" y="2693875"/>
            <a:ext cx="5136300" cy="298200"/>
          </a:xfrm>
          <a:prstGeom prst="rect">
            <a:avLst/>
          </a:prstGeom>
          <a:noFill/>
          <a:ln>
            <a:noFill/>
          </a:ln>
        </p:spPr>
        <p:txBody>
          <a:bodyPr anchorCtr="0" anchor="t" bIns="91425" lIns="91425" spcFirstLastPara="1" rIns="91425" wrap="square" tIns="91425">
            <a:noAutofit/>
          </a:bodyPr>
          <a:lstStyle/>
          <a:p>
            <a:pPr indent="0" lvl="0" marL="0" marR="12700" rtl="0" algn="ctr">
              <a:spcBef>
                <a:spcPts val="0"/>
              </a:spcBef>
              <a:spcAft>
                <a:spcPts val="1700"/>
              </a:spcAft>
              <a:buNone/>
            </a:pPr>
            <a:r>
              <a:rPr lang="en" sz="900">
                <a:latin typeface="DM Sans"/>
                <a:ea typeface="DM Sans"/>
                <a:cs typeface="DM Sans"/>
                <a:sym typeface="DM Sans"/>
              </a:rPr>
              <a:t>Organizations which have held the most number of competitions in professional category (having competition type as Research, Recruitment, Featured, Analytics).</a:t>
            </a:r>
            <a:endParaRPr sz="1200">
              <a:solidFill>
                <a:schemeClr val="dk1"/>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5"/>
          <p:cNvSpPr txBox="1"/>
          <p:nvPr>
            <p:ph type="title"/>
          </p:nvPr>
        </p:nvSpPr>
        <p:spPr>
          <a:xfrm>
            <a:off x="720000" y="353325"/>
            <a:ext cx="7704000" cy="664200"/>
          </a:xfrm>
          <a:prstGeom prst="rect">
            <a:avLst/>
          </a:prstGeom>
          <a:noFill/>
          <a:ln>
            <a:noFill/>
          </a:ln>
        </p:spPr>
        <p:txBody>
          <a:bodyPr anchorCtr="0" anchor="t" bIns="91425" lIns="91425" spcFirstLastPara="1" rIns="91425" wrap="square" tIns="91425">
            <a:noAutofit/>
          </a:bodyPr>
          <a:lstStyle/>
          <a:p>
            <a:pPr indent="0" lvl="0" marL="0" marR="12700" rtl="0" algn="l">
              <a:lnSpc>
                <a:spcPct val="115000"/>
              </a:lnSpc>
              <a:spcBef>
                <a:spcPts val="0"/>
              </a:spcBef>
              <a:spcAft>
                <a:spcPts val="0"/>
              </a:spcAft>
              <a:buSzPts val="3500"/>
              <a:buNone/>
            </a:pPr>
            <a:r>
              <a:rPr lang="en" sz="1200">
                <a:highlight>
                  <a:srgbClr val="FFFFFF"/>
                </a:highlight>
              </a:rPr>
              <a:t>How did different evaluation algorithms come into existence over time and which type of Kaggle competitions  have seen the most growth of these algorithms?</a:t>
            </a:r>
            <a:endParaRPr sz="1100"/>
          </a:p>
          <a:p>
            <a:pPr indent="0" lvl="0" marL="0" marR="12700" rtl="0" algn="just">
              <a:lnSpc>
                <a:spcPct val="115000"/>
              </a:lnSpc>
              <a:spcBef>
                <a:spcPts val="1700"/>
              </a:spcBef>
              <a:spcAft>
                <a:spcPts val="1700"/>
              </a:spcAft>
              <a:buSzPts val="3500"/>
              <a:buNone/>
            </a:pPr>
            <a:r>
              <a:t/>
            </a:r>
            <a:endParaRPr sz="1300">
              <a:latin typeface="DM Sans"/>
              <a:ea typeface="DM Sans"/>
              <a:cs typeface="DM Sans"/>
              <a:sym typeface="DM Sans"/>
            </a:endParaRPr>
          </a:p>
        </p:txBody>
      </p:sp>
      <p:sp>
        <p:nvSpPr>
          <p:cNvPr id="519" name="Google Shape;519;p45"/>
          <p:cNvSpPr txBox="1"/>
          <p:nvPr/>
        </p:nvSpPr>
        <p:spPr>
          <a:xfrm>
            <a:off x="2373750" y="3490650"/>
            <a:ext cx="4396500" cy="391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t/>
            </a:r>
            <a:endParaRPr b="0" i="0" sz="1300" u="none" cap="none" strike="noStrike">
              <a:solidFill>
                <a:schemeClr val="dk1"/>
              </a:solidFill>
              <a:latin typeface="DM Sans"/>
              <a:ea typeface="DM Sans"/>
              <a:cs typeface="DM Sans"/>
              <a:sym typeface="DM Sans"/>
            </a:endParaRPr>
          </a:p>
        </p:txBody>
      </p:sp>
      <p:sp>
        <p:nvSpPr>
          <p:cNvPr id="520" name="Google Shape;520;p45"/>
          <p:cNvSpPr txBox="1"/>
          <p:nvPr/>
        </p:nvSpPr>
        <p:spPr>
          <a:xfrm>
            <a:off x="1908950" y="4379925"/>
            <a:ext cx="5499300" cy="348600"/>
          </a:xfrm>
          <a:prstGeom prst="rect">
            <a:avLst/>
          </a:prstGeom>
          <a:noFill/>
          <a:ln>
            <a:noFill/>
          </a:ln>
        </p:spPr>
        <p:txBody>
          <a:bodyPr anchorCtr="0" anchor="t" bIns="91425" lIns="91425" spcFirstLastPara="1" rIns="91425" wrap="square" tIns="91425">
            <a:noAutofit/>
          </a:bodyPr>
          <a:lstStyle/>
          <a:p>
            <a:pPr indent="0" lvl="0" marL="0" marR="12700" rtl="0" algn="ctr">
              <a:lnSpc>
                <a:spcPct val="115000"/>
              </a:lnSpc>
              <a:spcBef>
                <a:spcPts val="0"/>
              </a:spcBef>
              <a:spcAft>
                <a:spcPts val="1700"/>
              </a:spcAft>
              <a:buClr>
                <a:srgbClr val="000000"/>
              </a:buClr>
              <a:buSzPts val="1000"/>
              <a:buFont typeface="Arial"/>
              <a:buNone/>
            </a:pPr>
            <a:r>
              <a:rPr b="0" i="0" lang="en" sz="1000" u="none" cap="none" strike="noStrike">
                <a:solidFill>
                  <a:srgbClr val="000000"/>
                </a:solidFill>
                <a:latin typeface="DM Sans"/>
                <a:ea typeface="DM Sans"/>
                <a:cs typeface="DM Sans"/>
                <a:sym typeface="DM Sans"/>
              </a:rPr>
              <a:t>Usage of evaluation algorithms per year by host segment.</a:t>
            </a:r>
            <a:endParaRPr b="0" i="0" sz="700" u="none" cap="none" strike="noStrike">
              <a:solidFill>
                <a:schemeClr val="dk1"/>
              </a:solidFill>
              <a:latin typeface="DM Sans"/>
              <a:ea typeface="DM Sans"/>
              <a:cs typeface="DM Sans"/>
              <a:sym typeface="DM Sans"/>
            </a:endParaRPr>
          </a:p>
        </p:txBody>
      </p:sp>
      <p:pic>
        <p:nvPicPr>
          <p:cNvPr id="521" name="Google Shape;521;p45"/>
          <p:cNvPicPr preferRelativeResize="0"/>
          <p:nvPr/>
        </p:nvPicPr>
        <p:blipFill>
          <a:blip r:embed="rId3">
            <a:alphaModFix/>
          </a:blip>
          <a:stretch>
            <a:fillRect/>
          </a:stretch>
        </p:blipFill>
        <p:spPr>
          <a:xfrm>
            <a:off x="1333325" y="1335513"/>
            <a:ext cx="5943600" cy="2657475"/>
          </a:xfrm>
          <a:prstGeom prst="rect">
            <a:avLst/>
          </a:prstGeom>
          <a:noFill/>
          <a:ln>
            <a:noFill/>
          </a:ln>
        </p:spPr>
      </p:pic>
      <p:pic>
        <p:nvPicPr>
          <p:cNvPr id="522" name="Google Shape;522;p45"/>
          <p:cNvPicPr preferRelativeResize="0"/>
          <p:nvPr/>
        </p:nvPicPr>
        <p:blipFill>
          <a:blip r:embed="rId4">
            <a:alphaModFix/>
          </a:blip>
          <a:stretch>
            <a:fillRect/>
          </a:stretch>
        </p:blipFill>
        <p:spPr>
          <a:xfrm>
            <a:off x="5967625" y="1335525"/>
            <a:ext cx="905250" cy="1065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marR="12700" rtl="0" algn="ctr">
              <a:lnSpc>
                <a:spcPct val="115000"/>
              </a:lnSpc>
              <a:spcBef>
                <a:spcPts val="0"/>
              </a:spcBef>
              <a:spcAft>
                <a:spcPts val="1700"/>
              </a:spcAft>
              <a:buSzPts val="3500"/>
              <a:buNone/>
            </a:pPr>
            <a:r>
              <a:rPr lang="en" sz="1200">
                <a:highlight>
                  <a:srgbClr val="FFFFFF"/>
                </a:highlight>
              </a:rPr>
              <a:t>How does the popularity of programming languages vary across different competition types on Kaggle?</a:t>
            </a:r>
            <a:endParaRPr sz="1200"/>
          </a:p>
        </p:txBody>
      </p:sp>
      <p:sp>
        <p:nvSpPr>
          <p:cNvPr id="528" name="Google Shape;528;p46"/>
          <p:cNvSpPr txBox="1"/>
          <p:nvPr/>
        </p:nvSpPr>
        <p:spPr>
          <a:xfrm>
            <a:off x="2373750" y="3490650"/>
            <a:ext cx="4396500" cy="391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t/>
            </a:r>
            <a:endParaRPr b="0" i="0" sz="1300" u="none" cap="none" strike="noStrike">
              <a:solidFill>
                <a:schemeClr val="dk1"/>
              </a:solidFill>
              <a:latin typeface="DM Sans"/>
              <a:ea typeface="DM Sans"/>
              <a:cs typeface="DM Sans"/>
              <a:sym typeface="DM Sans"/>
            </a:endParaRPr>
          </a:p>
        </p:txBody>
      </p:sp>
      <p:sp>
        <p:nvSpPr>
          <p:cNvPr id="529" name="Google Shape;529;p46"/>
          <p:cNvSpPr txBox="1"/>
          <p:nvPr/>
        </p:nvSpPr>
        <p:spPr>
          <a:xfrm>
            <a:off x="1908950" y="4319200"/>
            <a:ext cx="5499300" cy="391500"/>
          </a:xfrm>
          <a:prstGeom prst="rect">
            <a:avLst/>
          </a:prstGeom>
          <a:noFill/>
          <a:ln>
            <a:noFill/>
          </a:ln>
        </p:spPr>
        <p:txBody>
          <a:bodyPr anchorCtr="0" anchor="t" bIns="91425" lIns="91425" spcFirstLastPara="1" rIns="91425" wrap="square" tIns="91425">
            <a:noAutofit/>
          </a:bodyPr>
          <a:lstStyle/>
          <a:p>
            <a:pPr indent="0" lvl="0" marL="0" rtl="0" algn="ctr">
              <a:spcBef>
                <a:spcPts val="1500"/>
              </a:spcBef>
              <a:spcAft>
                <a:spcPts val="1500"/>
              </a:spcAft>
              <a:buNone/>
            </a:pPr>
            <a:r>
              <a:rPr lang="en" sz="1000">
                <a:solidFill>
                  <a:srgbClr val="0D0D0D"/>
                </a:solidFill>
                <a:highlight>
                  <a:srgbClr val="FFFFFF"/>
                </a:highlight>
                <a:latin typeface="DM Sans"/>
                <a:ea typeface="DM Sans"/>
                <a:cs typeface="DM Sans"/>
                <a:sym typeface="DM Sans"/>
              </a:rPr>
              <a:t>Average views of kernels across various competition types.</a:t>
            </a:r>
            <a:endParaRPr i="0" sz="1000" u="none" cap="none" strike="noStrike">
              <a:solidFill>
                <a:schemeClr val="dk1"/>
              </a:solidFill>
              <a:latin typeface="DM Sans"/>
              <a:ea typeface="DM Sans"/>
              <a:cs typeface="DM Sans"/>
              <a:sym typeface="DM Sans"/>
            </a:endParaRPr>
          </a:p>
        </p:txBody>
      </p:sp>
      <p:pic>
        <p:nvPicPr>
          <p:cNvPr id="530" name="Google Shape;530;p46"/>
          <p:cNvPicPr preferRelativeResize="0"/>
          <p:nvPr/>
        </p:nvPicPr>
        <p:blipFill>
          <a:blip r:embed="rId3">
            <a:alphaModFix/>
          </a:blip>
          <a:stretch>
            <a:fillRect/>
          </a:stretch>
        </p:blipFill>
        <p:spPr>
          <a:xfrm>
            <a:off x="1550375" y="1091150"/>
            <a:ext cx="5857875" cy="2961200"/>
          </a:xfrm>
          <a:prstGeom prst="rect">
            <a:avLst/>
          </a:prstGeom>
          <a:noFill/>
          <a:ln>
            <a:noFill/>
          </a:ln>
        </p:spPr>
      </p:pic>
      <p:pic>
        <p:nvPicPr>
          <p:cNvPr id="531" name="Google Shape;531;p46"/>
          <p:cNvPicPr preferRelativeResize="0"/>
          <p:nvPr/>
        </p:nvPicPr>
        <p:blipFill>
          <a:blip r:embed="rId4">
            <a:alphaModFix/>
          </a:blip>
          <a:stretch>
            <a:fillRect/>
          </a:stretch>
        </p:blipFill>
        <p:spPr>
          <a:xfrm>
            <a:off x="6208100" y="1219525"/>
            <a:ext cx="1200150" cy="457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marR="12700" rtl="0" algn="just">
              <a:lnSpc>
                <a:spcPct val="115000"/>
              </a:lnSpc>
              <a:spcBef>
                <a:spcPts val="0"/>
              </a:spcBef>
              <a:spcAft>
                <a:spcPts val="0"/>
              </a:spcAft>
              <a:buSzPts val="3500"/>
              <a:buNone/>
            </a:pPr>
            <a:r>
              <a:rPr lang="en" sz="1100">
                <a:highlight>
                  <a:srgbClr val="FFFFFF"/>
                </a:highlight>
              </a:rPr>
              <a:t>How do the distributions of Polarity and Subjectivity scores across messages influence the overall sentiment and subjectivity perception in online communities or forums?</a:t>
            </a:r>
            <a:endParaRPr sz="900"/>
          </a:p>
          <a:p>
            <a:pPr indent="0" lvl="0" marL="0" marR="12700" rtl="0" algn="just">
              <a:lnSpc>
                <a:spcPct val="115000"/>
              </a:lnSpc>
              <a:spcBef>
                <a:spcPts val="1700"/>
              </a:spcBef>
              <a:spcAft>
                <a:spcPts val="1700"/>
              </a:spcAft>
              <a:buSzPts val="3500"/>
              <a:buNone/>
            </a:pPr>
            <a:r>
              <a:t/>
            </a:r>
            <a:endParaRPr sz="1300">
              <a:latin typeface="DM Sans"/>
              <a:ea typeface="DM Sans"/>
              <a:cs typeface="DM Sans"/>
              <a:sym typeface="DM Sans"/>
            </a:endParaRPr>
          </a:p>
        </p:txBody>
      </p:sp>
      <p:sp>
        <p:nvSpPr>
          <p:cNvPr id="537" name="Google Shape;537;p47"/>
          <p:cNvSpPr txBox="1"/>
          <p:nvPr/>
        </p:nvSpPr>
        <p:spPr>
          <a:xfrm>
            <a:off x="2373750" y="3490650"/>
            <a:ext cx="4396500" cy="391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t/>
            </a:r>
            <a:endParaRPr b="0" i="0" sz="1300" u="none" cap="none" strike="noStrike">
              <a:solidFill>
                <a:schemeClr val="dk1"/>
              </a:solidFill>
              <a:latin typeface="DM Sans"/>
              <a:ea typeface="DM Sans"/>
              <a:cs typeface="DM Sans"/>
              <a:sym typeface="DM Sans"/>
            </a:endParaRPr>
          </a:p>
        </p:txBody>
      </p:sp>
      <p:sp>
        <p:nvSpPr>
          <p:cNvPr id="538" name="Google Shape;538;p47"/>
          <p:cNvSpPr txBox="1"/>
          <p:nvPr/>
        </p:nvSpPr>
        <p:spPr>
          <a:xfrm>
            <a:off x="1702650" y="2338175"/>
            <a:ext cx="5499300" cy="355500"/>
          </a:xfrm>
          <a:prstGeom prst="rect">
            <a:avLst/>
          </a:prstGeom>
          <a:noFill/>
          <a:ln>
            <a:noFill/>
          </a:ln>
        </p:spPr>
        <p:txBody>
          <a:bodyPr anchorCtr="0" anchor="t" bIns="91425" lIns="91425" spcFirstLastPara="1" rIns="91425" wrap="square" tIns="91425">
            <a:noAutofit/>
          </a:bodyPr>
          <a:lstStyle/>
          <a:p>
            <a:pPr indent="0" lvl="0" marL="0" marR="12700" rtl="0" algn="ctr">
              <a:lnSpc>
                <a:spcPct val="115000"/>
              </a:lnSpc>
              <a:spcBef>
                <a:spcPts val="0"/>
              </a:spcBef>
              <a:spcAft>
                <a:spcPts val="1700"/>
              </a:spcAft>
              <a:buClr>
                <a:srgbClr val="000000"/>
              </a:buClr>
              <a:buSzPts val="700"/>
              <a:buFont typeface="Arial"/>
              <a:buNone/>
            </a:pPr>
            <a:r>
              <a:t/>
            </a:r>
            <a:endParaRPr b="0" i="0" sz="700" u="none" cap="none" strike="noStrike">
              <a:solidFill>
                <a:schemeClr val="dk1"/>
              </a:solidFill>
              <a:latin typeface="DM Sans"/>
              <a:ea typeface="DM Sans"/>
              <a:cs typeface="DM Sans"/>
              <a:sym typeface="DM Sans"/>
            </a:endParaRPr>
          </a:p>
        </p:txBody>
      </p:sp>
      <p:pic>
        <p:nvPicPr>
          <p:cNvPr id="539" name="Google Shape;539;p47"/>
          <p:cNvPicPr preferRelativeResize="0"/>
          <p:nvPr/>
        </p:nvPicPr>
        <p:blipFill>
          <a:blip r:embed="rId3">
            <a:alphaModFix/>
          </a:blip>
          <a:stretch>
            <a:fillRect/>
          </a:stretch>
        </p:blipFill>
        <p:spPr>
          <a:xfrm>
            <a:off x="1468500" y="1142775"/>
            <a:ext cx="5829300" cy="2971800"/>
          </a:xfrm>
          <a:prstGeom prst="rect">
            <a:avLst/>
          </a:prstGeom>
          <a:noFill/>
          <a:ln>
            <a:noFill/>
          </a:ln>
        </p:spPr>
      </p:pic>
      <p:sp>
        <p:nvSpPr>
          <p:cNvPr id="540" name="Google Shape;540;p47"/>
          <p:cNvSpPr txBox="1"/>
          <p:nvPr/>
        </p:nvSpPr>
        <p:spPr>
          <a:xfrm>
            <a:off x="2172175" y="4479525"/>
            <a:ext cx="4937100" cy="355500"/>
          </a:xfrm>
          <a:prstGeom prst="rect">
            <a:avLst/>
          </a:prstGeom>
          <a:noFill/>
          <a:ln>
            <a:noFill/>
          </a:ln>
        </p:spPr>
        <p:txBody>
          <a:bodyPr anchorCtr="0" anchor="t" bIns="91425" lIns="91425" spcFirstLastPara="1" rIns="91425" wrap="square" tIns="91425">
            <a:noAutofit/>
          </a:bodyPr>
          <a:lstStyle/>
          <a:p>
            <a:pPr indent="0" lvl="0" marL="0" marR="12700" rtl="0" algn="just">
              <a:spcBef>
                <a:spcPts val="0"/>
              </a:spcBef>
              <a:spcAft>
                <a:spcPts val="1700"/>
              </a:spcAft>
              <a:buNone/>
            </a:pPr>
            <a:r>
              <a:rPr lang="en" sz="1000">
                <a:solidFill>
                  <a:srgbClr val="0D0D0D"/>
                </a:solidFill>
                <a:highlight>
                  <a:srgbClr val="FFFFFF"/>
                </a:highlight>
                <a:latin typeface="DM Sans"/>
                <a:ea typeface="DM Sans"/>
                <a:cs typeface="DM Sans"/>
                <a:sym typeface="DM Sans"/>
              </a:rPr>
              <a:t>Word Cloud Analysis of  Collaboration in Online Forum Conversations.</a:t>
            </a:r>
            <a:endParaRPr sz="1300">
              <a:solidFill>
                <a:schemeClr val="dk1"/>
              </a:solidFill>
              <a:latin typeface="DM Sans"/>
              <a:ea typeface="DM Sans"/>
              <a:cs typeface="DM Sans"/>
              <a:sym typeface="DM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marR="12700" rtl="0" algn="ctr">
              <a:spcBef>
                <a:spcPts val="0"/>
              </a:spcBef>
              <a:spcAft>
                <a:spcPts val="0"/>
              </a:spcAft>
              <a:buNone/>
            </a:pPr>
            <a:r>
              <a:rPr lang="en" sz="1400">
                <a:highlight>
                  <a:srgbClr val="FFFFFF"/>
                </a:highlight>
              </a:rPr>
              <a:t>What are the top Licenses used by participants?</a:t>
            </a:r>
            <a:endParaRPr sz="1100"/>
          </a:p>
          <a:p>
            <a:pPr indent="0" lvl="0" marL="0" marR="12700" rtl="0" algn="just">
              <a:lnSpc>
                <a:spcPct val="115000"/>
              </a:lnSpc>
              <a:spcBef>
                <a:spcPts val="1700"/>
              </a:spcBef>
              <a:spcAft>
                <a:spcPts val="1700"/>
              </a:spcAft>
              <a:buSzPts val="3500"/>
              <a:buNone/>
            </a:pPr>
            <a:r>
              <a:t/>
            </a:r>
            <a:endParaRPr sz="1300">
              <a:latin typeface="DM Sans"/>
              <a:ea typeface="DM Sans"/>
              <a:cs typeface="DM Sans"/>
              <a:sym typeface="DM Sans"/>
            </a:endParaRPr>
          </a:p>
        </p:txBody>
      </p:sp>
      <p:sp>
        <p:nvSpPr>
          <p:cNvPr id="546" name="Google Shape;546;p48"/>
          <p:cNvSpPr txBox="1"/>
          <p:nvPr/>
        </p:nvSpPr>
        <p:spPr>
          <a:xfrm>
            <a:off x="2373750" y="3490650"/>
            <a:ext cx="4396500" cy="391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t/>
            </a:r>
            <a:endParaRPr b="0" i="0" sz="1300" u="none" cap="none" strike="noStrike">
              <a:solidFill>
                <a:schemeClr val="dk1"/>
              </a:solidFill>
              <a:latin typeface="DM Sans"/>
              <a:ea typeface="DM Sans"/>
              <a:cs typeface="DM Sans"/>
              <a:sym typeface="DM Sans"/>
            </a:endParaRPr>
          </a:p>
        </p:txBody>
      </p:sp>
      <p:sp>
        <p:nvSpPr>
          <p:cNvPr id="547" name="Google Shape;547;p48"/>
          <p:cNvSpPr txBox="1"/>
          <p:nvPr/>
        </p:nvSpPr>
        <p:spPr>
          <a:xfrm>
            <a:off x="1702650" y="2338175"/>
            <a:ext cx="5499300" cy="355500"/>
          </a:xfrm>
          <a:prstGeom prst="rect">
            <a:avLst/>
          </a:prstGeom>
          <a:noFill/>
          <a:ln>
            <a:noFill/>
          </a:ln>
        </p:spPr>
        <p:txBody>
          <a:bodyPr anchorCtr="0" anchor="t" bIns="91425" lIns="91425" spcFirstLastPara="1" rIns="91425" wrap="square" tIns="91425">
            <a:noAutofit/>
          </a:bodyPr>
          <a:lstStyle/>
          <a:p>
            <a:pPr indent="0" lvl="0" marL="0" marR="12700" rtl="0" algn="ctr">
              <a:lnSpc>
                <a:spcPct val="115000"/>
              </a:lnSpc>
              <a:spcBef>
                <a:spcPts val="0"/>
              </a:spcBef>
              <a:spcAft>
                <a:spcPts val="1700"/>
              </a:spcAft>
              <a:buClr>
                <a:srgbClr val="000000"/>
              </a:buClr>
              <a:buSzPts val="700"/>
              <a:buFont typeface="Arial"/>
              <a:buNone/>
            </a:pPr>
            <a:r>
              <a:t/>
            </a:r>
            <a:endParaRPr b="0" i="0" sz="700" u="none" cap="none" strike="noStrike">
              <a:solidFill>
                <a:schemeClr val="dk1"/>
              </a:solidFill>
              <a:latin typeface="DM Sans"/>
              <a:ea typeface="DM Sans"/>
              <a:cs typeface="DM Sans"/>
              <a:sym typeface="DM Sans"/>
            </a:endParaRPr>
          </a:p>
        </p:txBody>
      </p:sp>
      <p:pic>
        <p:nvPicPr>
          <p:cNvPr id="548" name="Google Shape;548;p48"/>
          <p:cNvPicPr preferRelativeResize="0"/>
          <p:nvPr/>
        </p:nvPicPr>
        <p:blipFill>
          <a:blip r:embed="rId3">
            <a:alphaModFix/>
          </a:blip>
          <a:stretch>
            <a:fillRect/>
          </a:stretch>
        </p:blipFill>
        <p:spPr>
          <a:xfrm>
            <a:off x="1246088" y="1174250"/>
            <a:ext cx="6722974" cy="3469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marR="12700" rtl="0" algn="ctr">
              <a:spcBef>
                <a:spcPts val="0"/>
              </a:spcBef>
              <a:spcAft>
                <a:spcPts val="1700"/>
              </a:spcAft>
              <a:buNone/>
            </a:pPr>
            <a:r>
              <a:rPr lang="en" sz="1400">
                <a:highlight>
                  <a:srgbClr val="FFFFFF"/>
                </a:highlight>
              </a:rPr>
              <a:t>How does the level of engagement with datasets vary across different years?</a:t>
            </a:r>
            <a:endParaRPr sz="1400"/>
          </a:p>
        </p:txBody>
      </p:sp>
      <p:sp>
        <p:nvSpPr>
          <p:cNvPr id="554" name="Google Shape;554;p49"/>
          <p:cNvSpPr txBox="1"/>
          <p:nvPr/>
        </p:nvSpPr>
        <p:spPr>
          <a:xfrm>
            <a:off x="2373750" y="3490650"/>
            <a:ext cx="4396500" cy="391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300"/>
              <a:buFont typeface="Arial"/>
              <a:buNone/>
            </a:pPr>
            <a:r>
              <a:t/>
            </a:r>
            <a:endParaRPr b="0" i="0" sz="1300" u="none" cap="none" strike="noStrike">
              <a:solidFill>
                <a:schemeClr val="dk1"/>
              </a:solidFill>
              <a:latin typeface="DM Sans"/>
              <a:ea typeface="DM Sans"/>
              <a:cs typeface="DM Sans"/>
              <a:sym typeface="DM Sans"/>
            </a:endParaRPr>
          </a:p>
        </p:txBody>
      </p:sp>
      <p:sp>
        <p:nvSpPr>
          <p:cNvPr id="555" name="Google Shape;555;p49"/>
          <p:cNvSpPr txBox="1"/>
          <p:nvPr/>
        </p:nvSpPr>
        <p:spPr>
          <a:xfrm>
            <a:off x="1702650" y="2338175"/>
            <a:ext cx="5499300" cy="355500"/>
          </a:xfrm>
          <a:prstGeom prst="rect">
            <a:avLst/>
          </a:prstGeom>
          <a:noFill/>
          <a:ln>
            <a:noFill/>
          </a:ln>
        </p:spPr>
        <p:txBody>
          <a:bodyPr anchorCtr="0" anchor="t" bIns="91425" lIns="91425" spcFirstLastPara="1" rIns="91425" wrap="square" tIns="91425">
            <a:noAutofit/>
          </a:bodyPr>
          <a:lstStyle/>
          <a:p>
            <a:pPr indent="0" lvl="0" marL="0" marR="12700" rtl="0" algn="ctr">
              <a:lnSpc>
                <a:spcPct val="115000"/>
              </a:lnSpc>
              <a:spcBef>
                <a:spcPts val="0"/>
              </a:spcBef>
              <a:spcAft>
                <a:spcPts val="1700"/>
              </a:spcAft>
              <a:buClr>
                <a:srgbClr val="000000"/>
              </a:buClr>
              <a:buSzPts val="700"/>
              <a:buFont typeface="Arial"/>
              <a:buNone/>
            </a:pPr>
            <a:r>
              <a:t/>
            </a:r>
            <a:endParaRPr b="0" i="0" sz="700" u="none" cap="none" strike="noStrike">
              <a:solidFill>
                <a:schemeClr val="dk1"/>
              </a:solidFill>
              <a:latin typeface="DM Sans"/>
              <a:ea typeface="DM Sans"/>
              <a:cs typeface="DM Sans"/>
              <a:sym typeface="DM Sans"/>
            </a:endParaRPr>
          </a:p>
        </p:txBody>
      </p:sp>
      <p:sp>
        <p:nvSpPr>
          <p:cNvPr id="556" name="Google Shape;556;p49"/>
          <p:cNvSpPr txBox="1"/>
          <p:nvPr/>
        </p:nvSpPr>
        <p:spPr>
          <a:xfrm>
            <a:off x="2172175" y="4479525"/>
            <a:ext cx="4937100" cy="35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000">
                <a:latin typeface="DM Sans"/>
                <a:ea typeface="DM Sans"/>
                <a:cs typeface="DM Sans"/>
                <a:sym typeface="DM Sans"/>
              </a:rPr>
              <a:t>Total downloads vs. total views of datasets.</a:t>
            </a:r>
            <a:endParaRPr sz="1200">
              <a:solidFill>
                <a:schemeClr val="dk1"/>
              </a:solidFill>
              <a:latin typeface="DM Sans"/>
              <a:ea typeface="DM Sans"/>
              <a:cs typeface="DM Sans"/>
              <a:sym typeface="DM Sans"/>
            </a:endParaRPr>
          </a:p>
        </p:txBody>
      </p:sp>
      <p:pic>
        <p:nvPicPr>
          <p:cNvPr id="557" name="Google Shape;557;p49"/>
          <p:cNvPicPr preferRelativeResize="0"/>
          <p:nvPr/>
        </p:nvPicPr>
        <p:blipFill>
          <a:blip r:embed="rId3">
            <a:alphaModFix/>
          </a:blip>
          <a:stretch>
            <a:fillRect/>
          </a:stretch>
        </p:blipFill>
        <p:spPr>
          <a:xfrm>
            <a:off x="1432688" y="893325"/>
            <a:ext cx="6039225" cy="3453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0"/>
          <p:cNvSpPr txBox="1"/>
          <p:nvPr>
            <p:ph type="title"/>
          </p:nvPr>
        </p:nvSpPr>
        <p:spPr>
          <a:xfrm>
            <a:off x="720000" y="246625"/>
            <a:ext cx="7704000" cy="771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Results</a:t>
            </a:r>
            <a:endParaRPr/>
          </a:p>
        </p:txBody>
      </p:sp>
      <p:sp>
        <p:nvSpPr>
          <p:cNvPr id="563" name="Google Shape;563;p50"/>
          <p:cNvSpPr txBox="1"/>
          <p:nvPr/>
        </p:nvSpPr>
        <p:spPr>
          <a:xfrm>
            <a:off x="703250" y="1148350"/>
            <a:ext cx="7673400" cy="33648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1"/>
              </a:buClr>
              <a:buSzPts val="1300"/>
              <a:buFont typeface="DM Sans"/>
              <a:buChar char="●"/>
            </a:pPr>
            <a:r>
              <a:rPr b="0" i="0" lang="en" sz="1300" u="none" cap="none" strike="noStrike">
                <a:solidFill>
                  <a:schemeClr val="dk1"/>
                </a:solidFill>
                <a:latin typeface="DM Sans"/>
                <a:ea typeface="DM Sans"/>
                <a:cs typeface="DM Sans"/>
                <a:sym typeface="DM Sans"/>
              </a:rPr>
              <a:t>Individual scripting skills significantly impact team performance on Kaggle, with top achievers lifting team standings.</a:t>
            </a:r>
            <a:endParaRPr b="0" i="0" sz="1300" u="none" cap="none" strike="noStrike">
              <a:solidFill>
                <a:schemeClr val="dk1"/>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DM Sans"/>
              <a:ea typeface="DM Sans"/>
              <a:cs typeface="DM Sans"/>
              <a:sym typeface="DM Sans"/>
            </a:endParaRPr>
          </a:p>
          <a:p>
            <a:pPr indent="-311150" lvl="0" marL="457200" marR="0" rtl="0" algn="l">
              <a:lnSpc>
                <a:spcPct val="100000"/>
              </a:lnSpc>
              <a:spcBef>
                <a:spcPts val="0"/>
              </a:spcBef>
              <a:spcAft>
                <a:spcPts val="0"/>
              </a:spcAft>
              <a:buClr>
                <a:schemeClr val="dk1"/>
              </a:buClr>
              <a:buSzPts val="1300"/>
              <a:buFont typeface="DM Sans"/>
              <a:buChar char="●"/>
            </a:pPr>
            <a:r>
              <a:rPr b="0" i="0" lang="en" sz="1300" u="none" cap="none" strike="noStrike">
                <a:solidFill>
                  <a:schemeClr val="dk1"/>
                </a:solidFill>
                <a:latin typeface="DM Sans"/>
                <a:ea typeface="DM Sans"/>
                <a:cs typeface="DM Sans"/>
                <a:sym typeface="DM Sans"/>
              </a:rPr>
              <a:t>Skilled leaders play a crucial role in improving team rankings, as even a few high-performing individuals can greatly influence overall performance.</a:t>
            </a:r>
            <a:endParaRPr b="0" i="0" sz="1300" u="none" cap="none" strike="noStrike">
              <a:solidFill>
                <a:schemeClr val="dk1"/>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DM Sans"/>
              <a:ea typeface="DM Sans"/>
              <a:cs typeface="DM Sans"/>
              <a:sym typeface="DM Sans"/>
            </a:endParaRPr>
          </a:p>
          <a:p>
            <a:pPr indent="-311150" lvl="0" marL="457200" marR="0" rtl="0" algn="l">
              <a:lnSpc>
                <a:spcPct val="100000"/>
              </a:lnSpc>
              <a:spcBef>
                <a:spcPts val="0"/>
              </a:spcBef>
              <a:spcAft>
                <a:spcPts val="0"/>
              </a:spcAft>
              <a:buClr>
                <a:schemeClr val="dk1"/>
              </a:buClr>
              <a:buSzPts val="1300"/>
              <a:buFont typeface="DM Sans"/>
              <a:buChar char="●"/>
            </a:pPr>
            <a:r>
              <a:rPr b="0" i="0" lang="en" sz="1300" u="none" cap="none" strike="noStrike">
                <a:solidFill>
                  <a:schemeClr val="dk1"/>
                </a:solidFill>
                <a:latin typeface="DM Sans"/>
                <a:ea typeface="DM Sans"/>
                <a:cs typeface="DM Sans"/>
                <a:sym typeface="DM Sans"/>
              </a:rPr>
              <a:t>Featured competitions on Kaggle show a concentration in the adoption of evaluation algorithms over the years, highlighting the necessity for precise performance metrics.</a:t>
            </a:r>
            <a:endParaRPr b="0" i="0" sz="1300" u="none" cap="none" strike="noStrike">
              <a:solidFill>
                <a:schemeClr val="dk1"/>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DM Sans"/>
              <a:ea typeface="DM Sans"/>
              <a:cs typeface="DM Sans"/>
              <a:sym typeface="DM Sans"/>
            </a:endParaRPr>
          </a:p>
          <a:p>
            <a:pPr indent="-311150" lvl="0" marL="457200" marR="0" rtl="0" algn="l">
              <a:lnSpc>
                <a:spcPct val="100000"/>
              </a:lnSpc>
              <a:spcBef>
                <a:spcPts val="0"/>
              </a:spcBef>
              <a:spcAft>
                <a:spcPts val="0"/>
              </a:spcAft>
              <a:buClr>
                <a:schemeClr val="dk1"/>
              </a:buClr>
              <a:buSzPts val="1300"/>
              <a:buFont typeface="DM Sans"/>
              <a:buChar char="●"/>
            </a:pPr>
            <a:r>
              <a:rPr b="0" i="0" lang="en" sz="1300" u="none" cap="none" strike="noStrike">
                <a:solidFill>
                  <a:schemeClr val="dk1"/>
                </a:solidFill>
                <a:latin typeface="DM Sans"/>
                <a:ea typeface="DM Sans"/>
                <a:cs typeface="DM Sans"/>
                <a:sym typeface="DM Sans"/>
              </a:rPr>
              <a:t>The evolving landscape of evaluation algorithms underscores the need for competitors to stay updated with the latest trends to enhance their leaderboard scores.</a:t>
            </a:r>
            <a:endParaRPr b="0" i="0" sz="1300" u="none" cap="none" strike="noStrike">
              <a:solidFill>
                <a:schemeClr val="dk1"/>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DM Sans"/>
              <a:ea typeface="DM Sans"/>
              <a:cs typeface="DM Sans"/>
              <a:sym typeface="DM Sans"/>
            </a:endParaRPr>
          </a:p>
          <a:p>
            <a:pPr indent="-311150" lvl="0" marL="457200" marR="0" rtl="0" algn="l">
              <a:lnSpc>
                <a:spcPct val="100000"/>
              </a:lnSpc>
              <a:spcBef>
                <a:spcPts val="0"/>
              </a:spcBef>
              <a:spcAft>
                <a:spcPts val="0"/>
              </a:spcAft>
              <a:buClr>
                <a:schemeClr val="dk1"/>
              </a:buClr>
              <a:buSzPts val="1300"/>
              <a:buFont typeface="DM Sans"/>
              <a:buChar char="●"/>
            </a:pPr>
            <a:r>
              <a:rPr b="0" i="0" lang="en" sz="1300" u="none" cap="none" strike="noStrike">
                <a:solidFill>
                  <a:schemeClr val="dk1"/>
                </a:solidFill>
                <a:latin typeface="DM Sans"/>
                <a:ea typeface="DM Sans"/>
                <a:cs typeface="DM Sans"/>
                <a:sym typeface="DM Sans"/>
              </a:rPr>
              <a:t>Insights from data analysis emphasize the importance of both individual excellence and strategic leadership for success in Kaggle competitions.</a:t>
            </a:r>
            <a:endParaRPr b="0" i="0" sz="1300" u="none" cap="none" strike="noStrike">
              <a:solidFill>
                <a:schemeClr val="dk1"/>
              </a:solidFill>
              <a:latin typeface="DM Sans"/>
              <a:ea typeface="DM Sans"/>
              <a:cs typeface="DM Sans"/>
              <a:sym typeface="DM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1"/>
          <p:cNvSpPr txBox="1"/>
          <p:nvPr>
            <p:ph type="title"/>
          </p:nvPr>
        </p:nvSpPr>
        <p:spPr>
          <a:xfrm>
            <a:off x="1735375" y="218175"/>
            <a:ext cx="5369700" cy="521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Conclusion</a:t>
            </a:r>
            <a:endParaRPr/>
          </a:p>
        </p:txBody>
      </p:sp>
      <p:sp>
        <p:nvSpPr>
          <p:cNvPr id="569" name="Google Shape;569;p51"/>
          <p:cNvSpPr txBox="1"/>
          <p:nvPr/>
        </p:nvSpPr>
        <p:spPr>
          <a:xfrm>
            <a:off x="784200" y="1157250"/>
            <a:ext cx="7575600" cy="37671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00000"/>
              </a:lnSpc>
              <a:spcBef>
                <a:spcPts val="0"/>
              </a:spcBef>
              <a:spcAft>
                <a:spcPts val="0"/>
              </a:spcAft>
              <a:buClr>
                <a:schemeClr val="dk1"/>
              </a:buClr>
              <a:buSzPts val="1300"/>
              <a:buFont typeface="DM Sans"/>
              <a:buChar char="●"/>
            </a:pPr>
            <a:r>
              <a:rPr b="0" i="0" lang="en" sz="1300" u="none" cap="none" strike="noStrike">
                <a:solidFill>
                  <a:schemeClr val="dk1"/>
                </a:solidFill>
                <a:latin typeface="DM Sans"/>
                <a:ea typeface="DM Sans"/>
                <a:cs typeface="DM Sans"/>
                <a:sym typeface="DM Sans"/>
              </a:rPr>
              <a:t>The project comprehensively charts the evolution and current state of Kaggle competitions, offering insights into participation trends, technological adoption, and factors contributing to team success.</a:t>
            </a:r>
            <a:endParaRPr b="0" i="0" sz="1300" u="none" cap="none" strike="noStrike">
              <a:solidFill>
                <a:schemeClr val="dk1"/>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DM Sans"/>
              <a:ea typeface="DM Sans"/>
              <a:cs typeface="DM Sans"/>
              <a:sym typeface="DM Sans"/>
            </a:endParaRPr>
          </a:p>
          <a:p>
            <a:pPr indent="-311150" lvl="0" marL="457200" marR="0" rtl="0" algn="l">
              <a:lnSpc>
                <a:spcPct val="100000"/>
              </a:lnSpc>
              <a:spcBef>
                <a:spcPts val="0"/>
              </a:spcBef>
              <a:spcAft>
                <a:spcPts val="0"/>
              </a:spcAft>
              <a:buClr>
                <a:schemeClr val="dk1"/>
              </a:buClr>
              <a:buSzPts val="1300"/>
              <a:buFont typeface="DM Sans"/>
              <a:buChar char="●"/>
            </a:pPr>
            <a:r>
              <a:rPr b="0" i="0" lang="en" sz="1300" u="none" cap="none" strike="noStrike">
                <a:solidFill>
                  <a:schemeClr val="dk1"/>
                </a:solidFill>
                <a:latin typeface="DM Sans"/>
                <a:ea typeface="DM Sans"/>
                <a:cs typeface="DM Sans"/>
                <a:sym typeface="DM Sans"/>
              </a:rPr>
              <a:t>A decrease in participation efficiency since 2019 is highlighted, suggesting changes in competition formats and shifting participant priorities as possible causes.</a:t>
            </a:r>
            <a:endParaRPr b="0" i="0" sz="1300" u="none" cap="none" strike="noStrike">
              <a:solidFill>
                <a:schemeClr val="dk1"/>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DM Sans"/>
              <a:ea typeface="DM Sans"/>
              <a:cs typeface="DM Sans"/>
              <a:sym typeface="DM Sans"/>
            </a:endParaRPr>
          </a:p>
          <a:p>
            <a:pPr indent="-311150" lvl="0" marL="457200" marR="0" rtl="0" algn="l">
              <a:lnSpc>
                <a:spcPct val="100000"/>
              </a:lnSpc>
              <a:spcBef>
                <a:spcPts val="0"/>
              </a:spcBef>
              <a:spcAft>
                <a:spcPts val="0"/>
              </a:spcAft>
              <a:buClr>
                <a:schemeClr val="dk1"/>
              </a:buClr>
              <a:buSzPts val="1300"/>
              <a:buFont typeface="DM Sans"/>
              <a:buChar char="●"/>
            </a:pPr>
            <a:r>
              <a:rPr b="0" i="0" lang="en" sz="1300" u="none" cap="none" strike="noStrike">
                <a:solidFill>
                  <a:schemeClr val="dk1"/>
                </a:solidFill>
                <a:latin typeface="DM Sans"/>
                <a:ea typeface="DM Sans"/>
                <a:cs typeface="DM Sans"/>
                <a:sym typeface="DM Sans"/>
              </a:rPr>
              <a:t>Despite this decline, continued engagement in competitions with substantial cash rewards underscores the motivational impact of financial incentives.</a:t>
            </a:r>
            <a:endParaRPr b="0" i="0" sz="1300" u="none" cap="none" strike="noStrike">
              <a:solidFill>
                <a:schemeClr val="dk1"/>
              </a:solidFill>
              <a:latin typeface="DM Sans"/>
              <a:ea typeface="DM Sans"/>
              <a:cs typeface="DM Sans"/>
              <a:sym typeface="DM Sans"/>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DM Sans"/>
              <a:ea typeface="DM Sans"/>
              <a:cs typeface="DM Sans"/>
              <a:sym typeface="DM Sans"/>
            </a:endParaRPr>
          </a:p>
          <a:p>
            <a:pPr indent="-311150" lvl="0" marL="457200" marR="0" rtl="0" algn="l">
              <a:lnSpc>
                <a:spcPct val="100000"/>
              </a:lnSpc>
              <a:spcBef>
                <a:spcPts val="0"/>
              </a:spcBef>
              <a:spcAft>
                <a:spcPts val="0"/>
              </a:spcAft>
              <a:buClr>
                <a:schemeClr val="dk1"/>
              </a:buClr>
              <a:buSzPts val="1300"/>
              <a:buFont typeface="DM Sans"/>
              <a:buChar char="●"/>
            </a:pPr>
            <a:r>
              <a:rPr b="0" i="0" lang="en" sz="1300" u="none" cap="none" strike="noStrike">
                <a:solidFill>
                  <a:schemeClr val="dk1"/>
                </a:solidFill>
                <a:latin typeface="DM Sans"/>
                <a:ea typeface="DM Sans"/>
                <a:cs typeface="DM Sans"/>
                <a:sym typeface="DM Sans"/>
              </a:rPr>
              <a:t>The utilization of more robust evaluation algorithms in Featured competitions reflects the growing complexity and stakes in data science contests, providing actionable insights for shaping future competition designs and fostering a thriving data science community.</a:t>
            </a:r>
            <a:endParaRPr b="0" i="0" sz="1300" u="none" cap="none" strike="noStrike">
              <a:solidFill>
                <a:schemeClr val="dk1"/>
              </a:solidFill>
              <a:latin typeface="DM Sans"/>
              <a:ea typeface="DM Sans"/>
              <a:cs typeface="DM Sans"/>
              <a:sym typeface="DM Sans"/>
            </a:endParaRPr>
          </a:p>
          <a:p>
            <a:pPr indent="0" lvl="0" marL="91440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2"/>
          <p:cNvSpPr txBox="1"/>
          <p:nvPr/>
        </p:nvSpPr>
        <p:spPr>
          <a:xfrm>
            <a:off x="1894742" y="2004645"/>
            <a:ext cx="53544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 sz="4000" u="none" cap="none" strike="noStrike">
                <a:solidFill>
                  <a:srgbClr val="384655"/>
                </a:solidFill>
                <a:latin typeface="Outfit"/>
                <a:ea typeface="Outfit"/>
                <a:cs typeface="Outfit"/>
                <a:sym typeface="Outfit"/>
              </a:rPr>
              <a:t>Thank You!</a:t>
            </a:r>
            <a:endParaRPr b="0" i="0" sz="4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720000" y="211050"/>
            <a:ext cx="7704000" cy="71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Table of contents</a:t>
            </a:r>
            <a:endParaRPr/>
          </a:p>
        </p:txBody>
      </p:sp>
      <p:sp>
        <p:nvSpPr>
          <p:cNvPr id="220" name="Google Shape;220;p26"/>
          <p:cNvSpPr txBox="1"/>
          <p:nvPr>
            <p:ph idx="7" type="title"/>
          </p:nvPr>
        </p:nvSpPr>
        <p:spPr>
          <a:xfrm>
            <a:off x="1505400" y="1206926"/>
            <a:ext cx="478500" cy="405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000"/>
              <a:t>01</a:t>
            </a:r>
            <a:endParaRPr sz="2000"/>
          </a:p>
        </p:txBody>
      </p:sp>
      <p:sp>
        <p:nvSpPr>
          <p:cNvPr id="221" name="Google Shape;221;p26"/>
          <p:cNvSpPr txBox="1"/>
          <p:nvPr>
            <p:ph idx="8" type="title"/>
          </p:nvPr>
        </p:nvSpPr>
        <p:spPr>
          <a:xfrm>
            <a:off x="7271299" y="1065211"/>
            <a:ext cx="548100" cy="415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000"/>
              <a:t>04</a:t>
            </a:r>
            <a:endParaRPr sz="2000"/>
          </a:p>
        </p:txBody>
      </p:sp>
      <p:sp>
        <p:nvSpPr>
          <p:cNvPr id="222" name="Google Shape;222;p26"/>
          <p:cNvSpPr txBox="1"/>
          <p:nvPr>
            <p:ph idx="9" type="title"/>
          </p:nvPr>
        </p:nvSpPr>
        <p:spPr>
          <a:xfrm>
            <a:off x="3403029" y="1136010"/>
            <a:ext cx="723900" cy="405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000"/>
              <a:t>02</a:t>
            </a:r>
            <a:endParaRPr sz="2000"/>
          </a:p>
        </p:txBody>
      </p:sp>
      <p:sp>
        <p:nvSpPr>
          <p:cNvPr id="223" name="Google Shape;223;p26"/>
          <p:cNvSpPr txBox="1"/>
          <p:nvPr>
            <p:ph idx="13" type="title"/>
          </p:nvPr>
        </p:nvSpPr>
        <p:spPr>
          <a:xfrm>
            <a:off x="1435658" y="2813949"/>
            <a:ext cx="548100" cy="484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000"/>
              <a:t>05</a:t>
            </a:r>
            <a:endParaRPr sz="2000"/>
          </a:p>
        </p:txBody>
      </p:sp>
      <p:sp>
        <p:nvSpPr>
          <p:cNvPr id="224" name="Google Shape;224;p26"/>
          <p:cNvSpPr txBox="1"/>
          <p:nvPr>
            <p:ph idx="14" type="title"/>
          </p:nvPr>
        </p:nvSpPr>
        <p:spPr>
          <a:xfrm>
            <a:off x="5386540" y="1115411"/>
            <a:ext cx="620400" cy="405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000"/>
              <a:t>03</a:t>
            </a:r>
            <a:endParaRPr sz="2000"/>
          </a:p>
        </p:txBody>
      </p:sp>
      <p:sp>
        <p:nvSpPr>
          <p:cNvPr id="225" name="Google Shape;225;p26"/>
          <p:cNvSpPr txBox="1"/>
          <p:nvPr>
            <p:ph idx="15" type="title"/>
          </p:nvPr>
        </p:nvSpPr>
        <p:spPr>
          <a:xfrm>
            <a:off x="3588562" y="2874682"/>
            <a:ext cx="596400" cy="363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 sz="2000"/>
              <a:t>06</a:t>
            </a:r>
            <a:endParaRPr sz="2000"/>
          </a:p>
        </p:txBody>
      </p:sp>
      <p:sp>
        <p:nvSpPr>
          <p:cNvPr id="226" name="Google Shape;226;p26"/>
          <p:cNvSpPr txBox="1"/>
          <p:nvPr>
            <p:ph idx="16" type="subTitle"/>
          </p:nvPr>
        </p:nvSpPr>
        <p:spPr>
          <a:xfrm>
            <a:off x="800724" y="1473281"/>
            <a:ext cx="1967700" cy="484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sz="2000"/>
              <a:t>Introduction</a:t>
            </a:r>
            <a:endParaRPr sz="2000"/>
          </a:p>
        </p:txBody>
      </p:sp>
      <p:sp>
        <p:nvSpPr>
          <p:cNvPr id="227" name="Google Shape;227;p26"/>
          <p:cNvSpPr txBox="1"/>
          <p:nvPr>
            <p:ph idx="17" type="subTitle"/>
          </p:nvPr>
        </p:nvSpPr>
        <p:spPr>
          <a:xfrm>
            <a:off x="2687531" y="1481067"/>
            <a:ext cx="2305500" cy="484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sz="1800"/>
              <a:t>Related Work</a:t>
            </a:r>
            <a:endParaRPr sz="1800"/>
          </a:p>
        </p:txBody>
      </p:sp>
      <p:sp>
        <p:nvSpPr>
          <p:cNvPr id="228" name="Google Shape;228;p26"/>
          <p:cNvSpPr txBox="1"/>
          <p:nvPr>
            <p:ph idx="18" type="subTitle"/>
          </p:nvPr>
        </p:nvSpPr>
        <p:spPr>
          <a:xfrm>
            <a:off x="4655111" y="1481067"/>
            <a:ext cx="2305500" cy="484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sz="2000"/>
              <a:t>Datasets</a:t>
            </a:r>
            <a:endParaRPr sz="2000"/>
          </a:p>
        </p:txBody>
      </p:sp>
      <p:sp>
        <p:nvSpPr>
          <p:cNvPr id="229" name="Google Shape;229;p26"/>
          <p:cNvSpPr txBox="1"/>
          <p:nvPr>
            <p:ph idx="19" type="subTitle"/>
          </p:nvPr>
        </p:nvSpPr>
        <p:spPr>
          <a:xfrm>
            <a:off x="6622691" y="1518529"/>
            <a:ext cx="2224800" cy="415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sz="2000"/>
              <a:t>Project Plans</a:t>
            </a:r>
            <a:endParaRPr sz="1800"/>
          </a:p>
        </p:txBody>
      </p:sp>
      <p:sp>
        <p:nvSpPr>
          <p:cNvPr id="230" name="Google Shape;230;p26"/>
          <p:cNvSpPr txBox="1"/>
          <p:nvPr>
            <p:ph idx="20" type="subTitle"/>
          </p:nvPr>
        </p:nvSpPr>
        <p:spPr>
          <a:xfrm>
            <a:off x="631764" y="3451774"/>
            <a:ext cx="2305500" cy="484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sz="2000"/>
              <a:t>Exploratory</a:t>
            </a:r>
            <a:r>
              <a:rPr lang="en" sz="1800"/>
              <a:t> Data Analysis</a:t>
            </a:r>
            <a:endParaRPr sz="1800"/>
          </a:p>
        </p:txBody>
      </p:sp>
      <p:sp>
        <p:nvSpPr>
          <p:cNvPr id="231" name="Google Shape;231;p26"/>
          <p:cNvSpPr txBox="1"/>
          <p:nvPr>
            <p:ph idx="21" type="subTitle"/>
          </p:nvPr>
        </p:nvSpPr>
        <p:spPr>
          <a:xfrm>
            <a:off x="2981748" y="3451774"/>
            <a:ext cx="1809900" cy="4848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sz="2000"/>
              <a:t>Data Visualization</a:t>
            </a:r>
            <a:endParaRPr sz="2000"/>
          </a:p>
        </p:txBody>
      </p:sp>
      <p:sp>
        <p:nvSpPr>
          <p:cNvPr id="232" name="Google Shape;232;p26"/>
          <p:cNvSpPr txBox="1"/>
          <p:nvPr/>
        </p:nvSpPr>
        <p:spPr>
          <a:xfrm>
            <a:off x="5283227" y="2874682"/>
            <a:ext cx="723900" cy="405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Outfit"/>
              <a:buNone/>
            </a:pPr>
            <a:r>
              <a:rPr b="1" i="0" lang="en" sz="2000" u="none" cap="none" strike="noStrike">
                <a:solidFill>
                  <a:schemeClr val="dk1"/>
                </a:solidFill>
                <a:latin typeface="Outfit"/>
                <a:ea typeface="Outfit"/>
                <a:cs typeface="Outfit"/>
                <a:sym typeface="Outfit"/>
              </a:rPr>
              <a:t>07</a:t>
            </a:r>
            <a:endParaRPr b="0" i="0" sz="1400" u="none" cap="none" strike="noStrike">
              <a:solidFill>
                <a:srgbClr val="000000"/>
              </a:solidFill>
              <a:latin typeface="Arial"/>
              <a:ea typeface="Arial"/>
              <a:cs typeface="Arial"/>
              <a:sym typeface="Arial"/>
            </a:endParaRPr>
          </a:p>
        </p:txBody>
      </p:sp>
      <p:sp>
        <p:nvSpPr>
          <p:cNvPr id="233" name="Google Shape;233;p26"/>
          <p:cNvSpPr txBox="1"/>
          <p:nvPr/>
        </p:nvSpPr>
        <p:spPr>
          <a:xfrm>
            <a:off x="4791768" y="3166915"/>
            <a:ext cx="1809900" cy="4848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chemeClr val="dk1"/>
              </a:buClr>
              <a:buSzPts val="2400"/>
              <a:buFont typeface="DM Sans"/>
              <a:buNone/>
            </a:pPr>
            <a:r>
              <a:rPr b="1" i="0" lang="en" sz="2000" u="none" cap="none" strike="noStrike">
                <a:solidFill>
                  <a:schemeClr val="dk1"/>
                </a:solidFill>
                <a:latin typeface="Outfit"/>
                <a:ea typeface="Outfit"/>
                <a:cs typeface="Outfit"/>
                <a:sym typeface="Outfit"/>
              </a:rPr>
              <a:t>Results</a:t>
            </a:r>
            <a:endParaRPr b="0" i="0" sz="1400" u="none" cap="none" strike="noStrike">
              <a:solidFill>
                <a:srgbClr val="000000"/>
              </a:solidFill>
              <a:latin typeface="Arial"/>
              <a:ea typeface="Arial"/>
              <a:cs typeface="Arial"/>
              <a:sym typeface="Arial"/>
            </a:endParaRPr>
          </a:p>
        </p:txBody>
      </p:sp>
      <p:sp>
        <p:nvSpPr>
          <p:cNvPr id="234" name="Google Shape;234;p26"/>
          <p:cNvSpPr txBox="1"/>
          <p:nvPr/>
        </p:nvSpPr>
        <p:spPr>
          <a:xfrm>
            <a:off x="6646272" y="3166915"/>
            <a:ext cx="1809900" cy="4848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chemeClr val="dk1"/>
              </a:buClr>
              <a:buSzPts val="2400"/>
              <a:buFont typeface="DM Sans"/>
              <a:buNone/>
            </a:pPr>
            <a:r>
              <a:rPr b="1" i="0" lang="en" sz="2000" u="none" cap="none" strike="noStrike">
                <a:solidFill>
                  <a:schemeClr val="dk1"/>
                </a:solidFill>
                <a:latin typeface="Outfit"/>
                <a:ea typeface="Outfit"/>
                <a:cs typeface="Outfit"/>
                <a:sym typeface="Outfit"/>
              </a:rPr>
              <a:t>Conclusion</a:t>
            </a:r>
            <a:endParaRPr b="0" i="0" sz="1400" u="none" cap="none" strike="noStrike">
              <a:solidFill>
                <a:srgbClr val="000000"/>
              </a:solidFill>
              <a:latin typeface="Arial"/>
              <a:ea typeface="Arial"/>
              <a:cs typeface="Arial"/>
              <a:sym typeface="Arial"/>
            </a:endParaRPr>
          </a:p>
        </p:txBody>
      </p:sp>
      <p:sp>
        <p:nvSpPr>
          <p:cNvPr id="235" name="Google Shape;235;p26"/>
          <p:cNvSpPr txBox="1"/>
          <p:nvPr/>
        </p:nvSpPr>
        <p:spPr>
          <a:xfrm>
            <a:off x="7120281" y="2874682"/>
            <a:ext cx="723900" cy="405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Outfit"/>
              <a:buNone/>
            </a:pPr>
            <a:r>
              <a:rPr b="1" i="0" lang="en" sz="2000" u="none" cap="none" strike="noStrike">
                <a:solidFill>
                  <a:schemeClr val="dk1"/>
                </a:solidFill>
                <a:latin typeface="Outfit"/>
                <a:ea typeface="Outfit"/>
                <a:cs typeface="Outfit"/>
                <a:sym typeface="Outfit"/>
              </a:rPr>
              <a:t>08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713225" y="2384250"/>
            <a:ext cx="4344300" cy="91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Introduction</a:t>
            </a:r>
            <a:endParaRPr/>
          </a:p>
        </p:txBody>
      </p:sp>
      <p:sp>
        <p:nvSpPr>
          <p:cNvPr id="241" name="Google Shape;241;p27"/>
          <p:cNvSpPr txBox="1"/>
          <p:nvPr>
            <p:ph idx="2" type="title"/>
          </p:nvPr>
        </p:nvSpPr>
        <p:spPr>
          <a:xfrm>
            <a:off x="713225" y="1468350"/>
            <a:ext cx="1264200" cy="91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01</a:t>
            </a:r>
            <a:endParaRPr/>
          </a:p>
        </p:txBody>
      </p:sp>
      <p:grpSp>
        <p:nvGrpSpPr>
          <p:cNvPr id="242" name="Google Shape;242;p27"/>
          <p:cNvGrpSpPr/>
          <p:nvPr/>
        </p:nvGrpSpPr>
        <p:grpSpPr>
          <a:xfrm>
            <a:off x="5104880" y="-153372"/>
            <a:ext cx="4218588" cy="6000578"/>
            <a:chOff x="5104880" y="-153372"/>
            <a:chExt cx="4218588" cy="6000578"/>
          </a:xfrm>
        </p:grpSpPr>
        <p:sp>
          <p:nvSpPr>
            <p:cNvPr id="243" name="Google Shape;243;p27"/>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7"/>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7"/>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7"/>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7"/>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7"/>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7"/>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7"/>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7"/>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7"/>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7"/>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7"/>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7"/>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7"/>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7"/>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7"/>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7"/>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60" name="Google Shape;260;p27"/>
          <p:cNvCxnSpPr/>
          <p:nvPr/>
        </p:nvCxnSpPr>
        <p:spPr>
          <a:xfrm>
            <a:off x="841250" y="1385850"/>
            <a:ext cx="3735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Introduction</a:t>
            </a:r>
            <a:endParaRPr/>
          </a:p>
        </p:txBody>
      </p:sp>
      <p:sp>
        <p:nvSpPr>
          <p:cNvPr id="266" name="Google Shape;266;p28"/>
          <p:cNvSpPr txBox="1"/>
          <p:nvPr>
            <p:ph idx="1" type="subTitle"/>
          </p:nvPr>
        </p:nvSpPr>
        <p:spPr>
          <a:xfrm>
            <a:off x="4572000" y="1307141"/>
            <a:ext cx="3398400" cy="1899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b="1" lang="en"/>
              <a:t>IMPORTANCE</a:t>
            </a:r>
            <a:endParaRPr/>
          </a:p>
          <a:p>
            <a:pPr indent="0" lvl="0" marL="0" rtl="0" algn="ctr">
              <a:lnSpc>
                <a:spcPct val="115000"/>
              </a:lnSpc>
              <a:spcBef>
                <a:spcPts val="0"/>
              </a:spcBef>
              <a:spcAft>
                <a:spcPts val="0"/>
              </a:spcAft>
              <a:buSzPts val="1400"/>
              <a:buNone/>
            </a:pPr>
            <a:r>
              <a:t/>
            </a:r>
            <a:endParaRPr b="1"/>
          </a:p>
          <a:p>
            <a:pPr indent="0" lvl="0" marL="0" rtl="0" algn="just">
              <a:lnSpc>
                <a:spcPct val="115000"/>
              </a:lnSpc>
              <a:spcBef>
                <a:spcPts val="0"/>
              </a:spcBef>
              <a:spcAft>
                <a:spcPts val="0"/>
              </a:spcAft>
              <a:buSzPts val="1400"/>
              <a:buNone/>
            </a:pPr>
            <a:r>
              <a:rPr lang="en" sz="1200"/>
              <a:t>This project is important because it helps us understand how Kaggle competitions and trends in data science and machine learning have changed over the years. By using data visualization, we can easily see patterns and insights from the Meta Kaggle datasets. This information can help the organizers understand the effectiveness of these Kaggle competitions. Understanding these trends can improve competition designs, provide scope for innovation, and support the growth of the data science community.</a:t>
            </a:r>
            <a:endParaRPr/>
          </a:p>
        </p:txBody>
      </p:sp>
      <p:sp>
        <p:nvSpPr>
          <p:cNvPr id="267" name="Google Shape;267;p28"/>
          <p:cNvSpPr txBox="1"/>
          <p:nvPr>
            <p:ph idx="2" type="subTitle"/>
          </p:nvPr>
        </p:nvSpPr>
        <p:spPr>
          <a:xfrm>
            <a:off x="1090557" y="1307141"/>
            <a:ext cx="3398400" cy="1899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b="1" lang="en"/>
              <a:t>AIM</a:t>
            </a:r>
            <a:endParaRPr/>
          </a:p>
          <a:p>
            <a:pPr indent="0" lvl="0" marL="0" rtl="0" algn="ctr">
              <a:lnSpc>
                <a:spcPct val="115000"/>
              </a:lnSpc>
              <a:spcBef>
                <a:spcPts val="0"/>
              </a:spcBef>
              <a:spcAft>
                <a:spcPts val="0"/>
              </a:spcAft>
              <a:buSzPts val="1400"/>
              <a:buNone/>
            </a:pPr>
            <a:r>
              <a:t/>
            </a:r>
            <a:endParaRPr b="1"/>
          </a:p>
          <a:p>
            <a:pPr indent="0" lvl="0" marL="0" rtl="0" algn="just">
              <a:lnSpc>
                <a:spcPct val="115000"/>
              </a:lnSpc>
              <a:spcBef>
                <a:spcPts val="0"/>
              </a:spcBef>
              <a:spcAft>
                <a:spcPts val="0"/>
              </a:spcAft>
              <a:buSzPts val="1400"/>
              <a:buNone/>
            </a:pPr>
            <a:r>
              <a:rPr lang="en" sz="1200"/>
              <a:t>The main goal of this visualization project is to illustrate the evolution of competition participation and increasing trends of Machine Learning and Data Science on Kaggle over the past decade. We also aim to understand the changing team dynamics, the impact of prizes on participation, temporal trends in solution approaches, and the popular libraries, and packages used for the competitions and look at how the leaderboards change.</a:t>
            </a:r>
            <a:endParaRPr/>
          </a:p>
          <a:p>
            <a:pPr indent="0" lvl="0" marL="0" rtl="0" algn="l">
              <a:lnSpc>
                <a:spcPct val="115000"/>
              </a:lnSpc>
              <a:spcBef>
                <a:spcPts val="0"/>
              </a:spcBef>
              <a:spcAft>
                <a:spcPts val="0"/>
              </a:spcAft>
              <a:buSzPts val="1400"/>
              <a:buNone/>
            </a:pPr>
            <a:br>
              <a:rPr lang="en"/>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713225" y="2384250"/>
            <a:ext cx="4344300" cy="91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Related Work</a:t>
            </a:r>
            <a:endParaRPr/>
          </a:p>
        </p:txBody>
      </p:sp>
      <p:sp>
        <p:nvSpPr>
          <p:cNvPr id="273" name="Google Shape;273;p29"/>
          <p:cNvSpPr txBox="1"/>
          <p:nvPr>
            <p:ph idx="2" type="title"/>
          </p:nvPr>
        </p:nvSpPr>
        <p:spPr>
          <a:xfrm>
            <a:off x="713225" y="1468350"/>
            <a:ext cx="1264200" cy="91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02</a:t>
            </a:r>
            <a:endParaRPr/>
          </a:p>
        </p:txBody>
      </p:sp>
      <p:grpSp>
        <p:nvGrpSpPr>
          <p:cNvPr id="274" name="Google Shape;274;p29"/>
          <p:cNvGrpSpPr/>
          <p:nvPr/>
        </p:nvGrpSpPr>
        <p:grpSpPr>
          <a:xfrm>
            <a:off x="5104880" y="-153372"/>
            <a:ext cx="4218588" cy="6000578"/>
            <a:chOff x="5104880" y="-153372"/>
            <a:chExt cx="4218588" cy="6000578"/>
          </a:xfrm>
        </p:grpSpPr>
        <p:sp>
          <p:nvSpPr>
            <p:cNvPr id="275" name="Google Shape;275;p29"/>
            <p:cNvSpPr/>
            <p:nvPr/>
          </p:nvSpPr>
          <p:spPr>
            <a:xfrm>
              <a:off x="7074911" y="25473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9"/>
            <p:cNvSpPr/>
            <p:nvPr/>
          </p:nvSpPr>
          <p:spPr>
            <a:xfrm>
              <a:off x="7026089" y="-1533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9"/>
            <p:cNvSpPr/>
            <p:nvPr/>
          </p:nvSpPr>
          <p:spPr>
            <a:xfrm>
              <a:off x="6606684" y="318466"/>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9"/>
            <p:cNvSpPr/>
            <p:nvPr/>
          </p:nvSpPr>
          <p:spPr>
            <a:xfrm>
              <a:off x="6138958" y="1370872"/>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9"/>
            <p:cNvSpPr/>
            <p:nvPr/>
          </p:nvSpPr>
          <p:spPr>
            <a:xfrm>
              <a:off x="5732458" y="87452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9"/>
            <p:cNvSpPr/>
            <p:nvPr/>
          </p:nvSpPr>
          <p:spPr>
            <a:xfrm>
              <a:off x="7480889" y="98993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9"/>
            <p:cNvSpPr/>
            <p:nvPr/>
          </p:nvSpPr>
          <p:spPr>
            <a:xfrm>
              <a:off x="7074904" y="207505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9"/>
            <p:cNvSpPr/>
            <p:nvPr/>
          </p:nvSpPr>
          <p:spPr>
            <a:xfrm>
              <a:off x="7962441" y="1404077"/>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9"/>
            <p:cNvSpPr/>
            <p:nvPr/>
          </p:nvSpPr>
          <p:spPr>
            <a:xfrm flipH="1" rot="10800000">
              <a:off x="6036087" y="312497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9"/>
            <p:cNvSpPr/>
            <p:nvPr/>
          </p:nvSpPr>
          <p:spPr>
            <a:xfrm flipH="1" rot="10800000">
              <a:off x="6355205" y="41020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9"/>
            <p:cNvSpPr/>
            <p:nvPr/>
          </p:nvSpPr>
          <p:spPr>
            <a:xfrm flipH="1" rot="10800000">
              <a:off x="5732459" y="487908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9"/>
            <p:cNvSpPr/>
            <p:nvPr/>
          </p:nvSpPr>
          <p:spPr>
            <a:xfrm flipH="1" rot="10800000">
              <a:off x="6683197" y="3515490"/>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AFC7FF">
                <a:alpha val="2471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9"/>
            <p:cNvSpPr/>
            <p:nvPr/>
          </p:nvSpPr>
          <p:spPr>
            <a:xfrm flipH="1" rot="10800000">
              <a:off x="5104880"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9"/>
            <p:cNvSpPr/>
            <p:nvPr/>
          </p:nvSpPr>
          <p:spPr>
            <a:xfrm>
              <a:off x="8484758" y="243811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9"/>
            <p:cNvSpPr/>
            <p:nvPr/>
          </p:nvSpPr>
          <p:spPr>
            <a:xfrm>
              <a:off x="8038260" y="2921288"/>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9FCBFD">
                <a:alpha val="4039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9"/>
            <p:cNvSpPr/>
            <p:nvPr/>
          </p:nvSpPr>
          <p:spPr>
            <a:xfrm flipH="1" rot="10800000">
              <a:off x="7853362" y="3962203"/>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9"/>
            <p:cNvSpPr/>
            <p:nvPr/>
          </p:nvSpPr>
          <p:spPr>
            <a:xfrm flipH="1" rot="10800000">
              <a:off x="8261505" y="4434525"/>
              <a:ext cx="838710" cy="968121"/>
            </a:xfrm>
            <a:custGeom>
              <a:rect b="b" l="l" r="r" t="t"/>
              <a:pathLst>
                <a:path extrusionOk="0" h="209550" w="181539">
                  <a:moveTo>
                    <a:pt x="90694" y="0"/>
                  </a:moveTo>
                  <a:lnTo>
                    <a:pt x="0" y="52388"/>
                  </a:lnTo>
                  <a:lnTo>
                    <a:pt x="0" y="157163"/>
                  </a:lnTo>
                  <a:lnTo>
                    <a:pt x="90694" y="209550"/>
                  </a:lnTo>
                  <a:lnTo>
                    <a:pt x="181539" y="157163"/>
                  </a:lnTo>
                  <a:lnTo>
                    <a:pt x="181539" y="52388"/>
                  </a:lnTo>
                  <a:lnTo>
                    <a:pt x="90694" y="0"/>
                  </a:lnTo>
                  <a:close/>
                </a:path>
              </a:pathLst>
            </a:custGeom>
            <a:solidFill>
              <a:srgbClr val="68DAF8">
                <a:alpha val="341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2" name="Google Shape;292;p29"/>
          <p:cNvCxnSpPr/>
          <p:nvPr/>
        </p:nvCxnSpPr>
        <p:spPr>
          <a:xfrm>
            <a:off x="841250" y="1385850"/>
            <a:ext cx="373500" cy="0"/>
          </a:xfrm>
          <a:prstGeom prst="straightConnector1">
            <a:avLst/>
          </a:prstGeom>
          <a:noFill/>
          <a:ln cap="flat" cmpd="sng" w="19050">
            <a:solidFill>
              <a:schemeClr val="dk1"/>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Related Work</a:t>
            </a:r>
            <a:endParaRPr/>
          </a:p>
        </p:txBody>
      </p:sp>
      <p:sp>
        <p:nvSpPr>
          <p:cNvPr id="298" name="Google Shape;298;p30"/>
          <p:cNvSpPr txBox="1"/>
          <p:nvPr>
            <p:ph idx="1" type="subTitle"/>
          </p:nvPr>
        </p:nvSpPr>
        <p:spPr>
          <a:xfrm>
            <a:off x="4572000" y="1918616"/>
            <a:ext cx="3398400" cy="1899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400"/>
              <a:buNone/>
            </a:pPr>
            <a:r>
              <a:t/>
            </a:r>
            <a:endParaRPr/>
          </a:p>
          <a:p>
            <a:pPr indent="0" lvl="0" marL="0" rtl="0" algn="ctr">
              <a:lnSpc>
                <a:spcPct val="115000"/>
              </a:lnSpc>
              <a:spcBef>
                <a:spcPts val="0"/>
              </a:spcBef>
              <a:spcAft>
                <a:spcPts val="0"/>
              </a:spcAft>
              <a:buSzPts val="1400"/>
              <a:buNone/>
            </a:pPr>
            <a:r>
              <a:rPr lang="en" sz="1200"/>
              <a:t>.</a:t>
            </a:r>
            <a:endParaRPr/>
          </a:p>
        </p:txBody>
      </p:sp>
      <p:sp>
        <p:nvSpPr>
          <p:cNvPr id="299" name="Google Shape;299;p30"/>
          <p:cNvSpPr txBox="1"/>
          <p:nvPr>
            <p:ph idx="2" type="subTitle"/>
          </p:nvPr>
        </p:nvSpPr>
        <p:spPr>
          <a:xfrm>
            <a:off x="1011115" y="1918616"/>
            <a:ext cx="3398400" cy="1899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400"/>
              <a:buNone/>
            </a:pPr>
            <a:r>
              <a:t/>
            </a:r>
            <a:endParaRPr/>
          </a:p>
          <a:p>
            <a:pPr indent="0" lvl="0" marL="0" rtl="0" algn="just">
              <a:lnSpc>
                <a:spcPct val="115000"/>
              </a:lnSpc>
              <a:spcBef>
                <a:spcPts val="0"/>
              </a:spcBef>
              <a:spcAft>
                <a:spcPts val="0"/>
              </a:spcAft>
              <a:buSzPts val="1400"/>
              <a:buNone/>
            </a:pPr>
            <a:br>
              <a:rPr lang="en" sz="1200"/>
            </a:br>
            <a:br>
              <a:rPr lang="en"/>
            </a:br>
            <a:endParaRPr/>
          </a:p>
        </p:txBody>
      </p:sp>
      <p:sp>
        <p:nvSpPr>
          <p:cNvPr id="300" name="Google Shape;300;p30"/>
          <p:cNvSpPr txBox="1"/>
          <p:nvPr/>
        </p:nvSpPr>
        <p:spPr>
          <a:xfrm>
            <a:off x="1301262" y="1228320"/>
            <a:ext cx="69504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DM Sans"/>
                <a:ea typeface="DM Sans"/>
                <a:cs typeface="DM Sans"/>
                <a:sym typeface="DM Sans"/>
              </a:rPr>
              <a:t>Upon doing an </a:t>
            </a:r>
            <a:r>
              <a:rPr b="0" i="0" lang="en" sz="1200" u="none" cap="none" strike="noStrike">
                <a:solidFill>
                  <a:schemeClr val="dk1"/>
                </a:solidFill>
                <a:latin typeface="DM Sans"/>
                <a:ea typeface="DM Sans"/>
                <a:cs typeface="DM Sans"/>
                <a:sym typeface="DM Sans"/>
              </a:rPr>
              <a:t>extensive</a:t>
            </a:r>
            <a:r>
              <a:rPr b="0" i="0" lang="en" sz="1200" u="none" cap="none" strike="noStrike">
                <a:solidFill>
                  <a:srgbClr val="000000"/>
                </a:solidFill>
                <a:latin typeface="DM Sans"/>
                <a:ea typeface="DM Sans"/>
                <a:cs typeface="DM Sans"/>
                <a:sym typeface="DM Sans"/>
              </a:rPr>
              <a:t> literature survey, here are a few existing approaches that were identified: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1" name="Google Shape;301;p30"/>
          <p:cNvPicPr preferRelativeResize="0"/>
          <p:nvPr/>
        </p:nvPicPr>
        <p:blipFill rotWithShape="1">
          <a:blip r:embed="rId3">
            <a:alphaModFix/>
          </a:blip>
          <a:srcRect b="0" l="0" r="0" t="0"/>
          <a:stretch/>
        </p:blipFill>
        <p:spPr>
          <a:xfrm>
            <a:off x="1866900" y="1756050"/>
            <a:ext cx="4962525" cy="2543175"/>
          </a:xfrm>
          <a:prstGeom prst="rect">
            <a:avLst/>
          </a:prstGeom>
          <a:noFill/>
          <a:ln>
            <a:noFill/>
          </a:ln>
        </p:spPr>
      </p:pic>
      <p:sp>
        <p:nvSpPr>
          <p:cNvPr id="302" name="Google Shape;302;p30"/>
          <p:cNvSpPr txBox="1"/>
          <p:nvPr/>
        </p:nvSpPr>
        <p:spPr>
          <a:xfrm>
            <a:off x="1716875" y="4337225"/>
            <a:ext cx="5421000" cy="498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000"/>
              <a:buFont typeface="Arial"/>
              <a:buNone/>
            </a:pPr>
            <a:r>
              <a:rPr b="0" i="0" lang="en" sz="1000" u="none" cap="none" strike="noStrike">
                <a:solidFill>
                  <a:srgbClr val="000000"/>
                </a:solidFill>
                <a:latin typeface="DM Sans"/>
                <a:ea typeface="DM Sans"/>
                <a:cs typeface="DM Sans"/>
                <a:sym typeface="DM Sans"/>
              </a:rPr>
              <a:t>This graph represents a kernel density estimate (KDE) plot with a possible relationship to the Kaggle competition score distribution.</a:t>
            </a:r>
            <a:endParaRPr b="0" i="0" sz="1000" u="none" cap="none" strike="noStrike">
              <a:solidFill>
                <a:srgbClr val="000000"/>
              </a:solidFill>
              <a:latin typeface="DM Sans"/>
              <a:ea typeface="DM Sans"/>
              <a:cs typeface="DM Sans"/>
              <a:sym typeface="DM Sans"/>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chemeClr val="dk1"/>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Related Work</a:t>
            </a:r>
            <a:endParaRPr/>
          </a:p>
          <a:p>
            <a:pPr indent="0" lvl="0" marL="0" rtl="0" algn="ctr">
              <a:lnSpc>
                <a:spcPct val="100000"/>
              </a:lnSpc>
              <a:spcBef>
                <a:spcPts val="0"/>
              </a:spcBef>
              <a:spcAft>
                <a:spcPts val="0"/>
              </a:spcAft>
              <a:buSzPts val="3500"/>
              <a:buNone/>
            </a:pPr>
            <a:r>
              <a:t/>
            </a:r>
            <a:endParaRPr/>
          </a:p>
        </p:txBody>
      </p:sp>
      <p:sp>
        <p:nvSpPr>
          <p:cNvPr id="308" name="Google Shape;308;p31"/>
          <p:cNvSpPr txBox="1"/>
          <p:nvPr>
            <p:ph idx="1" type="subTitle"/>
          </p:nvPr>
        </p:nvSpPr>
        <p:spPr>
          <a:xfrm>
            <a:off x="7159175" y="1667625"/>
            <a:ext cx="1856700" cy="85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400"/>
              <a:buNone/>
            </a:pPr>
            <a:r>
              <a:rPr lang="en" sz="1000">
                <a:solidFill>
                  <a:srgbClr val="000000"/>
                </a:solidFill>
              </a:rPr>
              <a:t>This visualization shows the quantity of submissions or participants in various Kaggle competitions.</a:t>
            </a:r>
            <a:endParaRPr sz="1300"/>
          </a:p>
        </p:txBody>
      </p:sp>
      <p:sp>
        <p:nvSpPr>
          <p:cNvPr id="309" name="Google Shape;309;p31"/>
          <p:cNvSpPr txBox="1"/>
          <p:nvPr>
            <p:ph idx="2" type="subTitle"/>
          </p:nvPr>
        </p:nvSpPr>
        <p:spPr>
          <a:xfrm>
            <a:off x="1099338" y="1667625"/>
            <a:ext cx="3398400" cy="189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pic>
        <p:nvPicPr>
          <p:cNvPr id="310" name="Google Shape;310;p31"/>
          <p:cNvPicPr preferRelativeResize="0"/>
          <p:nvPr/>
        </p:nvPicPr>
        <p:blipFill rotWithShape="1">
          <a:blip r:embed="rId3">
            <a:alphaModFix/>
          </a:blip>
          <a:srcRect b="0" l="0" r="0" t="0"/>
          <a:stretch/>
        </p:blipFill>
        <p:spPr>
          <a:xfrm>
            <a:off x="885175" y="1326225"/>
            <a:ext cx="5943601" cy="301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3500"/>
              <a:buFont typeface="Arial"/>
              <a:buNone/>
            </a:pPr>
            <a:r>
              <a:rPr lang="en"/>
              <a:t>Related Work</a:t>
            </a:r>
            <a:endParaRPr/>
          </a:p>
        </p:txBody>
      </p:sp>
      <p:sp>
        <p:nvSpPr>
          <p:cNvPr id="316" name="Google Shape;316;p32"/>
          <p:cNvSpPr txBox="1"/>
          <p:nvPr>
            <p:ph idx="1" type="subTitle"/>
          </p:nvPr>
        </p:nvSpPr>
        <p:spPr>
          <a:xfrm>
            <a:off x="6106275" y="1605425"/>
            <a:ext cx="2112900" cy="1209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1200"/>
              </a:spcBef>
              <a:spcAft>
                <a:spcPts val="1200"/>
              </a:spcAft>
              <a:buNone/>
            </a:pPr>
            <a:r>
              <a:rPr lang="en" sz="1000">
                <a:solidFill>
                  <a:srgbClr val="000000"/>
                </a:solidFill>
              </a:rPr>
              <a:t>Trends in Kaggle Dataset Uploads (2016-2023), traces the percentage of dataset uploads to the Kaggle platform over several years.</a:t>
            </a:r>
            <a:endParaRPr sz="1000"/>
          </a:p>
        </p:txBody>
      </p:sp>
      <p:sp>
        <p:nvSpPr>
          <p:cNvPr id="317" name="Google Shape;317;p32"/>
          <p:cNvSpPr txBox="1"/>
          <p:nvPr>
            <p:ph idx="2" type="subTitle"/>
          </p:nvPr>
        </p:nvSpPr>
        <p:spPr>
          <a:xfrm>
            <a:off x="2520775" y="2629850"/>
            <a:ext cx="1977000" cy="9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a:p>
        </p:txBody>
      </p:sp>
      <p:pic>
        <p:nvPicPr>
          <p:cNvPr id="318" name="Google Shape;318;p32"/>
          <p:cNvPicPr preferRelativeResize="0"/>
          <p:nvPr/>
        </p:nvPicPr>
        <p:blipFill>
          <a:blip r:embed="rId3">
            <a:alphaModFix/>
          </a:blip>
          <a:stretch>
            <a:fillRect/>
          </a:stretch>
        </p:blipFill>
        <p:spPr>
          <a:xfrm>
            <a:off x="1134125" y="1660575"/>
            <a:ext cx="4822725" cy="268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