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e2264398_4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1e2264398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7874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A00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85800" y="292100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685800" y="3530600"/>
            <a:ext cx="8001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6676"/>
            <a:ext cx="91440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 rot="5400000">
            <a:off x="2590800" y="-152400"/>
            <a:ext cx="3962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 rot="5400000">
            <a:off x="4781550" y="20383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 rot="5400000">
            <a:off x="819151" y="1714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22313" y="440690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85800" y="1752600"/>
            <a:ext cx="3810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648200" y="1752600"/>
            <a:ext cx="3810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3511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4645028" y="153511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5" y="273053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575050" y="273057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57205" y="1435104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792288" y="4800604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rgbClr val="7A0019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7A0019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/Users/ranja/Documents/5-resources/ppt/2018 ppt-with R/new/working files/graphics_4x3-M-maroon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91656"/>
            <a:ext cx="9144000" cy="4663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685800" y="7874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Recognize steps to reproduce</a:t>
            </a:r>
            <a:br>
              <a:rPr lang="en-US" sz="3600"/>
            </a:br>
            <a:r>
              <a:rPr lang="en-US" sz="3600"/>
              <a:t>at multiple levels of granularity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85800" y="292100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Jia Zhang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Pranay Patil</a:t>
            </a:r>
            <a:endParaRPr/>
          </a:p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85800" y="3530600"/>
            <a:ext cx="8001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/>
              <a:t>03/25/2020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reports extraction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Bug reports are extracted with the help of a python script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 regex expression is used to extract steps from the report description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Entire description can be used if no steps are found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 matching - Preprocessing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All comments for a method are appended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For issues, we only care about the body text, for which we try to extract out repro steps if possible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Following operations are performed on this extracted text</a:t>
            </a:r>
            <a:endParaRPr/>
          </a:p>
          <a:p>
            <a:pPr indent="-214340" lvl="1" marL="557287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Tokenize the words</a:t>
            </a:r>
            <a:endParaRPr/>
          </a:p>
          <a:p>
            <a:pPr indent="-214340" lvl="1" marL="557287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Remove punctuations</a:t>
            </a:r>
            <a:endParaRPr/>
          </a:p>
          <a:p>
            <a:pPr indent="-214340" lvl="1" marL="557287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Remove stop words</a:t>
            </a:r>
            <a:endParaRPr/>
          </a:p>
          <a:p>
            <a:pPr indent="-214340" lvl="1" marL="557287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Remove java keywords</a:t>
            </a:r>
            <a:endParaRPr/>
          </a:p>
          <a:p>
            <a:pPr indent="0" lvl="1" marL="3429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*Semantic matching - Computation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We use spacy API for semantic matching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It includes pre-trained GloVe word vectors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Each processed step from the issue is matched with processed comments from each method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24"/>
          <p:cNvSpPr txBox="1"/>
          <p:nvPr/>
        </p:nvSpPr>
        <p:spPr>
          <a:xfrm>
            <a:off x="722313" y="440690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5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rPr>
              <a:t>*In progress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A0019"/>
                </a:solidFill>
              </a:rPr>
              <a:t>Challenges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Lack of comments describing methods</a:t>
            </a:r>
            <a:endParaRPr/>
          </a:p>
          <a:p>
            <a:pPr indent="-257209" lvl="0" marL="25720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JavaParser is not very efficient in extracting all the comments</a:t>
            </a:r>
            <a:endParaRPr sz="1800"/>
          </a:p>
          <a:p>
            <a:pPr indent="-257209" lvl="0" marL="25720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It is hard to find bug reports with steps, and extract repro steps from the report</a:t>
            </a:r>
            <a:endParaRPr sz="1800"/>
          </a:p>
          <a:p>
            <a:pPr indent="-257209" lvl="0" marL="25720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Instead of just comments should we include code tokens too?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3"/>
            <a:ext cx="9139938" cy="6854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85800" y="1752600"/>
            <a:ext cx="8305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Recognize steps to reproduce at multiple levels of granularity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Extract comments and method names from methods from source code/test cases of Android apps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Automatically locate bugs (Find buggy source file) from the tokenized information above using word2vec, semantic similarity, etc.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22313" y="440690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Literature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 works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85800" y="1752600"/>
            <a:ext cx="8305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Learning to rank relevant files for bug reports using domain knowledge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Leveraging textual properties of bug reports to localize relevant source files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Bug Localization with Combination of Deep Learning and Information Retrieval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 topic-based approach for narrowing the search space of buggy files from a bug report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Where should we fix this bug? A two-phase recommendation model 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Exploring Metadata in Bug Reports for Bug Localization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Enhancing supervised bug localization with metadata and stack-trace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Locus: Locating bugs from software changes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Neural Code Search: ML-based code search using natural language queries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Augmenting Bug Localization with Part-of-Speech and Invocation</a:t>
            </a:r>
            <a:endParaRPr/>
          </a:p>
          <a:p>
            <a:pPr indent="-1429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1429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1429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85800" y="304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special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9431" lvl="0" marL="257209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Learning to rank relevant files for bug reports using domain knowledge</a:t>
            </a:r>
            <a:endParaRPr sz="1700"/>
          </a:p>
          <a:p>
            <a:pPr indent="-216563" lvl="1" marL="557287" rtl="0" algn="l">
              <a:spcBef>
                <a:spcPts val="333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/>
              <a:t>Use</a:t>
            </a:r>
            <a:r>
              <a:rPr lang="en-US" sz="1700">
                <a:solidFill>
                  <a:srgbClr val="7A0019"/>
                </a:solidFill>
              </a:rPr>
              <a:t> API descriptions</a:t>
            </a:r>
            <a:r>
              <a:rPr lang="en-US" sz="1700"/>
              <a:t> to link the bug report and the code</a:t>
            </a:r>
            <a:endParaRPr sz="1700"/>
          </a:p>
          <a:p>
            <a:pPr indent="-259431" lvl="0" marL="257209" rtl="0" algn="l">
              <a:spcBef>
                <a:spcPts val="333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Bug Localization with Combination of Deep Learning and Information Retrieval</a:t>
            </a:r>
            <a:endParaRPr sz="1700"/>
          </a:p>
          <a:p>
            <a:pPr indent="-216563" lvl="1" marL="557287" rtl="0" algn="l">
              <a:spcBef>
                <a:spcPts val="333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/>
              <a:t>Combine</a:t>
            </a:r>
            <a:r>
              <a:rPr lang="en-US" sz="1700">
                <a:solidFill>
                  <a:srgbClr val="7A0019"/>
                </a:solidFill>
              </a:rPr>
              <a:t> Deep Neural Network</a:t>
            </a:r>
            <a:r>
              <a:rPr lang="en-US" sz="1700"/>
              <a:t> and IR methods</a:t>
            </a:r>
            <a:endParaRPr sz="1700"/>
          </a:p>
          <a:p>
            <a:pPr indent="-259431" lvl="0" marL="257209" rtl="0" algn="l">
              <a:spcBef>
                <a:spcPts val="333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Where should we fix this bug? A two-phase recommendation model</a:t>
            </a:r>
            <a:endParaRPr sz="1700"/>
          </a:p>
          <a:p>
            <a:pPr indent="-216564" lvl="1" marL="557287" rtl="0" algn="l">
              <a:spcBef>
                <a:spcPts val="333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/>
              <a:t>First</a:t>
            </a:r>
            <a:r>
              <a:rPr lang="en-US" sz="1700"/>
              <a:t> </a:t>
            </a:r>
            <a:r>
              <a:rPr lang="en-US" sz="1700">
                <a:solidFill>
                  <a:srgbClr val="7A0019"/>
                </a:solidFill>
              </a:rPr>
              <a:t>check if the bug report contains enough information for prediction</a:t>
            </a:r>
            <a:endParaRPr sz="1700"/>
          </a:p>
          <a:p>
            <a:pPr indent="-216563" lvl="1" marL="557287" rtl="0" algn="l">
              <a:spcBef>
                <a:spcPts val="333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/>
              <a:t>If yes, it proceeds to predict</a:t>
            </a:r>
            <a:endParaRPr sz="1700"/>
          </a:p>
          <a:p>
            <a:pPr indent="-259431" lvl="0" marL="257209" rtl="0" algn="l">
              <a:spcBef>
                <a:spcPts val="333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Exploring Metadata in Bug Reports for Bug Localization</a:t>
            </a:r>
            <a:endParaRPr sz="1700"/>
          </a:p>
          <a:p>
            <a:pPr indent="-216563" lvl="1" marL="557287" rtl="0" algn="l">
              <a:spcBef>
                <a:spcPts val="333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/>
              <a:t>After locating buggy files:</a:t>
            </a:r>
            <a:r>
              <a:rPr lang="en-US" sz="1700">
                <a:solidFill>
                  <a:srgbClr val="7A0019"/>
                </a:solidFill>
              </a:rPr>
              <a:t> Add available metadata</a:t>
            </a:r>
            <a:r>
              <a:rPr lang="en-US" sz="1700"/>
              <a:t> to gain better results.</a:t>
            </a:r>
            <a:endParaRPr sz="1700"/>
          </a:p>
          <a:p>
            <a:pPr indent="-259431" lvl="0" marL="257209" rtl="0" algn="l">
              <a:spcBef>
                <a:spcPts val="333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Locus: Locating bugs from software changes</a:t>
            </a:r>
            <a:endParaRPr sz="1700"/>
          </a:p>
          <a:p>
            <a:pPr indent="-216563" lvl="1" marL="557287" rtl="0" algn="l">
              <a:spcBef>
                <a:spcPts val="333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/>
              <a:t>Focus on </a:t>
            </a:r>
            <a:r>
              <a:rPr lang="en-US" sz="1700">
                <a:solidFill>
                  <a:srgbClr val="7A0019"/>
                </a:solidFill>
              </a:rPr>
              <a:t>where the code has changed</a:t>
            </a:r>
            <a:r>
              <a:rPr lang="en-US" sz="1700"/>
              <a:t>, because it has finer granularity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85800" y="304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Leveraging textual properties of bug reports to localize relevant source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Latest updated work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Token matching; Vector Space Model; Stack trace; semantic similarity; and learn from previous bug reports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Multi-label classification algorithm instead of simple VSM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Adapted the most effective methods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rgbClr val="7A0019"/>
                </a:solidFill>
              </a:rPr>
              <a:t>Builds word vector over entire source file, which results in no granularity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722313" y="440690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approach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685800" y="17526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Build a word embedding on a method granularity, by processing comments related to the method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Extract steps from the bug reports if exist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Calculate similarity between the steps and the methods vector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 extraction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85800" y="1752600"/>
            <a:ext cx="7772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209" lvl="0" marL="257209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JavaParser is used for parsing source files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We extract 3 types of comments:</a:t>
            </a:r>
            <a:endParaRPr/>
          </a:p>
          <a:p>
            <a:pPr indent="-214340" lvl="1" marL="557287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JavaDoc comments</a:t>
            </a:r>
            <a:endParaRPr/>
          </a:p>
          <a:p>
            <a:pPr indent="-214340" lvl="1" marL="557287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Block comments</a:t>
            </a:r>
            <a:endParaRPr/>
          </a:p>
          <a:p>
            <a:pPr indent="-214340" lvl="1" marL="557287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Orphan comments</a:t>
            </a:r>
            <a:endParaRPr/>
          </a:p>
          <a:p>
            <a:pPr indent="-257209" lvl="0" marL="257209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Following json is build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4457675" y="3243275"/>
            <a:ext cx="442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{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  path_to_file: {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 	package.class.method: {</a:t>
            </a:r>
            <a:endParaRPr sz="18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  “javaDocComments” : [ ],</a:t>
            </a:r>
            <a:endParaRPr sz="18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  “blockComments” : [ ],</a:t>
            </a:r>
            <a:endParaRPr sz="18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  “orphanComments” : [ ], }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 	}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}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VP-regents-PowerPoint-HD-3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D7D9D7"/>
      </a:lt2>
      <a:accent1>
        <a:srgbClr val="7A0019"/>
      </a:accent1>
      <a:accent2>
        <a:srgbClr val="FFCC33"/>
      </a:accent2>
      <a:accent3>
        <a:srgbClr val="C82936"/>
      </a:accent3>
      <a:accent4>
        <a:srgbClr val="003D4C"/>
      </a:accent4>
      <a:accent5>
        <a:srgbClr val="79C9C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