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</p:sldMasterIdLst>
  <p:notesMasterIdLst>
    <p:notesMasterId r:id="rId16"/>
  </p:notesMasterIdLst>
  <p:sldIdLst>
    <p:sldId id="281" r:id="rId4"/>
    <p:sldId id="292" r:id="rId5"/>
    <p:sldId id="293" r:id="rId6"/>
    <p:sldId id="297" r:id="rId7"/>
    <p:sldId id="296" r:id="rId8"/>
    <p:sldId id="299" r:id="rId9"/>
    <p:sldId id="289" r:id="rId10"/>
    <p:sldId id="301" r:id="rId11"/>
    <p:sldId id="300" r:id="rId12"/>
    <p:sldId id="275" r:id="rId13"/>
    <p:sldId id="280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94660"/>
  </p:normalViewPr>
  <p:slideViewPr>
    <p:cSldViewPr snapToGrid="0">
      <p:cViewPr>
        <p:scale>
          <a:sx n="70" d="100"/>
          <a:sy n="70" d="100"/>
        </p:scale>
        <p:origin x="9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D614-DCC5-475D-A62E-A673E5DF940F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0BBE-4124-40B2-8EEF-026589C04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7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13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3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0BBE-4124-40B2-8EEF-026589C04F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0BBE-4124-40B2-8EEF-026589C04F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0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0BBE-4124-40B2-8EEF-026589C04F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0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22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5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12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70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22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80700" y="1747400"/>
            <a:ext cx="63696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rtl="0">
              <a:spcBef>
                <a:spcPts val="80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2132267" y="1768833"/>
            <a:ext cx="1018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“</a:t>
            </a: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36884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7" name="Google Shape;47;p5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56" name="Google Shape;56;p5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60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6856900" y="477833"/>
            <a:ext cx="5902400" cy="5902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169033" y="789967"/>
            <a:ext cx="5278000" cy="52780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0" name="Google Shape;60;p6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006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314239" y="2610733"/>
            <a:ext cx="5302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388547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81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3507915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5589661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94" name="Google Shape;94;p8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10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6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07152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411172" y="5082661"/>
            <a:ext cx="2458913" cy="2458913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426167" y="5875067"/>
            <a:ext cx="614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55018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 type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110395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 type B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635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196399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668281" y="234498"/>
            <a:ext cx="3268468" cy="3268468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356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123200" y="-543800"/>
            <a:ext cx="7945600" cy="794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8570225" y="3336844"/>
            <a:ext cx="3099600" cy="30996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3426400" y="2982400"/>
            <a:ext cx="53392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69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426400" y="4251601"/>
            <a:ext cx="533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1019767" y="585833"/>
            <a:ext cx="2566000" cy="25660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185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1091792" y="669777"/>
            <a:ext cx="3099600" cy="30996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2392700" y="-543867"/>
            <a:ext cx="7945600" cy="79456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80700" y="1747400"/>
            <a:ext cx="6369600" cy="4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 rtl="0">
              <a:spcBef>
                <a:spcPts val="80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3467" b="1"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3467" b="1"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52492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3467" b="1"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3467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2132267" y="1768833"/>
            <a:ext cx="10188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“</a:t>
            </a:r>
            <a:endParaRPr kumimoji="0" sz="9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727707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7" name="Google Shape;47;p5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56" name="Google Shape;56;p5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98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6856900" y="477833"/>
            <a:ext cx="5902400" cy="5902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169033" y="789967"/>
            <a:ext cx="5278000" cy="52780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0" name="Google Shape;60;p6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006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314239" y="2610733"/>
            <a:ext cx="53020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￮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5179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90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587809" y="2610733"/>
            <a:ext cx="2982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￮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80" name="Google Shape;80;p7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740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3507915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5589661" y="2610733"/>
            <a:ext cx="1980400" cy="3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￮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467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94" name="Google Shape;94;p8"/>
          <p:cNvSpPr/>
          <p:nvPr/>
        </p:nvSpPr>
        <p:spPr>
          <a:xfrm>
            <a:off x="8108933" y="1018667"/>
            <a:ext cx="4820800" cy="4820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8363867" y="1273600"/>
            <a:ext cx="4310800" cy="43108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27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590308" y="449712"/>
            <a:ext cx="3099600" cy="30996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0022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411172" y="5082661"/>
            <a:ext cx="2458913" cy="2458913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426167" y="5875067"/>
            <a:ext cx="614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421761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 type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9190611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939800" y="-3606800"/>
            <a:ext cx="14071600" cy="140716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11408000" y="6101933"/>
            <a:ext cx="580800" cy="580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018667" y="-1648367"/>
            <a:ext cx="10154800" cy="10154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1597733" y="-1069300"/>
            <a:ext cx="8996000" cy="8996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3023867" y="356833"/>
            <a:ext cx="6144400" cy="6144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01231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9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6904-AC36-42E5-B7A6-6A952402C784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9CFB-DF6F-46A7-BC64-D8117546A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400" cy="3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6572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07833" y="6101933"/>
            <a:ext cx="5808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buClr>
                  <a:srgbClr val="000000"/>
                </a:buClr>
              </a:pPr>
              <a:t>‹#›</a:t>
            </a:fld>
            <a:endParaRPr lang="en" kern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554833"/>
            <a:ext cx="69604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26167" y="2610733"/>
            <a:ext cx="6144400" cy="3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440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7000" contras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Computing- 2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748105" y="1314034"/>
            <a:ext cx="1109475" cy="1109469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425" y="2113936"/>
            <a:ext cx="11326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instances and connect from your local 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</a:p>
          <a:p>
            <a:pPr marL="342900" indent="-342900">
              <a:buAutoNum type="arabicParenR"/>
            </a:pP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about EC2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0655" y="569960"/>
            <a:ext cx="32021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200" dirty="0" smtClean="0">
                <a:latin typeface="Arial Rounded MT Bold" panose="020F0704030504030204" pitchFamily="34" charset="0"/>
              </a:rPr>
              <a:t>TO-DO</a:t>
            </a:r>
            <a:endParaRPr lang="en-IN" sz="7200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62" y="206477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1965" y="451972"/>
            <a:ext cx="2232342" cy="120032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IN" sz="7200" b="1" dirty="0" smtClean="0">
                <a:latin typeface="Arial Rounded MT Bold" panose="020F0704030504030204" pitchFamily="34" charset="0"/>
              </a:rPr>
              <a:t>Next</a:t>
            </a:r>
            <a:endParaRPr lang="en-IN" sz="72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25" y="2113936"/>
            <a:ext cx="1132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S3 - Simple Storage Service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62" y="206477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948800" y="2655800"/>
            <a:ext cx="62944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748105" y="1314034"/>
            <a:ext cx="1109475" cy="1109469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8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3426399" y="2808852"/>
            <a:ext cx="5776593" cy="12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6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AWS Global Infrastructure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4054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2" y="1475527"/>
            <a:ext cx="9802761" cy="53283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8662" y="245805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91" y="349615"/>
            <a:ext cx="8301789" cy="19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3269083" y="3320129"/>
            <a:ext cx="5776593" cy="12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6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AWS EC2</a:t>
            </a:r>
            <a:br>
              <a:rPr lang="en-IN" sz="6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sz="6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Elastic Cloud Compute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1282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8662" y="245805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3451" y="543286"/>
            <a:ext cx="1162594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What?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 Elastic Compute Cloud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EC2 is a web service from Amazon that provides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re-sizable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 services in the cloud. They are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re-sizable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because you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quickly scale up or scale down the number of server instances you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using if your computing requirements change.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3451" y="4544816"/>
            <a:ext cx="1150509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Amazon EC2 provides scalable virtual servers in the cloud.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EC2 virtual server is known as an "instance" and can be made up of different instance types and sizes.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virtual servers can run different operating systems but most commonly run a flavor of Linux or Windows.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55" y="2666944"/>
            <a:ext cx="1811116" cy="16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8662" y="245805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1" y="527194"/>
            <a:ext cx="11274065" cy="57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8662" y="206477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4463" y="365683"/>
            <a:ext cx="114349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Launching an Amazon EC2 Instance via the Web</a:t>
            </a:r>
          </a:p>
          <a:p>
            <a:r>
              <a:rPr lang="en-US" sz="2400" b="1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Determine the AWS Region in which you want to launch the</a:t>
            </a: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 EC2 instance</a:t>
            </a: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Launch an Amazon EC2 instance from a pre-configured</a:t>
            </a: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 Machine Image (AMI</a:t>
            </a: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Choose an instance type based on CPU, memory, storage,</a:t>
            </a: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network requirements</a:t>
            </a: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Configure network, IP address, security groups, storage</a:t>
            </a:r>
          </a:p>
          <a:p>
            <a:r>
              <a:rPr lang="en-US" sz="2400" dirty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volume, tags, and key pair. </a:t>
            </a:r>
            <a:endParaRPr lang="en-IN" sz="2400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64" y="513680"/>
            <a:ext cx="1811116" cy="16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8662" y="206477"/>
            <a:ext cx="11895518" cy="655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4463" y="365683"/>
            <a:ext cx="11434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 to Ec2 instance</a:t>
            </a:r>
          </a:p>
          <a:p>
            <a:endParaRPr lang="en-US" sz="2400" b="1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 to PPK using </a:t>
            </a:r>
            <a:r>
              <a:rPr lang="en-US" sz="2400" dirty="0" err="1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puttyGen</a:t>
            </a:r>
            <a:endParaRPr lang="en-US" sz="2400" dirty="0" smtClean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putty connec</a:t>
            </a: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to ec2 with hostname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SSH&gt;&gt; AUTH&gt;&gt; Browse– OPEN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4A4A4A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 as:ec2-user</a:t>
            </a:r>
            <a:endParaRPr lang="en-IN" sz="2400" dirty="0">
              <a:solidFill>
                <a:srgbClr val="4A4A4A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64" y="513680"/>
            <a:ext cx="1811116" cy="16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3554218" y="2867845"/>
            <a:ext cx="5776593" cy="12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6000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Lets create an instance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524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4974</TotalTime>
  <Words>214</Words>
  <Application>Microsoft Office PowerPoint</Application>
  <PresentationFormat>Widescreen</PresentationFormat>
  <Paragraphs>40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Poppins</vt:lpstr>
      <vt:lpstr>Poppins Light</vt:lpstr>
      <vt:lpstr>Times New Roman</vt:lpstr>
      <vt:lpstr>Office Theme</vt:lpstr>
      <vt:lpstr>Cymbeline template</vt:lpstr>
      <vt:lpstr>2_Cymbeline template</vt:lpstr>
      <vt:lpstr>Cloud Computing- 2</vt:lpstr>
      <vt:lpstr>AWS Global Infrastructure</vt:lpstr>
      <vt:lpstr>PowerPoint Presentation</vt:lpstr>
      <vt:lpstr>AWS EC2 Elastic Cloud Compute</vt:lpstr>
      <vt:lpstr>PowerPoint Presentation</vt:lpstr>
      <vt:lpstr>PowerPoint Presentation</vt:lpstr>
      <vt:lpstr>PowerPoint Presentation</vt:lpstr>
      <vt:lpstr>PowerPoint Presentation</vt:lpstr>
      <vt:lpstr>Lets create an instance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shastrula.pranay@gmail.com</dc:creator>
  <cp:lastModifiedBy>shastrula.pranay@gmail.com</cp:lastModifiedBy>
  <cp:revision>130</cp:revision>
  <dcterms:created xsi:type="dcterms:W3CDTF">2020-07-28T08:00:15Z</dcterms:created>
  <dcterms:modified xsi:type="dcterms:W3CDTF">2020-08-08T10:03:59Z</dcterms:modified>
</cp:coreProperties>
</file>