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1"/>
  </p:notesMasterIdLst>
  <p:sldIdLst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AE9493-BB44-403D-A670-A5D1D51116AD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3EA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Shelar" userId="b0f8aed72d145718" providerId="LiveId" clId="{6D8AC278-4548-478E-BBAC-65E1A383BBE9}"/>
    <pc:docChg chg="undo custSel addSld delSld modSld addSection delSection modSection">
      <pc:chgData name="Pranay Shelar" userId="b0f8aed72d145718" providerId="LiveId" clId="{6D8AC278-4548-478E-BBAC-65E1A383BBE9}" dt="2024-05-20T18:15:08.767" v="642"/>
      <pc:docMkLst>
        <pc:docMk/>
      </pc:docMkLst>
      <pc:sldChg chg="addSp delSp modSp mod modTransition setBg delDesignElem">
        <pc:chgData name="Pranay Shelar" userId="b0f8aed72d145718" providerId="LiveId" clId="{6D8AC278-4548-478E-BBAC-65E1A383BBE9}" dt="2024-05-20T18:10:48.364" v="579"/>
        <pc:sldMkLst>
          <pc:docMk/>
          <pc:sldMk cId="42028081" sldId="264"/>
        </pc:sldMkLst>
        <pc:spChg chg="mod">
          <ac:chgData name="Pranay Shelar" userId="b0f8aed72d145718" providerId="LiveId" clId="{6D8AC278-4548-478E-BBAC-65E1A383BBE9}" dt="2024-05-20T18:09:43.803" v="576" actId="26606"/>
          <ac:spMkLst>
            <pc:docMk/>
            <pc:sldMk cId="42028081" sldId="264"/>
            <ac:spMk id="2" creationId="{18C3B467-088C-4F3D-A9A7-105C4E1E20CD}"/>
          </ac:spMkLst>
        </pc:spChg>
        <pc:spChg chg="mod">
          <ac:chgData name="Pranay Shelar" userId="b0f8aed72d145718" providerId="LiveId" clId="{6D8AC278-4548-478E-BBAC-65E1A383BBE9}" dt="2024-05-20T18:09:52.391" v="578" actId="207"/>
          <ac:spMkLst>
            <pc:docMk/>
            <pc:sldMk cId="42028081" sldId="264"/>
            <ac:spMk id="3" creationId="{C8722DDC-8EEE-4A06-8DFE-B44871EAA2CF}"/>
          </ac:spMkLst>
        </pc:spChg>
        <pc:spChg chg="add mod">
          <ac:chgData name="Pranay Shelar" userId="b0f8aed72d145718" providerId="LiveId" clId="{6D8AC278-4548-478E-BBAC-65E1A383BBE9}" dt="2024-05-20T18:09:43.803" v="576" actId="26606"/>
          <ac:spMkLst>
            <pc:docMk/>
            <pc:sldMk cId="42028081" sldId="264"/>
            <ac:spMk id="4" creationId="{EEF7CEF9-6F53-EEB6-B257-766F76C29F76}"/>
          </ac:spMkLst>
        </pc:spChg>
        <pc:spChg chg="add del">
          <ac:chgData name="Pranay Shelar" userId="b0f8aed72d145718" providerId="LiveId" clId="{6D8AC278-4548-478E-BBAC-65E1A383BBE9}" dt="2024-05-20T17:42:27.090" v="262" actId="478"/>
          <ac:spMkLst>
            <pc:docMk/>
            <pc:sldMk cId="42028081" sldId="264"/>
            <ac:spMk id="5" creationId="{2232340A-8EAC-C542-EB63-4695569477E0}"/>
          </ac:spMkLst>
        </pc:spChg>
        <pc:spChg chg="add del mod">
          <ac:chgData name="Pranay Shelar" userId="b0f8aed72d145718" providerId="LiveId" clId="{6D8AC278-4548-478E-BBAC-65E1A383BBE9}" dt="2024-05-20T17:44:15.096" v="295"/>
          <ac:spMkLst>
            <pc:docMk/>
            <pc:sldMk cId="42028081" sldId="264"/>
            <ac:spMk id="6" creationId="{FF5201D3-4C97-E97A-F2B2-2865F3E29643}"/>
          </ac:spMkLst>
        </pc:spChg>
        <pc:spChg chg="add del">
          <ac:chgData name="Pranay Shelar" userId="b0f8aed72d145718" providerId="LiveId" clId="{6D8AC278-4548-478E-BBAC-65E1A383BBE9}" dt="2024-05-20T18:09:43.803" v="576" actId="26606"/>
          <ac:spMkLst>
            <pc:docMk/>
            <pc:sldMk cId="42028081" sldId="264"/>
            <ac:spMk id="1033" creationId="{01E688E0-C729-4E49-9E7B-4697607DBE19}"/>
          </ac:spMkLst>
        </pc:spChg>
        <pc:spChg chg="add del">
          <ac:chgData name="Pranay Shelar" userId="b0f8aed72d145718" providerId="LiveId" clId="{6D8AC278-4548-478E-BBAC-65E1A383BBE9}" dt="2024-05-20T18:09:43.803" v="576" actId="26606"/>
          <ac:spMkLst>
            <pc:docMk/>
            <pc:sldMk cId="42028081" sldId="264"/>
            <ac:spMk id="1045" creationId="{01E688E0-C729-4E49-9E7B-4697607DBE19}"/>
          </ac:spMkLst>
        </pc:spChg>
        <pc:spChg chg="del">
          <ac:chgData name="Pranay Shelar" userId="b0f8aed72d145718" providerId="LiveId" clId="{6D8AC278-4548-478E-BBAC-65E1A383BBE9}" dt="2024-05-20T17:30:11.320" v="52"/>
          <ac:spMkLst>
            <pc:docMk/>
            <pc:sldMk cId="42028081" sldId="264"/>
            <ac:spMk id="1070" creationId="{BF9FFE17-DE95-4821-ACC1-B90C95449294}"/>
          </ac:spMkLst>
        </pc:spChg>
        <pc:spChg chg="del">
          <ac:chgData name="Pranay Shelar" userId="b0f8aed72d145718" providerId="LiveId" clId="{6D8AC278-4548-478E-BBAC-65E1A383BBE9}" dt="2024-05-20T17:30:11.320" v="52"/>
          <ac:spMkLst>
            <pc:docMk/>
            <pc:sldMk cId="42028081" sldId="264"/>
            <ac:spMk id="1072" creationId="{03CF76AF-FF72-4430-A772-05840329020B}"/>
          </ac:spMkLst>
        </pc:spChg>
        <pc:spChg chg="del">
          <ac:chgData name="Pranay Shelar" userId="b0f8aed72d145718" providerId="LiveId" clId="{6D8AC278-4548-478E-BBAC-65E1A383BBE9}" dt="2024-05-20T17:30:11.320" v="52"/>
          <ac:spMkLst>
            <pc:docMk/>
            <pc:sldMk cId="42028081" sldId="264"/>
            <ac:spMk id="1074" creationId="{0B1C8180-2FDD-4202-8C45-4057CB1AB26F}"/>
          </ac:spMkLst>
        </pc:spChg>
        <pc:grpChg chg="add del">
          <ac:chgData name="Pranay Shelar" userId="b0f8aed72d145718" providerId="LiveId" clId="{6D8AC278-4548-478E-BBAC-65E1A383BBE9}" dt="2024-05-20T18:09:43.803" v="576" actId="26606"/>
          <ac:grpSpMkLst>
            <pc:docMk/>
            <pc:sldMk cId="42028081" sldId="264"/>
            <ac:grpSpMk id="1035" creationId="{AAD89D74-79DD-4BE2-AA8C-8672382F2520}"/>
          </ac:grpSpMkLst>
        </pc:grpChg>
        <pc:grpChg chg="add del">
          <ac:chgData name="Pranay Shelar" userId="b0f8aed72d145718" providerId="LiveId" clId="{6D8AC278-4548-478E-BBAC-65E1A383BBE9}" dt="2024-05-20T18:09:43.803" v="576" actId="26606"/>
          <ac:grpSpMkLst>
            <pc:docMk/>
            <pc:sldMk cId="42028081" sldId="264"/>
            <ac:grpSpMk id="1047" creationId="{AAD89D74-79DD-4BE2-AA8C-8672382F2520}"/>
          </ac:grpSpMkLst>
        </pc:grpChg>
        <pc:picChg chg="mod">
          <ac:chgData name="Pranay Shelar" userId="b0f8aed72d145718" providerId="LiveId" clId="{6D8AC278-4548-478E-BBAC-65E1A383BBE9}" dt="2024-05-20T18:09:43.803" v="576" actId="26606"/>
          <ac:picMkLst>
            <pc:docMk/>
            <pc:sldMk cId="42028081" sldId="264"/>
            <ac:picMk id="1028" creationId="{75D25E24-3238-54C6-21B5-9BA5E27C8893}"/>
          </ac:picMkLst>
        </pc:picChg>
        <pc:cxnChg chg="del">
          <ac:chgData name="Pranay Shelar" userId="b0f8aed72d145718" providerId="LiveId" clId="{6D8AC278-4548-478E-BBAC-65E1A383BBE9}" dt="2024-05-20T17:30:11.320" v="52"/>
          <ac:cxnSpMkLst>
            <pc:docMk/>
            <pc:sldMk cId="42028081" sldId="264"/>
            <ac:cxnSpMk id="1076" creationId="{D6E86CC6-13EA-4A88-86AD-CF27BF52CC95}"/>
          </ac:cxnSpMkLst>
        </pc:cxnChg>
        <pc:cxnChg chg="del">
          <ac:chgData name="Pranay Shelar" userId="b0f8aed72d145718" providerId="LiveId" clId="{6D8AC278-4548-478E-BBAC-65E1A383BBE9}" dt="2024-05-20T17:30:11.320" v="52"/>
          <ac:cxnSpMkLst>
            <pc:docMk/>
            <pc:sldMk cId="42028081" sldId="264"/>
            <ac:cxnSpMk id="1078" creationId="{3F80B441-4F7D-4B40-8A13-FED03A1F3A16}"/>
          </ac:cxnSpMkLst>
        </pc:cxnChg>
        <pc:cxnChg chg="del">
          <ac:chgData name="Pranay Shelar" userId="b0f8aed72d145718" providerId="LiveId" clId="{6D8AC278-4548-478E-BBAC-65E1A383BBE9}" dt="2024-05-20T17:30:11.320" v="52"/>
          <ac:cxnSpMkLst>
            <pc:docMk/>
            <pc:sldMk cId="42028081" sldId="264"/>
            <ac:cxnSpMk id="1080" creationId="{70C7FD1A-44B1-4E4C-B0C9-A8103DCCDCC2}"/>
          </ac:cxnSpMkLst>
        </pc:cxnChg>
      </pc:sldChg>
      <pc:sldChg chg="new del">
        <pc:chgData name="Pranay Shelar" userId="b0f8aed72d145718" providerId="LiveId" clId="{6D8AC278-4548-478E-BBAC-65E1A383BBE9}" dt="2024-05-20T16:51:16.110" v="5" actId="47"/>
        <pc:sldMkLst>
          <pc:docMk/>
          <pc:sldMk cId="1057749032" sldId="265"/>
        </pc:sldMkLst>
      </pc:sldChg>
      <pc:sldChg chg="addSp delSp modSp new mod modTransition setBg setClrOvrMap">
        <pc:chgData name="Pranay Shelar" userId="b0f8aed72d145718" providerId="LiveId" clId="{6D8AC278-4548-478E-BBAC-65E1A383BBE9}" dt="2024-05-20T18:10:52.830" v="580"/>
        <pc:sldMkLst>
          <pc:docMk/>
          <pc:sldMk cId="1438789890" sldId="265"/>
        </pc:sldMkLst>
        <pc:spChg chg="mod">
          <ac:chgData name="Pranay Shelar" userId="b0f8aed72d145718" providerId="LiveId" clId="{6D8AC278-4548-478E-BBAC-65E1A383BBE9}" dt="2024-05-20T17:36:15.618" v="129" actId="2711"/>
          <ac:spMkLst>
            <pc:docMk/>
            <pc:sldMk cId="1438789890" sldId="265"/>
            <ac:spMk id="2" creationId="{22A64BBB-2323-195F-6C62-DC1DE0501B06}"/>
          </ac:spMkLst>
        </pc:spChg>
        <pc:spChg chg="del mod">
          <ac:chgData name="Pranay Shelar" userId="b0f8aed72d145718" providerId="LiveId" clId="{6D8AC278-4548-478E-BBAC-65E1A383BBE9}" dt="2024-05-20T17:30:45.808" v="57"/>
          <ac:spMkLst>
            <pc:docMk/>
            <pc:sldMk cId="1438789890" sldId="265"/>
            <ac:spMk id="3" creationId="{DCDA9431-B0CA-F295-5E56-A86512623064}"/>
          </ac:spMkLst>
        </pc:spChg>
        <pc:spChg chg="add mod ord">
          <ac:chgData name="Pranay Shelar" userId="b0f8aed72d145718" providerId="LiveId" clId="{6D8AC278-4548-478E-BBAC-65E1A383BBE9}" dt="2024-05-20T17:37:04.706" v="132" actId="404"/>
          <ac:spMkLst>
            <pc:docMk/>
            <pc:sldMk cId="1438789890" sldId="265"/>
            <ac:spMk id="5" creationId="{0C10CE90-510F-AFC6-62D1-A606D7D36340}"/>
          </ac:spMkLst>
        </pc:spChg>
        <pc:spChg chg="add del mod">
          <ac:chgData name="Pranay Shelar" userId="b0f8aed72d145718" providerId="LiveId" clId="{6D8AC278-4548-478E-BBAC-65E1A383BBE9}" dt="2024-05-20T17:35:27.437" v="116" actId="22"/>
          <ac:spMkLst>
            <pc:docMk/>
            <pc:sldMk cId="1438789890" sldId="265"/>
            <ac:spMk id="9" creationId="{2989029C-9CF7-4E0F-2D7F-F424E5DDF1B3}"/>
          </ac:spMkLst>
        </pc:spChg>
        <pc:spChg chg="add del">
          <ac:chgData name="Pranay Shelar" userId="b0f8aed72d145718" providerId="LiveId" clId="{6D8AC278-4548-478E-BBAC-65E1A383BBE9}" dt="2024-05-20T17:34:52.878" v="111" actId="26606"/>
          <ac:spMkLst>
            <pc:docMk/>
            <pc:sldMk cId="1438789890" sldId="265"/>
            <ac:spMk id="10" creationId="{D6F819BF-BEC4-454B-82CF-C7F1926407F9}"/>
          </ac:spMkLst>
        </pc:spChg>
        <pc:spChg chg="add del">
          <ac:chgData name="Pranay Shelar" userId="b0f8aed72d145718" providerId="LiveId" clId="{6D8AC278-4548-478E-BBAC-65E1A383BBE9}" dt="2024-05-20T17:34:52.878" v="111" actId="26606"/>
          <ac:spMkLst>
            <pc:docMk/>
            <pc:sldMk cId="1438789890" sldId="265"/>
            <ac:spMk id="12" creationId="{79D5C3D0-88DD-405B-A549-4B5C3712E181}"/>
          </ac:spMkLst>
        </pc:spChg>
        <pc:spChg chg="add del">
          <ac:chgData name="Pranay Shelar" userId="b0f8aed72d145718" providerId="LiveId" clId="{6D8AC278-4548-478E-BBAC-65E1A383BBE9}" dt="2024-05-20T17:35:33.603" v="120" actId="26606"/>
          <ac:spMkLst>
            <pc:docMk/>
            <pc:sldMk cId="1438789890" sldId="265"/>
            <ac:spMk id="24" creationId="{E09CCB3F-DBCE-4964-9E34-8C5DE80EF4B5}"/>
          </ac:spMkLst>
        </pc:spChg>
        <pc:spChg chg="add del">
          <ac:chgData name="Pranay Shelar" userId="b0f8aed72d145718" providerId="LiveId" clId="{6D8AC278-4548-478E-BBAC-65E1A383BBE9}" dt="2024-05-20T17:35:33.603" v="120" actId="26606"/>
          <ac:spMkLst>
            <pc:docMk/>
            <pc:sldMk cId="1438789890" sldId="265"/>
            <ac:spMk id="26" creationId="{1DFF944F-74BA-483A-82C0-64E3AAF4AE98}"/>
          </ac:spMkLst>
        </pc:spChg>
        <pc:spChg chg="add del">
          <ac:chgData name="Pranay Shelar" userId="b0f8aed72d145718" providerId="LiveId" clId="{6D8AC278-4548-478E-BBAC-65E1A383BBE9}" dt="2024-05-20T17:35:33.596" v="119" actId="26606"/>
          <ac:spMkLst>
            <pc:docMk/>
            <pc:sldMk cId="1438789890" sldId="265"/>
            <ac:spMk id="38" creationId="{D6F819BF-BEC4-454B-82CF-C7F1926407F9}"/>
          </ac:spMkLst>
        </pc:spChg>
        <pc:spChg chg="add del">
          <ac:chgData name="Pranay Shelar" userId="b0f8aed72d145718" providerId="LiveId" clId="{6D8AC278-4548-478E-BBAC-65E1A383BBE9}" dt="2024-05-20T17:35:33.596" v="119" actId="26606"/>
          <ac:spMkLst>
            <pc:docMk/>
            <pc:sldMk cId="1438789890" sldId="265"/>
            <ac:spMk id="40" creationId="{79D5C3D0-88DD-405B-A549-4B5C3712E181}"/>
          </ac:spMkLst>
        </pc:spChg>
        <pc:spChg chg="add">
          <ac:chgData name="Pranay Shelar" userId="b0f8aed72d145718" providerId="LiveId" clId="{6D8AC278-4548-478E-BBAC-65E1A383BBE9}" dt="2024-05-20T17:35:33.603" v="120" actId="26606"/>
          <ac:spMkLst>
            <pc:docMk/>
            <pc:sldMk cId="1438789890" sldId="265"/>
            <ac:spMk id="49" creationId="{E09CCB3F-DBCE-4964-9E34-8C5DE80EF4B5}"/>
          </ac:spMkLst>
        </pc:spChg>
        <pc:spChg chg="add">
          <ac:chgData name="Pranay Shelar" userId="b0f8aed72d145718" providerId="LiveId" clId="{6D8AC278-4548-478E-BBAC-65E1A383BBE9}" dt="2024-05-20T17:35:33.603" v="120" actId="26606"/>
          <ac:spMkLst>
            <pc:docMk/>
            <pc:sldMk cId="1438789890" sldId="265"/>
            <ac:spMk id="50" creationId="{1DFF944F-74BA-483A-82C0-64E3AAF4AE98}"/>
          </ac:spMkLst>
        </pc:spChg>
        <pc:grpChg chg="add del">
          <ac:chgData name="Pranay Shelar" userId="b0f8aed72d145718" providerId="LiveId" clId="{6D8AC278-4548-478E-BBAC-65E1A383BBE9}" dt="2024-05-20T17:34:52.878" v="111" actId="26606"/>
          <ac:grpSpMkLst>
            <pc:docMk/>
            <pc:sldMk cId="1438789890" sldId="265"/>
            <ac:grpSpMk id="14" creationId="{B29E1950-A366-48B7-8DAB-726C0DE58072}"/>
          </ac:grpSpMkLst>
        </pc:grpChg>
        <pc:grpChg chg="add del">
          <ac:chgData name="Pranay Shelar" userId="b0f8aed72d145718" providerId="LiveId" clId="{6D8AC278-4548-478E-BBAC-65E1A383BBE9}" dt="2024-05-20T17:35:33.603" v="120" actId="26606"/>
          <ac:grpSpMkLst>
            <pc:docMk/>
            <pc:sldMk cId="1438789890" sldId="265"/>
            <ac:grpSpMk id="28" creationId="{A9733A91-F958-4629-801A-3F6F1E09AD64}"/>
          </ac:grpSpMkLst>
        </pc:grpChg>
        <pc:grpChg chg="add del">
          <ac:chgData name="Pranay Shelar" userId="b0f8aed72d145718" providerId="LiveId" clId="{6D8AC278-4548-478E-BBAC-65E1A383BBE9}" dt="2024-05-20T17:35:33.596" v="119" actId="26606"/>
          <ac:grpSpMkLst>
            <pc:docMk/>
            <pc:sldMk cId="1438789890" sldId="265"/>
            <ac:grpSpMk id="42" creationId="{B29E1950-A366-48B7-8DAB-726C0DE58072}"/>
          </ac:grpSpMkLst>
        </pc:grpChg>
        <pc:grpChg chg="add">
          <ac:chgData name="Pranay Shelar" userId="b0f8aed72d145718" providerId="LiveId" clId="{6D8AC278-4548-478E-BBAC-65E1A383BBE9}" dt="2024-05-20T17:35:33.603" v="120" actId="26606"/>
          <ac:grpSpMkLst>
            <pc:docMk/>
            <pc:sldMk cId="1438789890" sldId="265"/>
            <ac:grpSpMk id="51" creationId="{A9733A91-F958-4629-801A-3F6F1E09AD64}"/>
          </ac:grpSpMkLst>
        </pc:grpChg>
        <pc:picChg chg="add del mod">
          <ac:chgData name="Pranay Shelar" userId="b0f8aed72d145718" providerId="LiveId" clId="{6D8AC278-4548-478E-BBAC-65E1A383BBE9}" dt="2024-05-20T17:35:23.795" v="115" actId="478"/>
          <ac:picMkLst>
            <pc:docMk/>
            <pc:sldMk cId="1438789890" sldId="265"/>
            <ac:picMk id="4" creationId="{D44C60F5-D5CB-D9E5-889B-573605C119DB}"/>
          </ac:picMkLst>
        </pc:picChg>
        <pc:picChg chg="add del">
          <ac:chgData name="Pranay Shelar" userId="b0f8aed72d145718" providerId="LiveId" clId="{6D8AC278-4548-478E-BBAC-65E1A383BBE9}" dt="2024-05-20T17:35:29.088" v="117" actId="478"/>
          <ac:picMkLst>
            <pc:docMk/>
            <pc:sldMk cId="1438789890" sldId="265"/>
            <ac:picMk id="7" creationId="{FFFF9922-BB56-E6B8-6AE2-121F5047659E}"/>
          </ac:picMkLst>
        </pc:picChg>
        <pc:picChg chg="add mod ord">
          <ac:chgData name="Pranay Shelar" userId="b0f8aed72d145718" providerId="LiveId" clId="{6D8AC278-4548-478E-BBAC-65E1A383BBE9}" dt="2024-05-20T17:35:33.603" v="120" actId="26606"/>
          <ac:picMkLst>
            <pc:docMk/>
            <pc:sldMk cId="1438789890" sldId="265"/>
            <ac:picMk id="13" creationId="{0294EAF5-F59C-2183-C14E-7E9D36DFAEB2}"/>
          </ac:picMkLst>
        </pc:picChg>
      </pc:sldChg>
      <pc:sldChg chg="addSp delSp modSp new del mod modClrScheme chgLayout">
        <pc:chgData name="Pranay Shelar" userId="b0f8aed72d145718" providerId="LiveId" clId="{6D8AC278-4548-478E-BBAC-65E1A383BBE9}" dt="2024-05-20T17:29:44.072" v="27" actId="47"/>
        <pc:sldMkLst>
          <pc:docMk/>
          <pc:sldMk cId="2160894595" sldId="265"/>
        </pc:sldMkLst>
        <pc:spChg chg="mod ord">
          <ac:chgData name="Pranay Shelar" userId="b0f8aed72d145718" providerId="LiveId" clId="{6D8AC278-4548-478E-BBAC-65E1A383BBE9}" dt="2024-05-20T17:29:21.745" v="25" actId="700"/>
          <ac:spMkLst>
            <pc:docMk/>
            <pc:sldMk cId="2160894595" sldId="265"/>
            <ac:spMk id="2" creationId="{1A6C60A4-DE6D-7623-DD54-D6E1B4EAE534}"/>
          </ac:spMkLst>
        </pc:spChg>
        <pc:spChg chg="add del mod ord">
          <ac:chgData name="Pranay Shelar" userId="b0f8aed72d145718" providerId="LiveId" clId="{6D8AC278-4548-478E-BBAC-65E1A383BBE9}" dt="2024-05-20T17:29:21.745" v="25" actId="700"/>
          <ac:spMkLst>
            <pc:docMk/>
            <pc:sldMk cId="2160894595" sldId="265"/>
            <ac:spMk id="3" creationId="{04A841CD-3CAE-B635-AE86-C2751D3C9B6F}"/>
          </ac:spMkLst>
        </pc:spChg>
        <pc:spChg chg="add del mod ord">
          <ac:chgData name="Pranay Shelar" userId="b0f8aed72d145718" providerId="LiveId" clId="{6D8AC278-4548-478E-BBAC-65E1A383BBE9}" dt="2024-05-20T17:29:21.745" v="25" actId="700"/>
          <ac:spMkLst>
            <pc:docMk/>
            <pc:sldMk cId="2160894595" sldId="265"/>
            <ac:spMk id="4" creationId="{32452FF1-5976-78D6-B479-5261FBE7AB46}"/>
          </ac:spMkLst>
        </pc:spChg>
      </pc:sldChg>
      <pc:sldChg chg="addSp delSp modSp new mod modTransition">
        <pc:chgData name="Pranay Shelar" userId="b0f8aed72d145718" providerId="LiveId" clId="{6D8AC278-4548-478E-BBAC-65E1A383BBE9}" dt="2024-05-20T18:11:18.871" v="592"/>
        <pc:sldMkLst>
          <pc:docMk/>
          <pc:sldMk cId="104452262" sldId="266"/>
        </pc:sldMkLst>
        <pc:spChg chg="mod">
          <ac:chgData name="Pranay Shelar" userId="b0f8aed72d145718" providerId="LiveId" clId="{6D8AC278-4548-478E-BBAC-65E1A383BBE9}" dt="2024-05-20T17:47:55.769" v="311" actId="113"/>
          <ac:spMkLst>
            <pc:docMk/>
            <pc:sldMk cId="104452262" sldId="266"/>
            <ac:spMk id="2" creationId="{850850F6-2AC0-0025-9C78-B18986ACC58C}"/>
          </ac:spMkLst>
        </pc:spChg>
        <pc:spChg chg="del mod">
          <ac:chgData name="Pranay Shelar" userId="b0f8aed72d145718" providerId="LiveId" clId="{6D8AC278-4548-478E-BBAC-65E1A383BBE9}" dt="2024-05-20T17:49:46.247" v="319"/>
          <ac:spMkLst>
            <pc:docMk/>
            <pc:sldMk cId="104452262" sldId="266"/>
            <ac:spMk id="3" creationId="{B79C9C14-6494-2F0C-7CB2-D2B50EDFB206}"/>
          </ac:spMkLst>
        </pc:spChg>
        <pc:spChg chg="del mod">
          <ac:chgData name="Pranay Shelar" userId="b0f8aed72d145718" providerId="LiveId" clId="{6D8AC278-4548-478E-BBAC-65E1A383BBE9}" dt="2024-05-20T17:51:56.388" v="326"/>
          <ac:spMkLst>
            <pc:docMk/>
            <pc:sldMk cId="104452262" sldId="266"/>
            <ac:spMk id="4" creationId="{D8968DE6-9FF8-CB98-4AC7-99E9864464D6}"/>
          </ac:spMkLst>
        </pc:spChg>
        <pc:spChg chg="add del mod">
          <ac:chgData name="Pranay Shelar" userId="b0f8aed72d145718" providerId="LiveId" clId="{6D8AC278-4548-478E-BBAC-65E1A383BBE9}" dt="2024-05-20T17:49:57.360" v="322"/>
          <ac:spMkLst>
            <pc:docMk/>
            <pc:sldMk cId="104452262" sldId="266"/>
            <ac:spMk id="5" creationId="{6075DFF8-8883-7E7C-074E-7642CCAE9526}"/>
          </ac:spMkLst>
        </pc:spChg>
        <pc:spChg chg="add mod">
          <ac:chgData name="Pranay Shelar" userId="b0f8aed72d145718" providerId="LiveId" clId="{6D8AC278-4548-478E-BBAC-65E1A383BBE9}" dt="2024-05-20T17:53:07.527" v="338" actId="1076"/>
          <ac:spMkLst>
            <pc:docMk/>
            <pc:sldMk cId="104452262" sldId="266"/>
            <ac:spMk id="9" creationId="{1D130A26-481C-0CB9-6B63-FF961D741E1B}"/>
          </ac:spMkLst>
        </pc:spChg>
        <pc:spChg chg="add mod">
          <ac:chgData name="Pranay Shelar" userId="b0f8aed72d145718" providerId="LiveId" clId="{6D8AC278-4548-478E-BBAC-65E1A383BBE9}" dt="2024-05-20T17:54:09.831" v="348" actId="1076"/>
          <ac:spMkLst>
            <pc:docMk/>
            <pc:sldMk cId="104452262" sldId="266"/>
            <ac:spMk id="10" creationId="{D5F8E93B-8451-133C-BE92-515ECC5AE8EE}"/>
          </ac:spMkLst>
        </pc:spChg>
        <pc:picChg chg="add mod">
          <ac:chgData name="Pranay Shelar" userId="b0f8aed72d145718" providerId="LiveId" clId="{6D8AC278-4548-478E-BBAC-65E1A383BBE9}" dt="2024-05-20T17:52:23.982" v="331" actId="14100"/>
          <ac:picMkLst>
            <pc:docMk/>
            <pc:sldMk cId="104452262" sldId="266"/>
            <ac:picMk id="6" creationId="{943E71F9-3987-01A5-A4A1-E7545192A29B}"/>
          </ac:picMkLst>
        </pc:picChg>
        <pc:picChg chg="add del mod">
          <ac:chgData name="Pranay Shelar" userId="b0f8aed72d145718" providerId="LiveId" clId="{6D8AC278-4548-478E-BBAC-65E1A383BBE9}" dt="2024-05-20T17:49:53.143" v="321" actId="21"/>
          <ac:picMkLst>
            <pc:docMk/>
            <pc:sldMk cId="104452262" sldId="266"/>
            <ac:picMk id="1026" creationId="{943E71F9-3987-01A5-A4A1-E7545192A29B}"/>
          </ac:picMkLst>
        </pc:picChg>
        <pc:picChg chg="add mod">
          <ac:chgData name="Pranay Shelar" userId="b0f8aed72d145718" providerId="LiveId" clId="{6D8AC278-4548-478E-BBAC-65E1A383BBE9}" dt="2024-05-20T17:52:18.895" v="330" actId="14100"/>
          <ac:picMkLst>
            <pc:docMk/>
            <pc:sldMk cId="104452262" sldId="266"/>
            <ac:picMk id="1028" creationId="{501F9F0D-6A96-7354-AEF4-D610E466FB96}"/>
          </ac:picMkLst>
        </pc:picChg>
      </pc:sldChg>
      <pc:sldChg chg="addSp delSp modSp new mod modTransition">
        <pc:chgData name="Pranay Shelar" userId="b0f8aed72d145718" providerId="LiveId" clId="{6D8AC278-4548-478E-BBAC-65E1A383BBE9}" dt="2024-05-20T18:11:24.451" v="593"/>
        <pc:sldMkLst>
          <pc:docMk/>
          <pc:sldMk cId="1703234523" sldId="267"/>
        </pc:sldMkLst>
        <pc:spChg chg="mod">
          <ac:chgData name="Pranay Shelar" userId="b0f8aed72d145718" providerId="LiveId" clId="{6D8AC278-4548-478E-BBAC-65E1A383BBE9}" dt="2024-05-20T18:07:41.683" v="564" actId="6559"/>
          <ac:spMkLst>
            <pc:docMk/>
            <pc:sldMk cId="1703234523" sldId="267"/>
            <ac:spMk id="2" creationId="{92627855-6063-7C9E-125D-BA8D8B840EFA}"/>
          </ac:spMkLst>
        </pc:spChg>
        <pc:spChg chg="mod">
          <ac:chgData name="Pranay Shelar" userId="b0f8aed72d145718" providerId="LiveId" clId="{6D8AC278-4548-478E-BBAC-65E1A383BBE9}" dt="2024-05-20T17:58:31.253" v="420" actId="207"/>
          <ac:spMkLst>
            <pc:docMk/>
            <pc:sldMk cId="1703234523" sldId="267"/>
            <ac:spMk id="3" creationId="{998317BD-B579-B8D9-E8C7-6C0C81A92428}"/>
          </ac:spMkLst>
        </pc:spChg>
        <pc:spChg chg="add mod">
          <ac:chgData name="Pranay Shelar" userId="b0f8aed72d145718" providerId="LiveId" clId="{6D8AC278-4548-478E-BBAC-65E1A383BBE9}" dt="2024-05-20T17:58:41.418" v="421" actId="1076"/>
          <ac:spMkLst>
            <pc:docMk/>
            <pc:sldMk cId="1703234523" sldId="267"/>
            <ac:spMk id="4" creationId="{C12ADD28-431E-57FA-A217-F8A5568D9B4B}"/>
          </ac:spMkLst>
        </pc:spChg>
        <pc:picChg chg="add del">
          <ac:chgData name="Pranay Shelar" userId="b0f8aed72d145718" providerId="LiveId" clId="{6D8AC278-4548-478E-BBAC-65E1A383BBE9}" dt="2024-05-20T18:00:28.087" v="423" actId="478"/>
          <ac:picMkLst>
            <pc:docMk/>
            <pc:sldMk cId="1703234523" sldId="267"/>
            <ac:picMk id="2050" creationId="{083397B6-F217-4A73-037B-CC411E273907}"/>
          </ac:picMkLst>
        </pc:picChg>
        <pc:picChg chg="add mod">
          <ac:chgData name="Pranay Shelar" userId="b0f8aed72d145718" providerId="LiveId" clId="{6D8AC278-4548-478E-BBAC-65E1A383BBE9}" dt="2024-05-20T18:01:00.121" v="426" actId="1076"/>
          <ac:picMkLst>
            <pc:docMk/>
            <pc:sldMk cId="1703234523" sldId="267"/>
            <ac:picMk id="2052" creationId="{3AC5BD24-467A-56CF-94E2-0066B7BB4C60}"/>
          </ac:picMkLst>
        </pc:picChg>
      </pc:sldChg>
      <pc:sldChg chg="addSp delSp modSp new mod modTransition setBg">
        <pc:chgData name="Pranay Shelar" userId="b0f8aed72d145718" providerId="LiveId" clId="{6D8AC278-4548-478E-BBAC-65E1A383BBE9}" dt="2024-05-20T18:11:35.111" v="598"/>
        <pc:sldMkLst>
          <pc:docMk/>
          <pc:sldMk cId="3874910741" sldId="268"/>
        </pc:sldMkLst>
        <pc:spChg chg="mod">
          <ac:chgData name="Pranay Shelar" userId="b0f8aed72d145718" providerId="LiveId" clId="{6D8AC278-4548-478E-BBAC-65E1A383BBE9}" dt="2024-05-20T18:07:29.782" v="562" actId="27636"/>
          <ac:spMkLst>
            <pc:docMk/>
            <pc:sldMk cId="3874910741" sldId="268"/>
            <ac:spMk id="2" creationId="{8BE74F8E-A0C0-3B00-2753-CCE9F1BC3140}"/>
          </ac:spMkLst>
        </pc:spChg>
        <pc:spChg chg="del">
          <ac:chgData name="Pranay Shelar" userId="b0f8aed72d145718" providerId="LiveId" clId="{6D8AC278-4548-478E-BBAC-65E1A383BBE9}" dt="2024-05-20T18:01:39.639" v="428"/>
          <ac:spMkLst>
            <pc:docMk/>
            <pc:sldMk cId="3874910741" sldId="268"/>
            <ac:spMk id="3" creationId="{6D8F16E3-13E1-8E97-455B-62397069BC81}"/>
          </ac:spMkLst>
        </pc:spChg>
        <pc:spChg chg="del">
          <ac:chgData name="Pranay Shelar" userId="b0f8aed72d145718" providerId="LiveId" clId="{6D8AC278-4548-478E-BBAC-65E1A383BBE9}" dt="2024-05-20T18:01:51.570" v="429"/>
          <ac:spMkLst>
            <pc:docMk/>
            <pc:sldMk cId="3874910741" sldId="268"/>
            <ac:spMk id="4" creationId="{41AABA7B-AC06-D837-7261-6E55292E12BC}"/>
          </ac:spMkLst>
        </pc:spChg>
        <pc:spChg chg="add del mod">
          <ac:chgData name="Pranay Shelar" userId="b0f8aed72d145718" providerId="LiveId" clId="{6D8AC278-4548-478E-BBAC-65E1A383BBE9}" dt="2024-05-20T18:03:18.479" v="441" actId="22"/>
          <ac:spMkLst>
            <pc:docMk/>
            <pc:sldMk cId="3874910741" sldId="268"/>
            <ac:spMk id="8" creationId="{8F721068-4979-D030-51E0-3EA1366B055E}"/>
          </ac:spMkLst>
        </pc:spChg>
        <pc:spChg chg="add del">
          <ac:chgData name="Pranay Shelar" userId="b0f8aed72d145718" providerId="LiveId" clId="{6D8AC278-4548-478E-BBAC-65E1A383BBE9}" dt="2024-05-20T18:02:23.698" v="437" actId="26606"/>
          <ac:spMkLst>
            <pc:docMk/>
            <pc:sldMk cId="3874910741" sldId="268"/>
            <ac:spMk id="10" creationId="{EBCC56C3-192B-CC9F-BBE2-4E98C15EC837}"/>
          </ac:spMkLst>
        </pc:spChg>
        <pc:spChg chg="add del mod">
          <ac:chgData name="Pranay Shelar" userId="b0f8aed72d145718" providerId="LiveId" clId="{6D8AC278-4548-478E-BBAC-65E1A383BBE9}" dt="2024-05-20T18:02:59.106" v="440" actId="22"/>
          <ac:spMkLst>
            <pc:docMk/>
            <pc:sldMk cId="3874910741" sldId="268"/>
            <ac:spMk id="11" creationId="{33F625C5-4778-C616-DC1E-4D65FC8FC2E5}"/>
          </ac:spMkLst>
        </pc:spChg>
        <pc:spChg chg="add del">
          <ac:chgData name="Pranay Shelar" userId="b0f8aed72d145718" providerId="LiveId" clId="{6D8AC278-4548-478E-BBAC-65E1A383BBE9}" dt="2024-05-20T18:02:23.698" v="437" actId="26606"/>
          <ac:spMkLst>
            <pc:docMk/>
            <pc:sldMk cId="3874910741" sldId="268"/>
            <ac:spMk id="20" creationId="{CBEC666E-043C-4EA7-B3A5-55D2F52D57E5}"/>
          </ac:spMkLst>
        </pc:spChg>
        <pc:spChg chg="add del">
          <ac:chgData name="Pranay Shelar" userId="b0f8aed72d145718" providerId="LiveId" clId="{6D8AC278-4548-478E-BBAC-65E1A383BBE9}" dt="2024-05-20T18:02:23.698" v="437" actId="26606"/>
          <ac:spMkLst>
            <pc:docMk/>
            <pc:sldMk cId="3874910741" sldId="268"/>
            <ac:spMk id="22" creationId="{D05C369B-0FDD-402D-9EE1-858137FB5D04}"/>
          </ac:spMkLst>
        </pc:spChg>
        <pc:spChg chg="add mod">
          <ac:chgData name="Pranay Shelar" userId="b0f8aed72d145718" providerId="LiveId" clId="{6D8AC278-4548-478E-BBAC-65E1A383BBE9}" dt="2024-05-20T18:05:28.946" v="497" actId="1076"/>
          <ac:spMkLst>
            <pc:docMk/>
            <pc:sldMk cId="3874910741" sldId="268"/>
            <ac:spMk id="30" creationId="{4CCA2653-61D8-ABA0-A6A7-D58ACF31FACA}"/>
          </ac:spMkLst>
        </pc:spChg>
        <pc:spChg chg="add mod">
          <ac:chgData name="Pranay Shelar" userId="b0f8aed72d145718" providerId="LiveId" clId="{6D8AC278-4548-478E-BBAC-65E1A383BBE9}" dt="2024-05-20T18:06:23.328" v="547" actId="1076"/>
          <ac:spMkLst>
            <pc:docMk/>
            <pc:sldMk cId="3874910741" sldId="268"/>
            <ac:spMk id="31" creationId="{71E40E45-EFF1-5424-75AA-F47255B02986}"/>
          </ac:spMkLst>
        </pc:spChg>
        <pc:spChg chg="add mod">
          <ac:chgData name="Pranay Shelar" userId="b0f8aed72d145718" providerId="LiveId" clId="{6D8AC278-4548-478E-BBAC-65E1A383BBE9}" dt="2024-05-20T18:06:42.145" v="550" actId="1076"/>
          <ac:spMkLst>
            <pc:docMk/>
            <pc:sldMk cId="3874910741" sldId="268"/>
            <ac:spMk id="32" creationId="{FE9F1C28-913C-340B-8E78-56C9123A8906}"/>
          </ac:spMkLst>
        </pc:spChg>
        <pc:grpChg chg="add del">
          <ac:chgData name="Pranay Shelar" userId="b0f8aed72d145718" providerId="LiveId" clId="{6D8AC278-4548-478E-BBAC-65E1A383BBE9}" dt="2024-05-20T18:02:23.698" v="437" actId="26606"/>
          <ac:grpSpMkLst>
            <pc:docMk/>
            <pc:sldMk cId="3874910741" sldId="268"/>
            <ac:grpSpMk id="13" creationId="{D7C08167-CFBF-4DCB-8E96-04970AB110F3}"/>
          </ac:grpSpMkLst>
        </pc:grpChg>
        <pc:grpChg chg="add del">
          <ac:chgData name="Pranay Shelar" userId="b0f8aed72d145718" providerId="LiveId" clId="{6D8AC278-4548-478E-BBAC-65E1A383BBE9}" dt="2024-05-20T18:02:23.698" v="437" actId="26606"/>
          <ac:grpSpMkLst>
            <pc:docMk/>
            <pc:sldMk cId="3874910741" sldId="268"/>
            <ac:grpSpMk id="24" creationId="{ADDE2C3E-3205-470A-BD3C-E856A8E21FC0}"/>
          </ac:grpSpMkLst>
        </pc:grpChg>
        <pc:picChg chg="add del mod ord">
          <ac:chgData name="Pranay Shelar" userId="b0f8aed72d145718" providerId="LiveId" clId="{6D8AC278-4548-478E-BBAC-65E1A383BBE9}" dt="2024-05-20T18:02:29.724" v="439" actId="478"/>
          <ac:picMkLst>
            <pc:docMk/>
            <pc:sldMk cId="3874910741" sldId="268"/>
            <ac:picMk id="5" creationId="{89E5375F-2273-A5AD-F959-73E8044E2B03}"/>
          </ac:picMkLst>
        </pc:picChg>
        <pc:picChg chg="add del mod">
          <ac:chgData name="Pranay Shelar" userId="b0f8aed72d145718" providerId="LiveId" clId="{6D8AC278-4548-478E-BBAC-65E1A383BBE9}" dt="2024-05-20T18:02:27.998" v="438" actId="478"/>
          <ac:picMkLst>
            <pc:docMk/>
            <pc:sldMk cId="3874910741" sldId="268"/>
            <ac:picMk id="6" creationId="{C0DCE93B-BDA4-426D-73BA-ADAEFF6D156E}"/>
          </ac:picMkLst>
        </pc:picChg>
        <pc:picChg chg="add mod ord">
          <ac:chgData name="Pranay Shelar" userId="b0f8aed72d145718" providerId="LiveId" clId="{6D8AC278-4548-478E-BBAC-65E1A383BBE9}" dt="2024-05-20T18:06:34.775" v="549" actId="1076"/>
          <ac:picMkLst>
            <pc:docMk/>
            <pc:sldMk cId="3874910741" sldId="268"/>
            <ac:picMk id="19" creationId="{B26C07DF-5E10-BB35-0908-F3D3443662C9}"/>
          </ac:picMkLst>
        </pc:picChg>
        <pc:picChg chg="add mod ord">
          <ac:chgData name="Pranay Shelar" userId="b0f8aed72d145718" providerId="LiveId" clId="{6D8AC278-4548-478E-BBAC-65E1A383BBE9}" dt="2024-05-20T18:05:32.326" v="498" actId="1076"/>
          <ac:picMkLst>
            <pc:docMk/>
            <pc:sldMk cId="3874910741" sldId="268"/>
            <ac:picMk id="23" creationId="{C13B46A5-E2E1-BC1E-D54B-C323B607F368}"/>
          </ac:picMkLst>
        </pc:picChg>
      </pc:sldChg>
      <pc:sldChg chg="new del">
        <pc:chgData name="Pranay Shelar" userId="b0f8aed72d145718" providerId="LiveId" clId="{6D8AC278-4548-478E-BBAC-65E1A383BBE9}" dt="2024-05-20T18:11:48.551" v="600" actId="47"/>
        <pc:sldMkLst>
          <pc:docMk/>
          <pc:sldMk cId="3169557232" sldId="269"/>
        </pc:sldMkLst>
      </pc:sldChg>
      <pc:sldChg chg="addSp delSp modSp new mod modTransition setBg addAnim delAnim modAnim">
        <pc:chgData name="Pranay Shelar" userId="b0f8aed72d145718" providerId="LiveId" clId="{6D8AC278-4548-478E-BBAC-65E1A383BBE9}" dt="2024-05-20T18:15:08.767" v="642"/>
        <pc:sldMkLst>
          <pc:docMk/>
          <pc:sldMk cId="3709066453" sldId="269"/>
        </pc:sldMkLst>
        <pc:spChg chg="mod">
          <ac:chgData name="Pranay Shelar" userId="b0f8aed72d145718" providerId="LiveId" clId="{6D8AC278-4548-478E-BBAC-65E1A383BBE9}" dt="2024-05-20T18:14:27.400" v="635" actId="1076"/>
          <ac:spMkLst>
            <pc:docMk/>
            <pc:sldMk cId="3709066453" sldId="269"/>
            <ac:spMk id="2" creationId="{F42E39A1-A2D6-86D9-7D8D-4F056857F9A7}"/>
          </ac:spMkLst>
        </pc:spChg>
        <pc:spChg chg="add del">
          <ac:chgData name="Pranay Shelar" userId="b0f8aed72d145718" providerId="LiveId" clId="{6D8AC278-4548-478E-BBAC-65E1A383BBE9}" dt="2024-05-20T18:13:52.699" v="621" actId="26606"/>
          <ac:spMkLst>
            <pc:docMk/>
            <pc:sldMk cId="3709066453" sldId="269"/>
            <ac:spMk id="18" creationId="{ED2D7C63-562A-41C7-892E-0C73F5D59870}"/>
          </ac:spMkLst>
        </pc:spChg>
        <pc:spChg chg="add del">
          <ac:chgData name="Pranay Shelar" userId="b0f8aed72d145718" providerId="LiveId" clId="{6D8AC278-4548-478E-BBAC-65E1A383BBE9}" dt="2024-05-20T18:13:48.097" v="618" actId="26606"/>
          <ac:spMkLst>
            <pc:docMk/>
            <pc:sldMk cId="3709066453" sldId="269"/>
            <ac:spMk id="19" creationId="{762362DE-7747-4D8B-99FA-8E36F0B15FF7}"/>
          </ac:spMkLst>
        </pc:spChg>
        <pc:spChg chg="add del">
          <ac:chgData name="Pranay Shelar" userId="b0f8aed72d145718" providerId="LiveId" clId="{6D8AC278-4548-478E-BBAC-65E1A383BBE9}" dt="2024-05-20T18:13:53.451" v="623" actId="26606"/>
          <ac:spMkLst>
            <pc:docMk/>
            <pc:sldMk cId="3709066453" sldId="269"/>
            <ac:spMk id="35" creationId="{762362DE-7747-4D8B-99FA-8E36F0B15FF7}"/>
          </ac:spMkLst>
        </pc:spChg>
        <pc:spChg chg="add del">
          <ac:chgData name="Pranay Shelar" userId="b0f8aed72d145718" providerId="LiveId" clId="{6D8AC278-4548-478E-BBAC-65E1A383BBE9}" dt="2024-05-20T18:13:58.955" v="626" actId="26606"/>
          <ac:spMkLst>
            <pc:docMk/>
            <pc:sldMk cId="3709066453" sldId="269"/>
            <ac:spMk id="44" creationId="{7A675F33-98AF-4B83-A3BB-0780A23145E6}"/>
          </ac:spMkLst>
        </pc:spChg>
        <pc:spChg chg="add">
          <ac:chgData name="Pranay Shelar" userId="b0f8aed72d145718" providerId="LiveId" clId="{6D8AC278-4548-478E-BBAC-65E1A383BBE9}" dt="2024-05-20T18:13:58.963" v="627" actId="26606"/>
          <ac:spMkLst>
            <pc:docMk/>
            <pc:sldMk cId="3709066453" sldId="269"/>
            <ac:spMk id="51" creationId="{4609862E-48F9-45AC-8D44-67A0268A7935}"/>
          </ac:spMkLst>
        </pc:spChg>
        <pc:spChg chg="add">
          <ac:chgData name="Pranay Shelar" userId="b0f8aed72d145718" providerId="LiveId" clId="{6D8AC278-4548-478E-BBAC-65E1A383BBE9}" dt="2024-05-20T18:13:58.963" v="627" actId="26606"/>
          <ac:spMkLst>
            <pc:docMk/>
            <pc:sldMk cId="3709066453" sldId="269"/>
            <ac:spMk id="52" creationId="{2D5EEA8B-2D86-4D1D-96B3-6B8290303786}"/>
          </ac:spMkLst>
        </pc:spChg>
        <pc:grpChg chg="add del">
          <ac:chgData name="Pranay Shelar" userId="b0f8aed72d145718" providerId="LiveId" clId="{6D8AC278-4548-478E-BBAC-65E1A383BBE9}" dt="2024-05-20T18:13:52.699" v="621" actId="26606"/>
          <ac:grpSpMkLst>
            <pc:docMk/>
            <pc:sldMk cId="3709066453" sldId="269"/>
            <ac:grpSpMk id="20" creationId="{6DF25E23-BE15-4E36-A700-59F0CE8C54A8}"/>
          </ac:grpSpMkLst>
        </pc:grpChg>
        <pc:grpChg chg="add del">
          <ac:chgData name="Pranay Shelar" userId="b0f8aed72d145718" providerId="LiveId" clId="{6D8AC278-4548-478E-BBAC-65E1A383BBE9}" dt="2024-05-20T18:13:48.097" v="618" actId="26606"/>
          <ac:grpSpMkLst>
            <pc:docMk/>
            <pc:sldMk cId="3709066453" sldId="269"/>
            <ac:grpSpMk id="21" creationId="{25123E6E-F713-4254-A6BF-358CC8EC6C95}"/>
          </ac:grpSpMkLst>
        </pc:grpChg>
        <pc:grpChg chg="add del">
          <ac:chgData name="Pranay Shelar" userId="b0f8aed72d145718" providerId="LiveId" clId="{6D8AC278-4548-478E-BBAC-65E1A383BBE9}" dt="2024-05-20T18:13:53.451" v="623" actId="26606"/>
          <ac:grpSpMkLst>
            <pc:docMk/>
            <pc:sldMk cId="3709066453" sldId="269"/>
            <ac:grpSpMk id="37" creationId="{25123E6E-F713-4254-A6BF-358CC8EC6C95}"/>
          </ac:grpSpMkLst>
        </pc:grpChg>
        <pc:picChg chg="add del">
          <ac:chgData name="Pranay Shelar" userId="b0f8aed72d145718" providerId="LiveId" clId="{6D8AC278-4548-478E-BBAC-65E1A383BBE9}" dt="2024-05-20T18:13:52.699" v="621" actId="26606"/>
          <ac:picMkLst>
            <pc:docMk/>
            <pc:sldMk cId="3709066453" sldId="269"/>
            <ac:picMk id="4" creationId="{A99FE5F0-D308-33F4-2E25-2280C16ABFBE}"/>
          </ac:picMkLst>
        </pc:picChg>
        <pc:picChg chg="add del">
          <ac:chgData name="Pranay Shelar" userId="b0f8aed72d145718" providerId="LiveId" clId="{6D8AC278-4548-478E-BBAC-65E1A383BBE9}" dt="2024-05-20T18:13:48.097" v="618" actId="26606"/>
          <ac:picMkLst>
            <pc:docMk/>
            <pc:sldMk cId="3709066453" sldId="269"/>
            <ac:picMk id="6" creationId="{F860D71D-00A7-93A4-DBC4-B56384D3566C}"/>
          </ac:picMkLst>
        </pc:picChg>
        <pc:picChg chg="add del">
          <ac:chgData name="Pranay Shelar" userId="b0f8aed72d145718" providerId="LiveId" clId="{6D8AC278-4548-478E-BBAC-65E1A383BBE9}" dt="2024-05-20T18:13:53.451" v="623" actId="26606"/>
          <ac:picMkLst>
            <pc:docMk/>
            <pc:sldMk cId="3709066453" sldId="269"/>
            <ac:picMk id="36" creationId="{F860D71D-00A7-93A4-DBC4-B56384D3566C}"/>
          </ac:picMkLst>
        </pc:picChg>
        <pc:picChg chg="add del">
          <ac:chgData name="Pranay Shelar" userId="b0f8aed72d145718" providerId="LiveId" clId="{6D8AC278-4548-478E-BBAC-65E1A383BBE9}" dt="2024-05-20T18:13:58.955" v="626" actId="26606"/>
          <ac:picMkLst>
            <pc:docMk/>
            <pc:sldMk cId="3709066453" sldId="269"/>
            <ac:picMk id="45" creationId="{45347D42-CDFD-231F-9293-6F5216628CDE}"/>
          </ac:picMkLst>
        </pc:picChg>
        <pc:cxnChg chg="add">
          <ac:chgData name="Pranay Shelar" userId="b0f8aed72d145718" providerId="LiveId" clId="{6D8AC278-4548-478E-BBAC-65E1A383BBE9}" dt="2024-05-20T18:13:58.963" v="627" actId="26606"/>
          <ac:cxnSpMkLst>
            <pc:docMk/>
            <pc:sldMk cId="3709066453" sldId="269"/>
            <ac:cxnSpMk id="7" creationId="{FEB90296-CFE0-401D-9CA3-32966EC4F01D}"/>
          </ac:cxnSpMkLst>
        </pc:cxnChg>
        <pc:cxnChg chg="add del">
          <ac:chgData name="Pranay Shelar" userId="b0f8aed72d145718" providerId="LiveId" clId="{6D8AC278-4548-478E-BBAC-65E1A383BBE9}" dt="2024-05-20T18:13:52.699" v="621" actId="26606"/>
          <ac:cxnSpMkLst>
            <pc:docMk/>
            <pc:sldMk cId="3709066453" sldId="269"/>
            <ac:cxnSpMk id="8" creationId="{8FD48FB1-66D8-4676-B0AA-C139A1DB78D1}"/>
          </ac:cxnSpMkLst>
        </pc:cxnChg>
        <pc:cxnChg chg="add del">
          <ac:chgData name="Pranay Shelar" userId="b0f8aed72d145718" providerId="LiveId" clId="{6D8AC278-4548-478E-BBAC-65E1A383BBE9}" dt="2024-05-20T18:13:48.097" v="618" actId="26606"/>
          <ac:cxnSpMkLst>
            <pc:docMk/>
            <pc:sldMk cId="3709066453" sldId="269"/>
            <ac:cxnSpMk id="9" creationId="{0512F9CB-A1A0-4043-A103-F6A4B94B695A}"/>
          </ac:cxnSpMkLst>
        </pc:cxnChg>
        <pc:cxnChg chg="add del">
          <ac:chgData name="Pranay Shelar" userId="b0f8aed72d145718" providerId="LiveId" clId="{6D8AC278-4548-478E-BBAC-65E1A383BBE9}" dt="2024-05-20T18:13:52.699" v="621" actId="26606"/>
          <ac:cxnSpMkLst>
            <pc:docMk/>
            <pc:sldMk cId="3709066453" sldId="269"/>
            <ac:cxnSpMk id="10" creationId="{F033F5AE-6728-4F19-8DED-658E674B31B9}"/>
          </ac:cxnSpMkLst>
        </pc:cxnChg>
        <pc:cxnChg chg="add del">
          <ac:chgData name="Pranay Shelar" userId="b0f8aed72d145718" providerId="LiveId" clId="{6D8AC278-4548-478E-BBAC-65E1A383BBE9}" dt="2024-05-20T18:13:48.097" v="618" actId="26606"/>
          <ac:cxnSpMkLst>
            <pc:docMk/>
            <pc:sldMk cId="3709066453" sldId="269"/>
            <ac:cxnSpMk id="11" creationId="{ADBE6588-EE16-4389-857C-86A156D49E5D}"/>
          </ac:cxnSpMkLst>
        </pc:cxnChg>
        <pc:cxnChg chg="add del">
          <ac:chgData name="Pranay Shelar" userId="b0f8aed72d145718" providerId="LiveId" clId="{6D8AC278-4548-478E-BBAC-65E1A383BBE9}" dt="2024-05-20T18:13:52.699" v="621" actId="26606"/>
          <ac:cxnSpMkLst>
            <pc:docMk/>
            <pc:sldMk cId="3709066453" sldId="269"/>
            <ac:cxnSpMk id="12" creationId="{82C7D74A-18BA-4709-A808-44E8815C4430}"/>
          </ac:cxnSpMkLst>
        </pc:cxnChg>
        <pc:cxnChg chg="add del">
          <ac:chgData name="Pranay Shelar" userId="b0f8aed72d145718" providerId="LiveId" clId="{6D8AC278-4548-478E-BBAC-65E1A383BBE9}" dt="2024-05-20T18:13:48.097" v="618" actId="26606"/>
          <ac:cxnSpMkLst>
            <pc:docMk/>
            <pc:sldMk cId="3709066453" sldId="269"/>
            <ac:cxnSpMk id="13" creationId="{17FD48D2-B0A7-413D-B947-AA55AC1296D5}"/>
          </ac:cxnSpMkLst>
        </pc:cxnChg>
        <pc:cxnChg chg="add del">
          <ac:chgData name="Pranay Shelar" userId="b0f8aed72d145718" providerId="LiveId" clId="{6D8AC278-4548-478E-BBAC-65E1A383BBE9}" dt="2024-05-20T18:13:52.699" v="621" actId="26606"/>
          <ac:cxnSpMkLst>
            <pc:docMk/>
            <pc:sldMk cId="3709066453" sldId="269"/>
            <ac:cxnSpMk id="14" creationId="{B5164A3F-1561-4039-8185-AB0EEB713EA7}"/>
          </ac:cxnSpMkLst>
        </pc:cxnChg>
        <pc:cxnChg chg="add del">
          <ac:chgData name="Pranay Shelar" userId="b0f8aed72d145718" providerId="LiveId" clId="{6D8AC278-4548-478E-BBAC-65E1A383BBE9}" dt="2024-05-20T18:13:48.097" v="618" actId="26606"/>
          <ac:cxnSpMkLst>
            <pc:docMk/>
            <pc:sldMk cId="3709066453" sldId="269"/>
            <ac:cxnSpMk id="15" creationId="{2BE668D0-D906-4EEE-B32F-8C028624B837}"/>
          </ac:cxnSpMkLst>
        </pc:cxnChg>
        <pc:cxnChg chg="add del">
          <ac:chgData name="Pranay Shelar" userId="b0f8aed72d145718" providerId="LiveId" clId="{6D8AC278-4548-478E-BBAC-65E1A383BBE9}" dt="2024-05-20T18:13:52.699" v="621" actId="26606"/>
          <ac:cxnSpMkLst>
            <pc:docMk/>
            <pc:sldMk cId="3709066453" sldId="269"/>
            <ac:cxnSpMk id="16" creationId="{2A35DB53-42BE-460E-9CA1-1294C98463CB}"/>
          </ac:cxnSpMkLst>
        </pc:cxnChg>
        <pc:cxnChg chg="add del">
          <ac:chgData name="Pranay Shelar" userId="b0f8aed72d145718" providerId="LiveId" clId="{6D8AC278-4548-478E-BBAC-65E1A383BBE9}" dt="2024-05-20T18:13:48.097" v="618" actId="26606"/>
          <ac:cxnSpMkLst>
            <pc:docMk/>
            <pc:sldMk cId="3709066453" sldId="269"/>
            <ac:cxnSpMk id="17" creationId="{D1DE67A3-B8F6-4CFD-A8E0-D15200F23152}"/>
          </ac:cxnSpMkLst>
        </pc:cxnChg>
        <pc:cxnChg chg="add del">
          <ac:chgData name="Pranay Shelar" userId="b0f8aed72d145718" providerId="LiveId" clId="{6D8AC278-4548-478E-BBAC-65E1A383BBE9}" dt="2024-05-20T18:13:53.451" v="623" actId="26606"/>
          <ac:cxnSpMkLst>
            <pc:docMk/>
            <pc:sldMk cId="3709066453" sldId="269"/>
            <ac:cxnSpMk id="30" creationId="{0512F9CB-A1A0-4043-A103-F6A4B94B695A}"/>
          </ac:cxnSpMkLst>
        </pc:cxnChg>
        <pc:cxnChg chg="add del">
          <ac:chgData name="Pranay Shelar" userId="b0f8aed72d145718" providerId="LiveId" clId="{6D8AC278-4548-478E-BBAC-65E1A383BBE9}" dt="2024-05-20T18:13:53.451" v="623" actId="26606"/>
          <ac:cxnSpMkLst>
            <pc:docMk/>
            <pc:sldMk cId="3709066453" sldId="269"/>
            <ac:cxnSpMk id="31" creationId="{ADBE6588-EE16-4389-857C-86A156D49E5D}"/>
          </ac:cxnSpMkLst>
        </pc:cxnChg>
        <pc:cxnChg chg="add del">
          <ac:chgData name="Pranay Shelar" userId="b0f8aed72d145718" providerId="LiveId" clId="{6D8AC278-4548-478E-BBAC-65E1A383BBE9}" dt="2024-05-20T18:13:53.451" v="623" actId="26606"/>
          <ac:cxnSpMkLst>
            <pc:docMk/>
            <pc:sldMk cId="3709066453" sldId="269"/>
            <ac:cxnSpMk id="32" creationId="{17FD48D2-B0A7-413D-B947-AA55AC1296D5}"/>
          </ac:cxnSpMkLst>
        </pc:cxnChg>
        <pc:cxnChg chg="add del">
          <ac:chgData name="Pranay Shelar" userId="b0f8aed72d145718" providerId="LiveId" clId="{6D8AC278-4548-478E-BBAC-65E1A383BBE9}" dt="2024-05-20T18:13:53.451" v="623" actId="26606"/>
          <ac:cxnSpMkLst>
            <pc:docMk/>
            <pc:sldMk cId="3709066453" sldId="269"/>
            <ac:cxnSpMk id="33" creationId="{2BE668D0-D906-4EEE-B32F-8C028624B837}"/>
          </ac:cxnSpMkLst>
        </pc:cxnChg>
        <pc:cxnChg chg="add del">
          <ac:chgData name="Pranay Shelar" userId="b0f8aed72d145718" providerId="LiveId" clId="{6D8AC278-4548-478E-BBAC-65E1A383BBE9}" dt="2024-05-20T18:13:53.451" v="623" actId="26606"/>
          <ac:cxnSpMkLst>
            <pc:docMk/>
            <pc:sldMk cId="3709066453" sldId="269"/>
            <ac:cxnSpMk id="34" creationId="{D1DE67A3-B8F6-4CFD-A8E0-D15200F23152}"/>
          </ac:cxnSpMkLst>
        </pc:cxnChg>
        <pc:cxnChg chg="add del">
          <ac:chgData name="Pranay Shelar" userId="b0f8aed72d145718" providerId="LiveId" clId="{6D8AC278-4548-478E-BBAC-65E1A383BBE9}" dt="2024-05-20T18:13:58.955" v="626" actId="26606"/>
          <ac:cxnSpMkLst>
            <pc:docMk/>
            <pc:sldMk cId="3709066453" sldId="269"/>
            <ac:cxnSpMk id="39" creationId="{8FD48FB1-66D8-4676-B0AA-C139A1DB78D1}"/>
          </ac:cxnSpMkLst>
        </pc:cxnChg>
        <pc:cxnChg chg="add del">
          <ac:chgData name="Pranay Shelar" userId="b0f8aed72d145718" providerId="LiveId" clId="{6D8AC278-4548-478E-BBAC-65E1A383BBE9}" dt="2024-05-20T18:13:58.955" v="626" actId="26606"/>
          <ac:cxnSpMkLst>
            <pc:docMk/>
            <pc:sldMk cId="3709066453" sldId="269"/>
            <ac:cxnSpMk id="40" creationId="{F033F5AE-6728-4F19-8DED-658E674B31B9}"/>
          </ac:cxnSpMkLst>
        </pc:cxnChg>
        <pc:cxnChg chg="add del">
          <ac:chgData name="Pranay Shelar" userId="b0f8aed72d145718" providerId="LiveId" clId="{6D8AC278-4548-478E-BBAC-65E1A383BBE9}" dt="2024-05-20T18:13:58.955" v="626" actId="26606"/>
          <ac:cxnSpMkLst>
            <pc:docMk/>
            <pc:sldMk cId="3709066453" sldId="269"/>
            <ac:cxnSpMk id="41" creationId="{82C7D74A-18BA-4709-A808-44E8815C4430}"/>
          </ac:cxnSpMkLst>
        </pc:cxnChg>
        <pc:cxnChg chg="add del">
          <ac:chgData name="Pranay Shelar" userId="b0f8aed72d145718" providerId="LiveId" clId="{6D8AC278-4548-478E-BBAC-65E1A383BBE9}" dt="2024-05-20T18:13:58.955" v="626" actId="26606"/>
          <ac:cxnSpMkLst>
            <pc:docMk/>
            <pc:sldMk cId="3709066453" sldId="269"/>
            <ac:cxnSpMk id="42" creationId="{B5164A3F-1561-4039-8185-AB0EEB713EA7}"/>
          </ac:cxnSpMkLst>
        </pc:cxnChg>
        <pc:cxnChg chg="add del">
          <ac:chgData name="Pranay Shelar" userId="b0f8aed72d145718" providerId="LiveId" clId="{6D8AC278-4548-478E-BBAC-65E1A383BBE9}" dt="2024-05-20T18:13:58.955" v="626" actId="26606"/>
          <ac:cxnSpMkLst>
            <pc:docMk/>
            <pc:sldMk cId="3709066453" sldId="269"/>
            <ac:cxnSpMk id="43" creationId="{2A35DB53-42BE-460E-9CA1-1294C98463CB}"/>
          </ac:cxnSpMkLst>
        </pc:cxnChg>
        <pc:cxnChg chg="add">
          <ac:chgData name="Pranay Shelar" userId="b0f8aed72d145718" providerId="LiveId" clId="{6D8AC278-4548-478E-BBAC-65E1A383BBE9}" dt="2024-05-20T18:13:58.963" v="627" actId="26606"/>
          <ac:cxnSpMkLst>
            <pc:docMk/>
            <pc:sldMk cId="3709066453" sldId="269"/>
            <ac:cxnSpMk id="47" creationId="{08C9B4EE-7611-4ED9-B356-7BDD377C39B0}"/>
          </ac:cxnSpMkLst>
        </pc:cxnChg>
        <pc:cxnChg chg="add">
          <ac:chgData name="Pranay Shelar" userId="b0f8aed72d145718" providerId="LiveId" clId="{6D8AC278-4548-478E-BBAC-65E1A383BBE9}" dt="2024-05-20T18:13:58.963" v="627" actId="26606"/>
          <ac:cxnSpMkLst>
            <pc:docMk/>
            <pc:sldMk cId="3709066453" sldId="269"/>
            <ac:cxnSpMk id="48" creationId="{4A4F266A-F2F7-47CD-8BBC-E3777E982FD2}"/>
          </ac:cxnSpMkLst>
        </pc:cxnChg>
        <pc:cxnChg chg="add">
          <ac:chgData name="Pranay Shelar" userId="b0f8aed72d145718" providerId="LiveId" clId="{6D8AC278-4548-478E-BBAC-65E1A383BBE9}" dt="2024-05-20T18:13:58.963" v="627" actId="26606"/>
          <ac:cxnSpMkLst>
            <pc:docMk/>
            <pc:sldMk cId="3709066453" sldId="269"/>
            <ac:cxnSpMk id="49" creationId="{20D69C80-8919-4A32-B897-F2A21F940574}"/>
          </ac:cxnSpMkLst>
        </pc:cxnChg>
        <pc:cxnChg chg="add">
          <ac:chgData name="Pranay Shelar" userId="b0f8aed72d145718" providerId="LiveId" clId="{6D8AC278-4548-478E-BBAC-65E1A383BBE9}" dt="2024-05-20T18:13:58.963" v="627" actId="26606"/>
          <ac:cxnSpMkLst>
            <pc:docMk/>
            <pc:sldMk cId="3709066453" sldId="269"/>
            <ac:cxnSpMk id="50" creationId="{F427B072-CC5B-481B-9719-8CD4C54444BE}"/>
          </ac:cxnSpMkLst>
        </pc:cxnChg>
      </pc:sldChg>
      <pc:sldChg chg="modSp del mod">
        <pc:chgData name="Pranay Shelar" userId="b0f8aed72d145718" providerId="LiveId" clId="{6D8AC278-4548-478E-BBAC-65E1A383BBE9}" dt="2024-05-20T16:50:31.538" v="2" actId="47"/>
        <pc:sldMkLst>
          <pc:docMk/>
          <pc:sldMk cId="3192257811" sldId="312"/>
        </pc:sldMkLst>
        <pc:spChg chg="mod">
          <ac:chgData name="Pranay Shelar" userId="b0f8aed72d145718" providerId="LiveId" clId="{6D8AC278-4548-478E-BBAC-65E1A383BBE9}" dt="2024-05-20T16:46:38.029" v="1" actId="1076"/>
          <ac:spMkLst>
            <pc:docMk/>
            <pc:sldMk cId="3192257811" sldId="312"/>
            <ac:spMk id="2" creationId="{66A47F5C-50EC-416A-AE8C-6F6BB4225673}"/>
          </ac:spMkLst>
        </pc:spChg>
      </pc:sldChg>
    </pc:docChg>
  </pc:docChgLst>
  <pc:docChgLst>
    <pc:chgData name="Pranay Shelar" userId="b0f8aed72d145718" providerId="LiveId" clId="{C3E4205E-F384-4C5D-898F-C190344B05DF}"/>
    <pc:docChg chg="custSel modSld">
      <pc:chgData name="Pranay Shelar" userId="b0f8aed72d145718" providerId="LiveId" clId="{C3E4205E-F384-4C5D-898F-C190344B05DF}" dt="2024-06-06T07:19:28.055" v="6" actId="20577"/>
      <pc:docMkLst>
        <pc:docMk/>
      </pc:docMkLst>
      <pc:sldChg chg="modSp mod">
        <pc:chgData name="Pranay Shelar" userId="b0f8aed72d145718" providerId="LiveId" clId="{C3E4205E-F384-4C5D-898F-C190344B05DF}" dt="2024-06-06T07:19:07.266" v="0" actId="20577"/>
        <pc:sldMkLst>
          <pc:docMk/>
          <pc:sldMk cId="1438789890" sldId="265"/>
        </pc:sldMkLst>
        <pc:spChg chg="mod">
          <ac:chgData name="Pranay Shelar" userId="b0f8aed72d145718" providerId="LiveId" clId="{C3E4205E-F384-4C5D-898F-C190344B05DF}" dt="2024-06-06T07:19:07.266" v="0" actId="20577"/>
          <ac:spMkLst>
            <pc:docMk/>
            <pc:sldMk cId="1438789890" sldId="265"/>
            <ac:spMk id="5" creationId="{0C10CE90-510F-AFC6-62D1-A606D7D36340}"/>
          </ac:spMkLst>
        </pc:spChg>
      </pc:sldChg>
      <pc:sldChg chg="modSp mod">
        <pc:chgData name="Pranay Shelar" userId="b0f8aed72d145718" providerId="LiveId" clId="{C3E4205E-F384-4C5D-898F-C190344B05DF}" dt="2024-06-06T07:19:28.055" v="6" actId="20577"/>
        <pc:sldMkLst>
          <pc:docMk/>
          <pc:sldMk cId="3874910741" sldId="268"/>
        </pc:sldMkLst>
        <pc:spChg chg="mod">
          <ac:chgData name="Pranay Shelar" userId="b0f8aed72d145718" providerId="LiveId" clId="{C3E4205E-F384-4C5D-898F-C190344B05DF}" dt="2024-06-06T07:19:28.055" v="6" actId="20577"/>
          <ac:spMkLst>
            <pc:docMk/>
            <pc:sldMk cId="3874910741" sldId="268"/>
            <ac:spMk id="2" creationId="{8BE74F8E-A0C0-3B00-2753-CCE9F1BC31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0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21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2970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7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0383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38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42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0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word cloud of different languages&#10;&#10;Description automatically generated">
            <a:extLst>
              <a:ext uri="{FF2B5EF4-FFF2-40B4-BE49-F238E27FC236}">
                <a16:creationId xmlns:a16="http://schemas.microsoft.com/office/drawing/2014/main" id="{75D25E24-3238-54C6-21B5-9BA5E27C8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b="316"/>
          <a:stretch/>
        </p:blipFill>
        <p:spPr bwMode="auto">
          <a:xfrm>
            <a:off x="20" y="984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244" y="1313238"/>
            <a:ext cx="4989512" cy="1117146"/>
          </a:xfrm>
        </p:spPr>
        <p:txBody>
          <a:bodyPr>
            <a:norm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Translate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935" y="2382355"/>
            <a:ext cx="6648450" cy="1042077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Multi Language Translator made using JavaScript and Restful API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F7CEF9-6F53-EEB6-B257-766F76C29F76}"/>
              </a:ext>
            </a:extLst>
          </p:cNvPr>
          <p:cNvSpPr txBox="1"/>
          <p:nvPr/>
        </p:nvSpPr>
        <p:spPr>
          <a:xfrm>
            <a:off x="9432385" y="4840975"/>
            <a:ext cx="2275682" cy="155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Pranay Shelar</a:t>
            </a:r>
          </a:p>
          <a:p>
            <a:pPr>
              <a:lnSpc>
                <a:spcPct val="150000"/>
              </a:lnSpc>
            </a:pPr>
            <a:r>
              <a:rPr lang="en-US" sz="220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BCA Sem 6</a:t>
            </a:r>
          </a:p>
          <a:p>
            <a:pPr>
              <a:lnSpc>
                <a:spcPct val="150000"/>
              </a:lnSpc>
            </a:pPr>
            <a:r>
              <a:rPr lang="en-US" sz="220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A7100821034</a:t>
            </a:r>
            <a:endParaRPr lang="en-IN" sz="2200" dirty="0">
              <a:ln w="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4BBB-2323-195F-6C62-DC1DE05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 err="1">
                <a:latin typeface="Aharoni" panose="020F0502020204030204" pitchFamily="2" charset="-79"/>
                <a:cs typeface="Aharoni" panose="020F0502020204030204" pitchFamily="2" charset="-79"/>
              </a:rPr>
              <a:t>InTroduction</a:t>
            </a:r>
            <a:endParaRPr lang="en-US" sz="3200" b="1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294EAF5-F59C-2183-C14E-7E9D36DFA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76" r="22023" b="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0CE90-510F-AFC6-62D1-A606D7D36340}"/>
              </a:ext>
            </a:extLst>
          </p:cNvPr>
          <p:cNvSpPr txBox="1"/>
          <p:nvPr/>
        </p:nvSpPr>
        <p:spPr>
          <a:xfrm>
            <a:off x="7532710" y="1822449"/>
            <a:ext cx="3479419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 cutting-edge language translation website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Utilizes HTML, CSS, JavaScript, and Bootstrap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Employs APIs for accurate and efficient translations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Features a user-friendly interface and responsive design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78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50F6-2AC0-0025-9C78-B18986AC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6" y="-67733"/>
            <a:ext cx="8534400" cy="1507067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3E71F9-3987-01A5-A4A1-E7545192A2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52" y="590405"/>
            <a:ext cx="4434346" cy="29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1F9F0D-6A96-7354-AEF4-D610E466FB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55" y="3578942"/>
            <a:ext cx="4612477" cy="292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30A26-481C-0CB9-6B63-FF961D741E1B}"/>
              </a:ext>
            </a:extLst>
          </p:cNvPr>
          <p:cNvSpPr txBox="1"/>
          <p:nvPr/>
        </p:nvSpPr>
        <p:spPr>
          <a:xfrm>
            <a:off x="415655" y="1105037"/>
            <a:ext cx="6482865" cy="1667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seamless and accurate language translations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global communication and accessibility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diverse languages and dialects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8E93B-8451-133C-BE92-515ECC5AE8EE}"/>
              </a:ext>
            </a:extLst>
          </p:cNvPr>
          <p:cNvSpPr txBox="1"/>
          <p:nvPr/>
        </p:nvSpPr>
        <p:spPr>
          <a:xfrm>
            <a:off x="6096000" y="3989323"/>
            <a:ext cx="5860026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 additional features such as text-to-speech and copy-to-clipboard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a high-quality user experience through continuous improvement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22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7855-6063-7C9E-125D-BA8D8B8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209" y="307410"/>
            <a:ext cx="4251582" cy="719090"/>
          </a:xfrm>
        </p:spPr>
        <p:txBody>
          <a:bodyPr/>
          <a:lstStyle/>
          <a:p>
            <a:r>
              <a:rPr lang="en-US" b="1" spc="300" dirty="0"/>
              <a:t>Methodology</a:t>
            </a:r>
            <a:endParaRPr lang="en-IN" b="1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17BD-B579-B8D9-E8C7-6C0C81A9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078" y="1408470"/>
            <a:ext cx="6601490" cy="20918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Front-end Development: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HTML, CSS, and Bootstrap for responsive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JavaScript for dynamic content and user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F496F"/>
                </a:solidFill>
              </a:rPr>
              <a:t>Back-end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APIs for real-time translation (e.g., </a:t>
            </a:r>
            <a:r>
              <a:rPr lang="en-IN" sz="1400" dirty="0" err="1"/>
              <a:t>MyMemory</a:t>
            </a:r>
            <a:r>
              <a:rPr lang="en-IN" sz="1400" dirty="0"/>
              <a:t>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Firebase for managing contact form submissions and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ADD28-431E-57FA-A217-F8A5568D9B4B}"/>
              </a:ext>
            </a:extLst>
          </p:cNvPr>
          <p:cNvSpPr txBox="1"/>
          <p:nvPr/>
        </p:nvSpPr>
        <p:spPr>
          <a:xfrm>
            <a:off x="399078" y="3500283"/>
            <a:ext cx="3700052" cy="19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496F"/>
                </a:solidFill>
              </a:rPr>
              <a:t>Features: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input for source 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Language selection dropdowns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Translated text display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Text-to-speech functionality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Copy-to-clipboard feature</a:t>
            </a:r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C5BD24-467A-56CF-94E2-0066B7BB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97" y="1965222"/>
            <a:ext cx="3903406" cy="292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4F8E-A0C0-3B00-2753-CCE9F1BC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59" y="188317"/>
            <a:ext cx="1757081" cy="999612"/>
          </a:xfrm>
        </p:spPr>
        <p:txBody>
          <a:bodyPr>
            <a:normAutofit fontScale="90000"/>
          </a:bodyPr>
          <a:lstStyle/>
          <a:p>
            <a:r>
              <a:rPr lang="en-US" b="1" spc="300" dirty="0" err="1"/>
              <a:t>rESUlT</a:t>
            </a:r>
            <a:endParaRPr lang="en-IN" b="1" spc="3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13B46A5-E2E1-BC1E-D54B-C323B607F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414" y="2879144"/>
            <a:ext cx="4933950" cy="3495248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26C07DF-5E10-BB35-0908-F3D3443662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92055" y="2879144"/>
            <a:ext cx="4933949" cy="349524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CA2653-61D8-ABA0-A6A7-D58ACF31FACA}"/>
              </a:ext>
            </a:extLst>
          </p:cNvPr>
          <p:cNvSpPr txBox="1"/>
          <p:nvPr/>
        </p:nvSpPr>
        <p:spPr>
          <a:xfrm>
            <a:off x="796414" y="1038874"/>
            <a:ext cx="7042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Multi Language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interface with real-time translation capabilities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40E45-EFF1-5424-75AA-F47255B02986}"/>
              </a:ext>
            </a:extLst>
          </p:cNvPr>
          <p:cNvSpPr txBox="1"/>
          <p:nvPr/>
        </p:nvSpPr>
        <p:spPr>
          <a:xfrm>
            <a:off x="2152347" y="241809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English to German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F1C28-913C-340B-8E78-56C9123A8906}"/>
              </a:ext>
            </a:extLst>
          </p:cNvPr>
          <p:cNvSpPr txBox="1"/>
          <p:nvPr/>
        </p:nvSpPr>
        <p:spPr>
          <a:xfrm>
            <a:off x="7892070" y="24180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Spanish to English</a:t>
            </a:r>
          </a:p>
        </p:txBody>
      </p:sp>
    </p:spTree>
    <p:extLst>
      <p:ext uri="{BB962C8B-B14F-4D97-AF65-F5344CB8AC3E}">
        <p14:creationId xmlns:p14="http://schemas.microsoft.com/office/powerpoint/2010/main" val="38749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E39A1-A2D6-86D9-7D8D-4F056857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95" y="2125980"/>
            <a:ext cx="4953000" cy="1310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90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158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Century Gothic</vt:lpstr>
      <vt:lpstr>Wingdings 3</vt:lpstr>
      <vt:lpstr>Slice</vt:lpstr>
      <vt:lpstr>Translate Hub</vt:lpstr>
      <vt:lpstr>InTroduction</vt:lpstr>
      <vt:lpstr>Objective</vt:lpstr>
      <vt:lpstr>Methodology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Hub</dc:title>
  <dc:creator>Pranay Shelar</dc:creator>
  <cp:lastModifiedBy>Pranay Shelar</cp:lastModifiedBy>
  <cp:revision>1</cp:revision>
  <dcterms:created xsi:type="dcterms:W3CDTF">2024-05-20T16:18:38Z</dcterms:created>
  <dcterms:modified xsi:type="dcterms:W3CDTF">2024-06-06T07:19:34Z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