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3310"/>
    <a:srgbClr val="F2EC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9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CF091-6A5A-F705-026E-09C992FB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65263-FFF3-DC7B-E184-15E28FD17F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834C-CD9F-6CD2-85AF-57EF8F86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B1DA2-9A4E-CB5F-2349-E959B52B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9DE53-E95C-2642-04BC-F0D61752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528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500C-D1CD-8A00-03E0-160F8484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F15AB1-B0C8-C928-B391-633B13FBF4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2DDA1-76D6-2BA7-6729-7FE2CD103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D137A-9F91-9260-4F7E-4B5A5A4E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60BEA-773F-B6B5-EA81-6559AE8B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745134-E59E-AF95-C246-4F3DA5E803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A35D9C-34C2-EC97-F8E0-6EE3ADBB1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60E9-0B06-D1BA-72BC-5478181E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26D27-82B7-4BE6-B49B-39415F0D6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16E52-C306-BCE6-8054-AABEE23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39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CBCD4-4498-47FB-DC49-7A47A438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4F371-C77E-D522-1E5B-109C40607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87CC0-D1AC-910A-A621-23DB154D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407C3-1F50-A1A4-DFC5-185219AA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F810D-8AD4-52AF-7364-51660682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595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DC7F1-714D-1A91-BB4D-45EF1ABBE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FEC2F-9960-8DFE-5FFF-1AEB1145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973C5-16E2-4B83-A942-2C2C6613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88BC7-8D4E-482A-F321-7DD20155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028D4-7971-3814-16B2-F491EE0A4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851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D9B98-85B2-1002-32E7-85B957E2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7B34-FF14-509D-8EE5-6BAFD27B9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73170-F150-DEC7-4D49-E27577B34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4F209-7841-A8B1-E8D1-FBA1D21DB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493B4-852F-3D23-80B7-2C74005D8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4B343C-E251-B1FC-50E7-7850B77C0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352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20A7A-60CB-3D97-0DE6-94A8E94F8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F916D-F0CA-EEF9-ED68-C5FE16CFC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0DEC9-018E-376C-B70D-DE1068E3C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E9B115-5F6E-65C1-8692-1C6905EE3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1E6186-A210-C3FA-4481-925050F18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C6AE96-155A-46A7-0F87-B918C9EF8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463FA-58A1-D2DE-6302-66A4D779A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04A814-98FC-BB19-D0FB-680AB331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566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A0F3-6829-CA7A-F473-EC9A35C2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07CF-A3FA-2C86-EBA5-FF2145B71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593D4-7B59-4BBE-A7A0-BBC97495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B05AD-B80C-72AA-4D32-A96FE9C23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74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958F2-F1D3-620F-660E-CC59747A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C2670-38A0-02FA-22D9-5AE40312A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FE0A3-5163-A830-69CD-E6D5E1F79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13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755B-D316-2E8A-4798-82BB105D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A5B7-5323-DD50-EC1C-73C3E7D88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0176FE-99C1-88C0-9C9B-4D7D3830F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0D667-8305-3715-B349-B66DB8A65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1CD2F-B189-74BF-3E73-550A6C7B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C87E4-E113-3F78-AB18-80F31B19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BDD8-3770-AC8C-116D-1C2AEE8F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72299-CD73-98A8-00DF-3CC150FBD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9F23-0215-510F-E905-0EFFD0871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3E284-DF82-B911-9FE4-5142B1A3A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68189-0262-ACF9-7D7B-9AF90C1E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BF6BC-5B20-FC07-DDE9-FF5FF050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8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DB4F8-D50B-4DD8-6F8F-CC8E9D7FA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59A0F-BCCC-1FBC-1D8E-E498711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AEC10-7FC2-2009-C331-FF256F116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79630C-1663-4258-8297-4CCC0BB59FE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7436-1DE3-B3D4-972C-9B3046C6E3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341B-D255-F64F-14FA-23F7E7062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E0980-C058-4542-AE88-BD6CFFDBA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3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3490837-954E-C650-811A-125AB576AAAD}"/>
              </a:ext>
            </a:extLst>
          </p:cNvPr>
          <p:cNvGrpSpPr>
            <a:grpSpLocks/>
          </p:cNvGrpSpPr>
          <p:nvPr/>
        </p:nvGrpSpPr>
        <p:grpSpPr>
          <a:xfrm>
            <a:off x="4542063" y="1927938"/>
            <a:ext cx="3107873" cy="3002123"/>
            <a:chOff x="3275044" y="1735494"/>
            <a:chExt cx="3107873" cy="30021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02392A-7502-3853-6C9C-C25E38BF4941}"/>
                </a:ext>
              </a:extLst>
            </p:cNvPr>
            <p:cNvSpPr>
              <a:spLocks/>
            </p:cNvSpPr>
            <p:nvPr/>
          </p:nvSpPr>
          <p:spPr>
            <a:xfrm>
              <a:off x="3275044" y="1735494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D5572F6-F580-1506-EA3F-9ED4A5C7D1DE}"/>
                </a:ext>
              </a:extLst>
            </p:cNvPr>
            <p:cNvSpPr>
              <a:spLocks/>
            </p:cNvSpPr>
            <p:nvPr/>
          </p:nvSpPr>
          <p:spPr>
            <a:xfrm>
              <a:off x="3275044" y="2780522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9FC028-BDEA-6A79-A719-C2A08B9825EE}"/>
                </a:ext>
              </a:extLst>
            </p:cNvPr>
            <p:cNvSpPr>
              <a:spLocks/>
            </p:cNvSpPr>
            <p:nvPr/>
          </p:nvSpPr>
          <p:spPr>
            <a:xfrm>
              <a:off x="3275044" y="3823217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82EE23-0FBA-5360-C95C-5C8FD0E13197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2222275"/>
              <a:ext cx="1812552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BD1D25C-7949-3CC9-22E3-A17B34A0843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4278120"/>
              <a:ext cx="1812552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BBAC4EF-A46A-ADB4-3D22-B2B27A7C2E17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3223761"/>
              <a:ext cx="1812552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353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9F448B-FA5B-D521-1954-44556D486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798FA64-F2CA-8516-ABE0-87F4CA4858F2}"/>
              </a:ext>
            </a:extLst>
          </p:cNvPr>
          <p:cNvGrpSpPr>
            <a:grpSpLocks/>
          </p:cNvGrpSpPr>
          <p:nvPr/>
        </p:nvGrpSpPr>
        <p:grpSpPr>
          <a:xfrm>
            <a:off x="4542063" y="1927938"/>
            <a:ext cx="3107873" cy="3002123"/>
            <a:chOff x="3275044" y="1735494"/>
            <a:chExt cx="3107873" cy="30021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1563935-C209-E83E-DFDD-026271115ADF}"/>
                </a:ext>
              </a:extLst>
            </p:cNvPr>
            <p:cNvSpPr>
              <a:spLocks/>
            </p:cNvSpPr>
            <p:nvPr/>
          </p:nvSpPr>
          <p:spPr>
            <a:xfrm>
              <a:off x="3275044" y="1735494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34258-ED6C-B6EC-D4EF-D0727B8AB370}"/>
                </a:ext>
              </a:extLst>
            </p:cNvPr>
            <p:cNvSpPr>
              <a:spLocks/>
            </p:cNvSpPr>
            <p:nvPr/>
          </p:nvSpPr>
          <p:spPr>
            <a:xfrm>
              <a:off x="3275044" y="2780522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595C976-FB9E-1361-0189-5C7E56F7341C}"/>
                </a:ext>
              </a:extLst>
            </p:cNvPr>
            <p:cNvSpPr>
              <a:spLocks/>
            </p:cNvSpPr>
            <p:nvPr/>
          </p:nvSpPr>
          <p:spPr>
            <a:xfrm>
              <a:off x="3275044" y="3823217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355795-EF05-90A2-4C95-D1EB6B2ACD5C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2222275"/>
              <a:ext cx="1338116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1A17CA-30D1-DFFF-83E8-E84191F502C0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4278120"/>
              <a:ext cx="1812552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F4DFBE-459B-3B90-EC65-A294808E4B3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3223761"/>
              <a:ext cx="1812552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4A2AC92F-4282-ABFD-FAAF-8297600E7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19920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83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E33D1-BE0E-63DE-CC55-2E803FAA0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FCB8FFF-2EA3-9A42-9A21-B99075B275B0}"/>
              </a:ext>
            </a:extLst>
          </p:cNvPr>
          <p:cNvGrpSpPr>
            <a:grpSpLocks/>
          </p:cNvGrpSpPr>
          <p:nvPr/>
        </p:nvGrpSpPr>
        <p:grpSpPr>
          <a:xfrm>
            <a:off x="4542063" y="1927938"/>
            <a:ext cx="3107873" cy="3002123"/>
            <a:chOff x="3275044" y="1735494"/>
            <a:chExt cx="3107873" cy="30021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6C8BF66-6D49-6549-D1C8-84420C687620}"/>
                </a:ext>
              </a:extLst>
            </p:cNvPr>
            <p:cNvSpPr>
              <a:spLocks/>
            </p:cNvSpPr>
            <p:nvPr/>
          </p:nvSpPr>
          <p:spPr>
            <a:xfrm>
              <a:off x="3275044" y="1735494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D401C5-60CC-658B-3779-25D936366DD1}"/>
                </a:ext>
              </a:extLst>
            </p:cNvPr>
            <p:cNvSpPr>
              <a:spLocks/>
            </p:cNvSpPr>
            <p:nvPr/>
          </p:nvSpPr>
          <p:spPr>
            <a:xfrm>
              <a:off x="3275044" y="2780522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1436A74-5DA7-B577-F3C7-BAF25C0C77AA}"/>
                </a:ext>
              </a:extLst>
            </p:cNvPr>
            <p:cNvSpPr>
              <a:spLocks/>
            </p:cNvSpPr>
            <p:nvPr/>
          </p:nvSpPr>
          <p:spPr>
            <a:xfrm>
              <a:off x="3275044" y="3823217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73FE95C-5072-9DDF-596A-3C768AE1038C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2222275"/>
              <a:ext cx="1338116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2A71BBB-5E87-5E4F-2810-7FF9D20FBB2B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4278120"/>
              <a:ext cx="1812552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93A4C6B-40F6-D9F2-5F5F-9A9DCF1021DA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3223761"/>
              <a:ext cx="1338116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2C355671-434C-FE65-20AA-163D990AE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1993252"/>
            <a:ext cx="914400" cy="914400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12BBAAB4-18C7-59A2-F3A1-B811FA145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30371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106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A1E53C-88D1-6D7B-8684-CF149E4F8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5F5105A-C3C9-2AD0-5207-0E7A8615B647}"/>
              </a:ext>
            </a:extLst>
          </p:cNvPr>
          <p:cNvGrpSpPr>
            <a:grpSpLocks/>
          </p:cNvGrpSpPr>
          <p:nvPr/>
        </p:nvGrpSpPr>
        <p:grpSpPr>
          <a:xfrm>
            <a:off x="4542063" y="1927938"/>
            <a:ext cx="2633437" cy="3002123"/>
            <a:chOff x="3275044" y="1735494"/>
            <a:chExt cx="2633437" cy="30021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39F5FE1-4B39-5D50-2F93-CCDEFBC727B3}"/>
                </a:ext>
              </a:extLst>
            </p:cNvPr>
            <p:cNvSpPr>
              <a:spLocks/>
            </p:cNvSpPr>
            <p:nvPr/>
          </p:nvSpPr>
          <p:spPr>
            <a:xfrm>
              <a:off x="3275044" y="1735494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6EB9A0-0758-BA8F-0703-10790737D6D1}"/>
                </a:ext>
              </a:extLst>
            </p:cNvPr>
            <p:cNvSpPr>
              <a:spLocks/>
            </p:cNvSpPr>
            <p:nvPr/>
          </p:nvSpPr>
          <p:spPr>
            <a:xfrm>
              <a:off x="3275044" y="2780522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781784-299C-8528-42E3-04FDF2DB18ED}"/>
                </a:ext>
              </a:extLst>
            </p:cNvPr>
            <p:cNvSpPr>
              <a:spLocks/>
            </p:cNvSpPr>
            <p:nvPr/>
          </p:nvSpPr>
          <p:spPr>
            <a:xfrm>
              <a:off x="3275044" y="3823217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53F9D7-C38B-FAAA-159A-C55613862F3D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2222275"/>
              <a:ext cx="1338116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9EA6CA8-CE69-AD2D-34DC-0C60F3A5BE05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4278120"/>
              <a:ext cx="1338116" cy="2297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BF199A2-8A1C-96D0-FB79-7ADBB69130C6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3223761"/>
              <a:ext cx="1338116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A260ECE8-7B60-C8F1-F2B3-D111E31C5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1993252"/>
            <a:ext cx="914400" cy="914400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380AD6AC-76AB-45DC-BB77-6F8923B2D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3037114"/>
            <a:ext cx="914400" cy="9144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7F0258E2-645A-F07B-ACF2-6527AC181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40798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783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3BE59-D260-5172-A5B0-7CCD9988C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9296F18B-DAAF-01D8-AFD6-343B24E12E77}"/>
              </a:ext>
            </a:extLst>
          </p:cNvPr>
          <p:cNvGrpSpPr>
            <a:grpSpLocks/>
          </p:cNvGrpSpPr>
          <p:nvPr/>
        </p:nvGrpSpPr>
        <p:grpSpPr>
          <a:xfrm>
            <a:off x="4542063" y="1927938"/>
            <a:ext cx="3109721" cy="3002123"/>
            <a:chOff x="3275044" y="1735494"/>
            <a:chExt cx="3109721" cy="30021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315A2B5-B761-0D03-C84E-F28EA0246B02}"/>
                </a:ext>
              </a:extLst>
            </p:cNvPr>
            <p:cNvSpPr>
              <a:spLocks/>
            </p:cNvSpPr>
            <p:nvPr/>
          </p:nvSpPr>
          <p:spPr>
            <a:xfrm>
              <a:off x="3275044" y="1735494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52D977A-9A1D-7BF1-1C6B-BEFF62DF86B1}"/>
                </a:ext>
              </a:extLst>
            </p:cNvPr>
            <p:cNvSpPr>
              <a:spLocks/>
            </p:cNvSpPr>
            <p:nvPr/>
          </p:nvSpPr>
          <p:spPr>
            <a:xfrm>
              <a:off x="3275044" y="2780522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6FEE7C-47A8-10D8-9CB1-52A168A6494C}"/>
                </a:ext>
              </a:extLst>
            </p:cNvPr>
            <p:cNvSpPr>
              <a:spLocks/>
            </p:cNvSpPr>
            <p:nvPr/>
          </p:nvSpPr>
          <p:spPr>
            <a:xfrm>
              <a:off x="3275044" y="3823217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39FEEC7-EF0B-E8EC-78C7-B72F8882FF35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2222275"/>
              <a:ext cx="1814400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2541DCE-5912-19DD-16F8-0BB4053712C4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4278120"/>
              <a:ext cx="1338116" cy="2297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3E716C3-527A-0EF9-BA39-CD70972935BE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3223761"/>
              <a:ext cx="1338116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 descr="Checkmark with solid fill" hidden="1">
            <a:extLst>
              <a:ext uri="{FF2B5EF4-FFF2-40B4-BE49-F238E27FC236}">
                <a16:creationId xmlns:a16="http://schemas.microsoft.com/office/drawing/2014/main" id="{25F36B3B-304D-43AF-7610-F060B4F42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1993252"/>
            <a:ext cx="914400" cy="914400"/>
          </a:xfrm>
          <a:prstGeom prst="rect">
            <a:avLst/>
          </a:prstGeom>
        </p:spPr>
      </p:pic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7A10D5E8-84B7-477B-5F9A-2AB53C8C5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3037114"/>
            <a:ext cx="914400" cy="9144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787260C9-F32B-6DA4-830F-A6C2B1E5A6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40798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206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34027-88DD-C3F6-37E1-FE9094B40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B6BF821-A904-D72A-F54A-58E0C673CD4A}"/>
              </a:ext>
            </a:extLst>
          </p:cNvPr>
          <p:cNvGrpSpPr>
            <a:grpSpLocks/>
          </p:cNvGrpSpPr>
          <p:nvPr/>
        </p:nvGrpSpPr>
        <p:grpSpPr>
          <a:xfrm>
            <a:off x="4542063" y="1927938"/>
            <a:ext cx="3109721" cy="3002123"/>
            <a:chOff x="3275044" y="1735494"/>
            <a:chExt cx="3109721" cy="30021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E236312-DCA2-FCEF-2424-1BF2C3CD51CD}"/>
                </a:ext>
              </a:extLst>
            </p:cNvPr>
            <p:cNvSpPr>
              <a:spLocks/>
            </p:cNvSpPr>
            <p:nvPr/>
          </p:nvSpPr>
          <p:spPr>
            <a:xfrm>
              <a:off x="3275044" y="1735494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1892E61-C845-6A8A-A917-08DFF966D54B}"/>
                </a:ext>
              </a:extLst>
            </p:cNvPr>
            <p:cNvSpPr>
              <a:spLocks/>
            </p:cNvSpPr>
            <p:nvPr/>
          </p:nvSpPr>
          <p:spPr>
            <a:xfrm>
              <a:off x="3275044" y="2780522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71A93D1-8C96-7E2C-2360-52DDA5543862}"/>
                </a:ext>
              </a:extLst>
            </p:cNvPr>
            <p:cNvSpPr>
              <a:spLocks/>
            </p:cNvSpPr>
            <p:nvPr/>
          </p:nvSpPr>
          <p:spPr>
            <a:xfrm>
              <a:off x="3275044" y="3823217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996D231-86E6-BF61-6F18-C4372438C7DF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2222275"/>
              <a:ext cx="1814400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6A24D50-7C36-C8AE-A0F6-36FC3256FD14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4278120"/>
              <a:ext cx="1338116" cy="2297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E55F2BB-EFA5-64A2-5E18-C6FCF77E1EFB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3223761"/>
              <a:ext cx="1814400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 descr="Checkmark with solid fill" hidden="1">
            <a:extLst>
              <a:ext uri="{FF2B5EF4-FFF2-40B4-BE49-F238E27FC236}">
                <a16:creationId xmlns:a16="http://schemas.microsoft.com/office/drawing/2014/main" id="{8BB0DAB7-BBD8-6E08-AAF7-C4754323C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1993252"/>
            <a:ext cx="914400" cy="914400"/>
          </a:xfrm>
          <a:prstGeom prst="rect">
            <a:avLst/>
          </a:prstGeom>
        </p:spPr>
      </p:pic>
      <p:pic>
        <p:nvPicPr>
          <p:cNvPr id="2" name="Graphic 1" descr="Checkmark with solid fill" hidden="1">
            <a:extLst>
              <a:ext uri="{FF2B5EF4-FFF2-40B4-BE49-F238E27FC236}">
                <a16:creationId xmlns:a16="http://schemas.microsoft.com/office/drawing/2014/main" id="{D5E875BF-F9C2-9856-79A8-7000777FD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3037114"/>
            <a:ext cx="914400" cy="914400"/>
          </a:xfrm>
          <a:prstGeom prst="rect">
            <a:avLst/>
          </a:prstGeom>
        </p:spPr>
      </p:pic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BD1EBB1B-D81D-97AA-5CC2-62BA6F07C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40798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3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433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BEE015-9050-D289-52E7-755BEA243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AEE8404-AFE5-2117-B501-EB17770DB20F}"/>
              </a:ext>
            </a:extLst>
          </p:cNvPr>
          <p:cNvGrpSpPr>
            <a:grpSpLocks/>
          </p:cNvGrpSpPr>
          <p:nvPr/>
        </p:nvGrpSpPr>
        <p:grpSpPr>
          <a:xfrm>
            <a:off x="4542063" y="1927938"/>
            <a:ext cx="3109721" cy="3002123"/>
            <a:chOff x="3275044" y="1735494"/>
            <a:chExt cx="3109721" cy="300212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76862A7-FE4A-4D70-9323-4765765D692D}"/>
                </a:ext>
              </a:extLst>
            </p:cNvPr>
            <p:cNvSpPr>
              <a:spLocks/>
            </p:cNvSpPr>
            <p:nvPr/>
          </p:nvSpPr>
          <p:spPr>
            <a:xfrm>
              <a:off x="3275044" y="1735494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BB6D19-3AAD-5A91-86EC-BF2EFC13E022}"/>
                </a:ext>
              </a:extLst>
            </p:cNvPr>
            <p:cNvSpPr>
              <a:spLocks/>
            </p:cNvSpPr>
            <p:nvPr/>
          </p:nvSpPr>
          <p:spPr>
            <a:xfrm>
              <a:off x="3275044" y="2780522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1097ADF-A56C-C85E-2FCD-042348336F97}"/>
                </a:ext>
              </a:extLst>
            </p:cNvPr>
            <p:cNvSpPr>
              <a:spLocks/>
            </p:cNvSpPr>
            <p:nvPr/>
          </p:nvSpPr>
          <p:spPr>
            <a:xfrm>
              <a:off x="3275044" y="3823217"/>
              <a:ext cx="914400" cy="914400"/>
            </a:xfrm>
            <a:prstGeom prst="rect">
              <a:avLst/>
            </a:prstGeom>
            <a:solidFill>
              <a:srgbClr val="F2EC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91F0107-1ED4-3321-553D-88F45E2EED52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2222275"/>
              <a:ext cx="1814400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C0F462A-C651-43F2-DD96-8EEC0A2035F0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4278120"/>
              <a:ext cx="1814400" cy="2297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87DB8A-477A-92EE-C8B4-11BC9DB185FD}"/>
                </a:ext>
              </a:extLst>
            </p:cNvPr>
            <p:cNvCxnSpPr>
              <a:cxnSpLocks/>
            </p:cNvCxnSpPr>
            <p:nvPr/>
          </p:nvCxnSpPr>
          <p:spPr>
            <a:xfrm>
              <a:off x="4570365" y="3223761"/>
              <a:ext cx="1814400" cy="0"/>
            </a:xfrm>
            <a:prstGeom prst="line">
              <a:avLst/>
            </a:prstGeom>
            <a:ln w="381000" cap="rnd">
              <a:solidFill>
                <a:srgbClr val="F2ECB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Graphic 3" descr="Checkmark with solid fill" hidden="1">
            <a:extLst>
              <a:ext uri="{FF2B5EF4-FFF2-40B4-BE49-F238E27FC236}">
                <a16:creationId xmlns:a16="http://schemas.microsoft.com/office/drawing/2014/main" id="{3140301E-CB2B-A414-F118-B81B79600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1993252"/>
            <a:ext cx="914400" cy="914400"/>
          </a:xfrm>
          <a:prstGeom prst="rect">
            <a:avLst/>
          </a:prstGeom>
        </p:spPr>
      </p:pic>
      <p:pic>
        <p:nvPicPr>
          <p:cNvPr id="2" name="Graphic 1" descr="Checkmark with solid fill" hidden="1">
            <a:extLst>
              <a:ext uri="{FF2B5EF4-FFF2-40B4-BE49-F238E27FC236}">
                <a16:creationId xmlns:a16="http://schemas.microsoft.com/office/drawing/2014/main" id="{3991C63C-1582-7D89-BAA2-031754631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3037114"/>
            <a:ext cx="914400" cy="914400"/>
          </a:xfrm>
          <a:prstGeom prst="rect">
            <a:avLst/>
          </a:prstGeom>
        </p:spPr>
      </p:pic>
      <p:pic>
        <p:nvPicPr>
          <p:cNvPr id="5" name="Graphic 4" descr="Checkmark with solid fill" hidden="1">
            <a:extLst>
              <a:ext uri="{FF2B5EF4-FFF2-40B4-BE49-F238E27FC236}">
                <a16:creationId xmlns:a16="http://schemas.microsoft.com/office/drawing/2014/main" id="{38FC5C32-1AFE-5744-8F78-75C180288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2063" y="40798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309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 advTm="0"/>
    </mc:Choice>
    <mc:Fallback>
      <p:transition spd="slow" advTm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 Sonawane</dc:creator>
  <cp:lastModifiedBy>Pranay Sonawane</cp:lastModifiedBy>
  <cp:revision>6</cp:revision>
  <dcterms:created xsi:type="dcterms:W3CDTF">2025-10-01T17:14:27Z</dcterms:created>
  <dcterms:modified xsi:type="dcterms:W3CDTF">2025-10-02T07:12:27Z</dcterms:modified>
</cp:coreProperties>
</file>