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57" r:id="rId3"/>
    <p:sldId id="258" r:id="rId4"/>
    <p:sldId id="259" r:id="rId5"/>
    <p:sldId id="260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2817"/>
    <a:srgbClr val="F2ECBE"/>
    <a:srgbClr val="543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0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BC590-3A0F-4585-8E82-283DA01E82E7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6867D-C417-4AB7-8F40-55298C910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82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575C3-3F1F-7DA9-E844-C8A140FCA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EFC495-7F6E-6784-601A-9ADCBECD17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0F7DAC-FA11-15BE-02DF-8144B96B2A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C71BC-8169-FCFE-0F4A-8837A482B8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6867D-C417-4AB7-8F40-55298C910C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7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6867D-C417-4AB7-8F40-55298C910C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88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1A8F1-AF8F-9118-BDFE-3BBBF3C29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89FB79-BCBC-7AEF-DD79-F0D9D1DC7C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23FCB4-F614-2F70-4A29-00EDFCE9D3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47519-E003-9247-3A46-DD9EE4E9C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6867D-C417-4AB7-8F40-55298C910C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13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5EE07-0A84-C4B0-74DE-220C0FD5D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32FA0D-5E7A-D55E-C82F-362A21564D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921C4A-0014-31C3-5E48-F1D3B55F84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7803C-16AD-8C82-8080-D0557E549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6867D-C417-4AB7-8F40-55298C910C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19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8591E-7EBE-C8A1-39A5-E480A8CB1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7CAD70-27C1-C8A8-BD88-585AEEAD96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466313-3F19-04B0-6F2D-268435399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23FED-195F-B7E8-694C-370418F980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6867D-C417-4AB7-8F40-55298C910C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28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89B3F-0747-C8CD-905B-70F02255C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F451AF-975B-5AAC-0EF8-0F09106FFD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C0097C-ABEF-DAF1-A082-F8D59DBB3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70671-E34F-10C8-A810-F9DFFFA2E0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6867D-C417-4AB7-8F40-55298C910C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7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29336-19E0-C5E5-5397-984597273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2187A1-9935-1C3A-2EBB-377603F7CD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F288C0-A3F4-5F62-4177-905504E180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1A31D-1597-A427-3289-17311D98B7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6867D-C417-4AB7-8F40-55298C910C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11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E7854-FF2F-C99B-1877-7AA48E80F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A00527-A330-F7DB-21B6-065818307A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761F7A-BFDE-6739-61B9-F00E75108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A6621-6A08-FC0A-26B6-74058B752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6867D-C417-4AB7-8F40-55298C910C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96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83029-9501-0471-6B7D-C66AD8DFA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370B4-5823-9D21-A8CD-17276CDDD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F8EF6-AF6B-A959-59BF-9959EE51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1977-D804-4D69-BE43-2BF0755847A6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53B42-4667-1C72-A0F3-450DDEC0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71FE4-30A1-311A-CF1A-FBC6D091F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4F44-6893-433B-9A76-5DFC35B8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6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46BC-4435-2F8D-42B7-2B8BCE28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3C827-6C36-EE5D-6D7B-1767500E3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AF4AE-E305-57C7-76E2-352B61AD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1977-D804-4D69-BE43-2BF0755847A6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A1F99-8A08-8635-C4AB-E6A7F0B4F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3F920-50E5-C02C-45FE-56F260BC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4F44-6893-433B-9A76-5DFC35B8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5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5A9C99-62CE-426F-3324-91605B58E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9FBF4-F325-5EAC-204B-B5C959D07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92287-4444-022D-A122-BE2FDDE94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1977-D804-4D69-BE43-2BF0755847A6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A1AF4-239C-5028-B477-7FA219E9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D60EA-9A7B-DF81-AC47-24C42C18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4F44-6893-433B-9A76-5DFC35B8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9D69-94EE-E53B-3D03-4F3CD323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CD322-DF6D-AB6F-FB42-850EDD767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6CEC0-9AB6-72BA-E40F-A6E98A75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1977-D804-4D69-BE43-2BF0755847A6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FA8D1-F2CD-7777-3143-05FC84CE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9BDD3-06BA-671F-0634-2AB3E0E3A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4F44-6893-433B-9A76-5DFC35B8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9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F9C0-D26C-EE42-5C27-DDCAFB6D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48390-18B1-CCAD-3C85-97398541F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744F2-3E45-A553-0CDD-CDF4D8E9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1977-D804-4D69-BE43-2BF0755847A6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9A410-586A-8DEC-DA6D-BA9EE0D2D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04C3C-C3C5-C435-FFE5-D31B8A9A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4F44-6893-433B-9A76-5DFC35B8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873AA-FD8B-463A-EAF1-3EAD6F8A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D2212-05F3-9890-C268-1E3200DA2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A4EA7-D219-D800-D132-848775889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D7C74-A76B-8288-5DBE-A95583140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1977-D804-4D69-BE43-2BF0755847A6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18A62-B60F-BF61-D138-CB6E255DE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F0641-B772-B49E-DF6E-0256031F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4F44-6893-433B-9A76-5DFC35B8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9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68080-4F2E-256B-2645-601BABA1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B28DC-57F0-1EF1-C60D-E8822805A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AE5C3-D549-D13A-3DE1-E27151A4C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658FC-9621-9437-DF98-940E220C5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7BF73-47A3-C143-6B7E-D983C30CB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92BA5-08A0-2BF0-B250-C4CE2AA0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1977-D804-4D69-BE43-2BF0755847A6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B6477-79D6-6A94-2961-724CD3FB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19881E-C9DF-FF66-06B0-BE8D05A2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4F44-6893-433B-9A76-5DFC35B8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8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064E-2D34-666B-4684-97E14318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310278-084E-24F0-4ADD-9250325E7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1977-D804-4D69-BE43-2BF0755847A6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D7977-A1E1-3823-34E8-FBC19588B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241F7-A8AD-448D-3825-CC5F8B1B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4F44-6893-433B-9A76-5DFC35B8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2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AD570C-4086-0238-320B-DDC8197F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1977-D804-4D69-BE43-2BF0755847A6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E00E97-D872-5834-524D-447C8B5E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4923B-9D3B-CB6A-17E2-D5B8D27B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4F44-6893-433B-9A76-5DFC35B8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8546-B1BA-3E2B-6B2F-39730ECB8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A80F3-CA8E-4DD2-C985-B1EB8EDD1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9D39C-12F6-8511-7E29-3AD03A802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65F5F-7FAB-316A-F37F-4FFE7674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1977-D804-4D69-BE43-2BF0755847A6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4E6B0-D4ED-A675-C323-DB99084D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6917F-3E60-217A-343B-039AF5F0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4F44-6893-433B-9A76-5DFC35B8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4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4921-D42E-2A29-5927-55431FA5C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2B005-17A2-6C2D-3DAA-BC8FA4947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68433-43DD-F9D5-C542-C7E0BBEC3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A5648-9028-FC31-5210-D4C8AEA3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1977-D804-4D69-BE43-2BF0755847A6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D67F1-1106-6F53-9EE3-725F148A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5595D-70C8-662D-BDE0-09CE5308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4F44-6893-433B-9A76-5DFC35B8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1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AD1E4D-5ADF-BE4A-5EB4-AA6948FB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37BD3-FD31-D261-62FE-7CA276845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6D53D-CCA5-72BB-32F0-BC97BCA66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91977-D804-4D69-BE43-2BF0755847A6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4C3F1-5EF3-B102-3C95-F12946031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C48AC-1FC3-692E-237C-EE5546992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564F44-6893-433B-9A76-5DFC35B8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6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2ECB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F431EB-A2B2-F47C-9B1C-91C27C56F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A brown cup with a yellow center&#10;&#10;AI-generated content may be incorrect.">
            <a:extLst>
              <a:ext uri="{FF2B5EF4-FFF2-40B4-BE49-F238E27FC236}">
                <a16:creationId xmlns:a16="http://schemas.microsoft.com/office/drawing/2014/main" id="{BE4B8089-9411-49DA-4374-BA7FE6E3069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431" y="-187555"/>
            <a:ext cx="7345138" cy="723310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A170BFC-F423-B0E0-266B-2AD7ED3CAD70}"/>
              </a:ext>
            </a:extLst>
          </p:cNvPr>
          <p:cNvSpPr>
            <a:spLocks/>
          </p:cNvSpPr>
          <p:nvPr/>
        </p:nvSpPr>
        <p:spPr>
          <a:xfrm rot="5400000">
            <a:off x="5071011" y="3875627"/>
            <a:ext cx="747170" cy="550333"/>
          </a:xfrm>
          <a:prstGeom prst="ellipse">
            <a:avLst/>
          </a:prstGeom>
          <a:solidFill>
            <a:srgbClr val="F2ECBE"/>
          </a:solidFill>
          <a:ln w="38100">
            <a:solidFill>
              <a:srgbClr val="5433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B344A41-5AA6-37B3-1A1F-67DD144EA444}"/>
              </a:ext>
            </a:extLst>
          </p:cNvPr>
          <p:cNvSpPr>
            <a:spLocks/>
          </p:cNvSpPr>
          <p:nvPr/>
        </p:nvSpPr>
        <p:spPr>
          <a:xfrm rot="5400000">
            <a:off x="5041469" y="4078084"/>
            <a:ext cx="747171" cy="145418"/>
          </a:xfrm>
          <a:custGeom>
            <a:avLst/>
            <a:gdLst>
              <a:gd name="connsiteX0" fmla="*/ 0 w 907256"/>
              <a:gd name="connsiteY0" fmla="*/ 2494 h 145418"/>
              <a:gd name="connsiteX1" fmla="*/ 240506 w 907256"/>
              <a:gd name="connsiteY1" fmla="*/ 119176 h 145418"/>
              <a:gd name="connsiteX2" fmla="*/ 435768 w 907256"/>
              <a:gd name="connsiteY2" fmla="*/ 113 h 145418"/>
              <a:gd name="connsiteX3" fmla="*/ 623887 w 907256"/>
              <a:gd name="connsiteY3" fmla="*/ 145369 h 145418"/>
              <a:gd name="connsiteX4" fmla="*/ 907256 w 907256"/>
              <a:gd name="connsiteY4" fmla="*/ 16782 h 145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256" h="145418">
                <a:moveTo>
                  <a:pt x="0" y="2494"/>
                </a:moveTo>
                <a:cubicBezTo>
                  <a:pt x="83939" y="61033"/>
                  <a:pt x="167878" y="119573"/>
                  <a:pt x="240506" y="119176"/>
                </a:cubicBezTo>
                <a:cubicBezTo>
                  <a:pt x="313134" y="118779"/>
                  <a:pt x="371871" y="-4252"/>
                  <a:pt x="435768" y="113"/>
                </a:cubicBezTo>
                <a:cubicBezTo>
                  <a:pt x="499665" y="4478"/>
                  <a:pt x="545306" y="142591"/>
                  <a:pt x="623887" y="145369"/>
                </a:cubicBezTo>
                <a:cubicBezTo>
                  <a:pt x="702468" y="148147"/>
                  <a:pt x="844947" y="32657"/>
                  <a:pt x="907256" y="16782"/>
                </a:cubicBezTo>
              </a:path>
            </a:pathLst>
          </a:custGeom>
          <a:noFill/>
          <a:ln w="38100">
            <a:solidFill>
              <a:srgbClr val="5433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2335FD-9115-CA85-1385-1493972F95AA}"/>
              </a:ext>
            </a:extLst>
          </p:cNvPr>
          <p:cNvSpPr>
            <a:spLocks/>
          </p:cNvSpPr>
          <p:nvPr/>
        </p:nvSpPr>
        <p:spPr>
          <a:xfrm rot="5400000">
            <a:off x="6183692" y="3875628"/>
            <a:ext cx="747170" cy="550333"/>
          </a:xfrm>
          <a:prstGeom prst="ellipse">
            <a:avLst/>
          </a:prstGeom>
          <a:solidFill>
            <a:srgbClr val="F2ECBE"/>
          </a:solidFill>
          <a:ln w="38100">
            <a:solidFill>
              <a:srgbClr val="5433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2DD0C3B-1F03-6BF0-2D20-90718744E843}"/>
              </a:ext>
            </a:extLst>
          </p:cNvPr>
          <p:cNvSpPr>
            <a:spLocks/>
          </p:cNvSpPr>
          <p:nvPr/>
        </p:nvSpPr>
        <p:spPr>
          <a:xfrm rot="5400000">
            <a:off x="6171362" y="4078084"/>
            <a:ext cx="747171" cy="145418"/>
          </a:xfrm>
          <a:custGeom>
            <a:avLst/>
            <a:gdLst>
              <a:gd name="connsiteX0" fmla="*/ 0 w 907256"/>
              <a:gd name="connsiteY0" fmla="*/ 2494 h 145418"/>
              <a:gd name="connsiteX1" fmla="*/ 240506 w 907256"/>
              <a:gd name="connsiteY1" fmla="*/ 119176 h 145418"/>
              <a:gd name="connsiteX2" fmla="*/ 435768 w 907256"/>
              <a:gd name="connsiteY2" fmla="*/ 113 h 145418"/>
              <a:gd name="connsiteX3" fmla="*/ 623887 w 907256"/>
              <a:gd name="connsiteY3" fmla="*/ 145369 h 145418"/>
              <a:gd name="connsiteX4" fmla="*/ 907256 w 907256"/>
              <a:gd name="connsiteY4" fmla="*/ 16782 h 145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256" h="145418">
                <a:moveTo>
                  <a:pt x="0" y="2494"/>
                </a:moveTo>
                <a:cubicBezTo>
                  <a:pt x="83939" y="61033"/>
                  <a:pt x="167878" y="119573"/>
                  <a:pt x="240506" y="119176"/>
                </a:cubicBezTo>
                <a:cubicBezTo>
                  <a:pt x="313134" y="118779"/>
                  <a:pt x="371871" y="-4252"/>
                  <a:pt x="435768" y="113"/>
                </a:cubicBezTo>
                <a:cubicBezTo>
                  <a:pt x="499665" y="4478"/>
                  <a:pt x="545306" y="142591"/>
                  <a:pt x="623887" y="145369"/>
                </a:cubicBezTo>
                <a:cubicBezTo>
                  <a:pt x="702468" y="148147"/>
                  <a:pt x="844947" y="32657"/>
                  <a:pt x="907256" y="16782"/>
                </a:cubicBezTo>
              </a:path>
            </a:pathLst>
          </a:custGeom>
          <a:noFill/>
          <a:ln w="38100">
            <a:solidFill>
              <a:srgbClr val="5433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0A6465C-83A7-0540-4A9B-B086DB39073B}"/>
              </a:ext>
            </a:extLst>
          </p:cNvPr>
          <p:cNvSpPr/>
          <p:nvPr/>
        </p:nvSpPr>
        <p:spPr>
          <a:xfrm>
            <a:off x="4058456" y="3139026"/>
            <a:ext cx="3739081" cy="572896"/>
          </a:xfrm>
          <a:prstGeom prst="ellipse">
            <a:avLst/>
          </a:prstGeom>
          <a:solidFill>
            <a:srgbClr val="F2EC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Heart with solid fill">
            <a:extLst>
              <a:ext uri="{FF2B5EF4-FFF2-40B4-BE49-F238E27FC236}">
                <a16:creationId xmlns:a16="http://schemas.microsoft.com/office/drawing/2014/main" id="{D4D4B7C5-4CB1-FC91-B5FB-A5C50545B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5696819" y="2968275"/>
            <a:ext cx="5728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4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2EC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rown cup with a yellow center&#10;&#10;AI-generated content may be incorrect.">
            <a:extLst>
              <a:ext uri="{FF2B5EF4-FFF2-40B4-BE49-F238E27FC236}">
                <a16:creationId xmlns:a16="http://schemas.microsoft.com/office/drawing/2014/main" id="{40E72845-FE93-09E4-BF77-8E9AF69B8DCC}"/>
              </a:ext>
            </a:extLst>
          </p:cNvPr>
          <p:cNvPicPr/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431" y="-187555"/>
            <a:ext cx="7345138" cy="723310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066A3B1-5BE6-7D87-28C2-5C3C89786C50}"/>
              </a:ext>
            </a:extLst>
          </p:cNvPr>
          <p:cNvSpPr>
            <a:spLocks/>
          </p:cNvSpPr>
          <p:nvPr/>
        </p:nvSpPr>
        <p:spPr>
          <a:xfrm rot="5400000">
            <a:off x="5071011" y="3875627"/>
            <a:ext cx="747170" cy="550333"/>
          </a:xfrm>
          <a:prstGeom prst="ellipse">
            <a:avLst/>
          </a:prstGeom>
          <a:solidFill>
            <a:srgbClr val="F2ECBE"/>
          </a:solidFill>
          <a:ln w="38100">
            <a:solidFill>
              <a:srgbClr val="5433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6D35C67-603B-5087-5BF9-4C947D3F14CE}"/>
              </a:ext>
            </a:extLst>
          </p:cNvPr>
          <p:cNvSpPr>
            <a:spLocks/>
          </p:cNvSpPr>
          <p:nvPr/>
        </p:nvSpPr>
        <p:spPr>
          <a:xfrm rot="5400000">
            <a:off x="5041469" y="4078084"/>
            <a:ext cx="747171" cy="145418"/>
          </a:xfrm>
          <a:custGeom>
            <a:avLst/>
            <a:gdLst>
              <a:gd name="connsiteX0" fmla="*/ 0 w 907256"/>
              <a:gd name="connsiteY0" fmla="*/ 2494 h 145418"/>
              <a:gd name="connsiteX1" fmla="*/ 240506 w 907256"/>
              <a:gd name="connsiteY1" fmla="*/ 119176 h 145418"/>
              <a:gd name="connsiteX2" fmla="*/ 435768 w 907256"/>
              <a:gd name="connsiteY2" fmla="*/ 113 h 145418"/>
              <a:gd name="connsiteX3" fmla="*/ 623887 w 907256"/>
              <a:gd name="connsiteY3" fmla="*/ 145369 h 145418"/>
              <a:gd name="connsiteX4" fmla="*/ 907256 w 907256"/>
              <a:gd name="connsiteY4" fmla="*/ 16782 h 145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256" h="145418">
                <a:moveTo>
                  <a:pt x="0" y="2494"/>
                </a:moveTo>
                <a:cubicBezTo>
                  <a:pt x="83939" y="61033"/>
                  <a:pt x="167878" y="119573"/>
                  <a:pt x="240506" y="119176"/>
                </a:cubicBezTo>
                <a:cubicBezTo>
                  <a:pt x="313134" y="118779"/>
                  <a:pt x="371871" y="-4252"/>
                  <a:pt x="435768" y="113"/>
                </a:cubicBezTo>
                <a:cubicBezTo>
                  <a:pt x="499665" y="4478"/>
                  <a:pt x="545306" y="142591"/>
                  <a:pt x="623887" y="145369"/>
                </a:cubicBezTo>
                <a:cubicBezTo>
                  <a:pt x="702468" y="148147"/>
                  <a:pt x="844947" y="32657"/>
                  <a:pt x="907256" y="16782"/>
                </a:cubicBezTo>
              </a:path>
            </a:pathLst>
          </a:custGeom>
          <a:noFill/>
          <a:ln w="38100">
            <a:solidFill>
              <a:srgbClr val="5433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F34767-046A-04EA-E9BD-17B3EFB446E8}"/>
              </a:ext>
            </a:extLst>
          </p:cNvPr>
          <p:cNvSpPr>
            <a:spLocks/>
          </p:cNvSpPr>
          <p:nvPr/>
        </p:nvSpPr>
        <p:spPr>
          <a:xfrm rot="5400000">
            <a:off x="6183692" y="3875628"/>
            <a:ext cx="747170" cy="550333"/>
          </a:xfrm>
          <a:prstGeom prst="ellipse">
            <a:avLst/>
          </a:prstGeom>
          <a:solidFill>
            <a:srgbClr val="F2ECBE"/>
          </a:solidFill>
          <a:ln w="38100">
            <a:solidFill>
              <a:srgbClr val="5433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1A07CAB-BE84-30D7-560D-C497F2C2669C}"/>
              </a:ext>
            </a:extLst>
          </p:cNvPr>
          <p:cNvSpPr>
            <a:spLocks/>
          </p:cNvSpPr>
          <p:nvPr/>
        </p:nvSpPr>
        <p:spPr>
          <a:xfrm rot="5400000">
            <a:off x="6171362" y="4078084"/>
            <a:ext cx="747171" cy="145418"/>
          </a:xfrm>
          <a:custGeom>
            <a:avLst/>
            <a:gdLst>
              <a:gd name="connsiteX0" fmla="*/ 0 w 907256"/>
              <a:gd name="connsiteY0" fmla="*/ 2494 h 145418"/>
              <a:gd name="connsiteX1" fmla="*/ 240506 w 907256"/>
              <a:gd name="connsiteY1" fmla="*/ 119176 h 145418"/>
              <a:gd name="connsiteX2" fmla="*/ 435768 w 907256"/>
              <a:gd name="connsiteY2" fmla="*/ 113 h 145418"/>
              <a:gd name="connsiteX3" fmla="*/ 623887 w 907256"/>
              <a:gd name="connsiteY3" fmla="*/ 145369 h 145418"/>
              <a:gd name="connsiteX4" fmla="*/ 907256 w 907256"/>
              <a:gd name="connsiteY4" fmla="*/ 16782 h 145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256" h="145418">
                <a:moveTo>
                  <a:pt x="0" y="2494"/>
                </a:moveTo>
                <a:cubicBezTo>
                  <a:pt x="83939" y="61033"/>
                  <a:pt x="167878" y="119573"/>
                  <a:pt x="240506" y="119176"/>
                </a:cubicBezTo>
                <a:cubicBezTo>
                  <a:pt x="313134" y="118779"/>
                  <a:pt x="371871" y="-4252"/>
                  <a:pt x="435768" y="113"/>
                </a:cubicBezTo>
                <a:cubicBezTo>
                  <a:pt x="499665" y="4478"/>
                  <a:pt x="545306" y="142591"/>
                  <a:pt x="623887" y="145369"/>
                </a:cubicBezTo>
                <a:cubicBezTo>
                  <a:pt x="702468" y="148147"/>
                  <a:pt x="844947" y="32657"/>
                  <a:pt x="907256" y="16782"/>
                </a:cubicBezTo>
              </a:path>
            </a:pathLst>
          </a:custGeom>
          <a:noFill/>
          <a:ln w="38100">
            <a:solidFill>
              <a:srgbClr val="5433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DFB605-CF0E-9BAF-343E-334A384CFEFE}"/>
              </a:ext>
            </a:extLst>
          </p:cNvPr>
          <p:cNvSpPr/>
          <p:nvPr/>
        </p:nvSpPr>
        <p:spPr>
          <a:xfrm>
            <a:off x="4058456" y="3139026"/>
            <a:ext cx="3739081" cy="572896"/>
          </a:xfrm>
          <a:prstGeom prst="ellipse">
            <a:avLst/>
          </a:prstGeom>
          <a:solidFill>
            <a:srgbClr val="F2EC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Heart with solid fill">
            <a:extLst>
              <a:ext uri="{FF2B5EF4-FFF2-40B4-BE49-F238E27FC236}">
                <a16:creationId xmlns:a16="http://schemas.microsoft.com/office/drawing/2014/main" id="{AA6CB75E-8FCD-9ACF-BFB8-833223C06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822968">
            <a:off x="5696819" y="2968275"/>
            <a:ext cx="572897" cy="9144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31EFEC9-E8C4-449F-6074-137BF37079F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712383" y="2741806"/>
            <a:ext cx="1550763" cy="614623"/>
            <a:chOff x="4823572" y="3858243"/>
            <a:chExt cx="1550763" cy="614623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62E5562-A310-6FE8-05FF-C121CE5BDE2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860700">
              <a:off x="4823572" y="3858243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0974DFF8-C132-8FDC-91A6-090CE552824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860700">
              <a:off x="5141753" y="3858244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BCADCA9A-B1AE-3CD5-6669-3D3EC48B836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860700">
              <a:off x="5459935" y="3858243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443616A2-F3E4-B016-A63A-70EF058E4D9C}"/>
              </a:ext>
            </a:extLst>
          </p:cNvPr>
          <p:cNvSpPr>
            <a:spLocks/>
          </p:cNvSpPr>
          <p:nvPr/>
        </p:nvSpPr>
        <p:spPr>
          <a:xfrm rot="5400000">
            <a:off x="6339960" y="3729902"/>
            <a:ext cx="409968" cy="550333"/>
          </a:xfrm>
          <a:prstGeom prst="ellipse">
            <a:avLst/>
          </a:prstGeom>
          <a:solidFill>
            <a:srgbClr val="4F2817"/>
          </a:solidFill>
          <a:ln w="38100">
            <a:solidFill>
              <a:srgbClr val="5433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2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2ECB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66F64D-E062-3083-DD61-7DA9C33B0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rown cup with a yellow center&#10;&#10;AI-generated content may be incorrect.">
            <a:extLst>
              <a:ext uri="{FF2B5EF4-FFF2-40B4-BE49-F238E27FC236}">
                <a16:creationId xmlns:a16="http://schemas.microsoft.com/office/drawing/2014/main" id="{589C67B5-3386-4F75-2263-1C2E3EAD4029}"/>
              </a:ext>
            </a:extLst>
          </p:cNvPr>
          <p:cNvPicPr/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431" y="-187555"/>
            <a:ext cx="7345138" cy="723310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7F6A440-B2E6-5025-6A77-7029DC71A4B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712383" y="2395971"/>
            <a:ext cx="2277581" cy="960458"/>
            <a:chOff x="4712383" y="2395971"/>
            <a:chExt cx="2277581" cy="960458"/>
          </a:xfrm>
        </p:grpSpPr>
        <p:sp>
          <p:nvSpPr>
            <p:cNvPr id="50" name="Arc 49" hidden="1">
              <a:extLst>
                <a:ext uri="{FF2B5EF4-FFF2-40B4-BE49-F238E27FC236}">
                  <a16:creationId xmlns:a16="http://schemas.microsoft.com/office/drawing/2014/main" id="{7B9D23AD-DDB9-58B1-473B-951E0D63A19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860700">
              <a:off x="5030564" y="2741807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51" name="Arc 50" hidden="1">
              <a:extLst>
                <a:ext uri="{FF2B5EF4-FFF2-40B4-BE49-F238E27FC236}">
                  <a16:creationId xmlns:a16="http://schemas.microsoft.com/office/drawing/2014/main" id="{001F7810-5E15-DCFB-BDD2-C18ED576612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860700">
              <a:off x="5348746" y="2741806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39" name="Arc 38" hidden="1">
              <a:extLst>
                <a:ext uri="{FF2B5EF4-FFF2-40B4-BE49-F238E27FC236}">
                  <a16:creationId xmlns:a16="http://schemas.microsoft.com/office/drawing/2014/main" id="{95114D50-6666-7EF9-9411-F0C5BBA7207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860700">
              <a:off x="4712383" y="2741806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3" name="Arc 2">
              <a:extLst>
                <a:ext uri="{FF2B5EF4-FFF2-40B4-BE49-F238E27FC236}">
                  <a16:creationId xmlns:a16="http://schemas.microsoft.com/office/drawing/2014/main" id="{CB6189D5-E816-6AB3-3147-FD448C674F3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363355" flipH="1">
              <a:off x="5439446" y="2395974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AADC2E16-DFEB-653D-502D-51AF3999482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363355" flipH="1">
              <a:off x="5756505" y="2395976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888B524B-080C-13AB-AE92-58AFBDB5511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363355" flipH="1">
              <a:off x="6075564" y="2395971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62AEF1FC-431E-0504-63D9-C696A6195260}"/>
              </a:ext>
            </a:extLst>
          </p:cNvPr>
          <p:cNvSpPr>
            <a:spLocks/>
          </p:cNvSpPr>
          <p:nvPr/>
        </p:nvSpPr>
        <p:spPr>
          <a:xfrm rot="5400000">
            <a:off x="5071011" y="3875627"/>
            <a:ext cx="747170" cy="550333"/>
          </a:xfrm>
          <a:prstGeom prst="ellipse">
            <a:avLst/>
          </a:prstGeom>
          <a:solidFill>
            <a:srgbClr val="F2ECBE"/>
          </a:solidFill>
          <a:ln w="38100">
            <a:solidFill>
              <a:srgbClr val="5433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C8551B7-CF51-DA6C-B57D-32594BF42A8A}"/>
              </a:ext>
            </a:extLst>
          </p:cNvPr>
          <p:cNvSpPr>
            <a:spLocks/>
          </p:cNvSpPr>
          <p:nvPr/>
        </p:nvSpPr>
        <p:spPr>
          <a:xfrm rot="5400000">
            <a:off x="5041469" y="4078084"/>
            <a:ext cx="747171" cy="145418"/>
          </a:xfrm>
          <a:custGeom>
            <a:avLst/>
            <a:gdLst>
              <a:gd name="connsiteX0" fmla="*/ 0 w 907256"/>
              <a:gd name="connsiteY0" fmla="*/ 2494 h 145418"/>
              <a:gd name="connsiteX1" fmla="*/ 240506 w 907256"/>
              <a:gd name="connsiteY1" fmla="*/ 119176 h 145418"/>
              <a:gd name="connsiteX2" fmla="*/ 435768 w 907256"/>
              <a:gd name="connsiteY2" fmla="*/ 113 h 145418"/>
              <a:gd name="connsiteX3" fmla="*/ 623887 w 907256"/>
              <a:gd name="connsiteY3" fmla="*/ 145369 h 145418"/>
              <a:gd name="connsiteX4" fmla="*/ 907256 w 907256"/>
              <a:gd name="connsiteY4" fmla="*/ 16782 h 145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256" h="145418">
                <a:moveTo>
                  <a:pt x="0" y="2494"/>
                </a:moveTo>
                <a:cubicBezTo>
                  <a:pt x="83939" y="61033"/>
                  <a:pt x="167878" y="119573"/>
                  <a:pt x="240506" y="119176"/>
                </a:cubicBezTo>
                <a:cubicBezTo>
                  <a:pt x="313134" y="118779"/>
                  <a:pt x="371871" y="-4252"/>
                  <a:pt x="435768" y="113"/>
                </a:cubicBezTo>
                <a:cubicBezTo>
                  <a:pt x="499665" y="4478"/>
                  <a:pt x="545306" y="142591"/>
                  <a:pt x="623887" y="145369"/>
                </a:cubicBezTo>
                <a:cubicBezTo>
                  <a:pt x="702468" y="148147"/>
                  <a:pt x="844947" y="32657"/>
                  <a:pt x="907256" y="16782"/>
                </a:cubicBezTo>
              </a:path>
            </a:pathLst>
          </a:custGeom>
          <a:noFill/>
          <a:ln w="38100">
            <a:solidFill>
              <a:srgbClr val="5433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34CFBB-CD76-EBDD-3F7D-27956CEE7D09}"/>
              </a:ext>
            </a:extLst>
          </p:cNvPr>
          <p:cNvSpPr>
            <a:spLocks/>
          </p:cNvSpPr>
          <p:nvPr/>
        </p:nvSpPr>
        <p:spPr>
          <a:xfrm rot="5400000">
            <a:off x="6183692" y="3875628"/>
            <a:ext cx="747170" cy="550333"/>
          </a:xfrm>
          <a:prstGeom prst="ellipse">
            <a:avLst/>
          </a:prstGeom>
          <a:solidFill>
            <a:srgbClr val="F2ECBE"/>
          </a:solidFill>
          <a:ln w="38100">
            <a:solidFill>
              <a:srgbClr val="5433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F50885A-F987-90ED-E30B-442B2B738C96}"/>
              </a:ext>
            </a:extLst>
          </p:cNvPr>
          <p:cNvSpPr>
            <a:spLocks/>
          </p:cNvSpPr>
          <p:nvPr/>
        </p:nvSpPr>
        <p:spPr>
          <a:xfrm rot="5400000">
            <a:off x="6171362" y="4078084"/>
            <a:ext cx="747171" cy="145418"/>
          </a:xfrm>
          <a:custGeom>
            <a:avLst/>
            <a:gdLst>
              <a:gd name="connsiteX0" fmla="*/ 0 w 907256"/>
              <a:gd name="connsiteY0" fmla="*/ 2494 h 145418"/>
              <a:gd name="connsiteX1" fmla="*/ 240506 w 907256"/>
              <a:gd name="connsiteY1" fmla="*/ 119176 h 145418"/>
              <a:gd name="connsiteX2" fmla="*/ 435768 w 907256"/>
              <a:gd name="connsiteY2" fmla="*/ 113 h 145418"/>
              <a:gd name="connsiteX3" fmla="*/ 623887 w 907256"/>
              <a:gd name="connsiteY3" fmla="*/ 145369 h 145418"/>
              <a:gd name="connsiteX4" fmla="*/ 907256 w 907256"/>
              <a:gd name="connsiteY4" fmla="*/ 16782 h 145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256" h="145418">
                <a:moveTo>
                  <a:pt x="0" y="2494"/>
                </a:moveTo>
                <a:cubicBezTo>
                  <a:pt x="83939" y="61033"/>
                  <a:pt x="167878" y="119573"/>
                  <a:pt x="240506" y="119176"/>
                </a:cubicBezTo>
                <a:cubicBezTo>
                  <a:pt x="313134" y="118779"/>
                  <a:pt x="371871" y="-4252"/>
                  <a:pt x="435768" y="113"/>
                </a:cubicBezTo>
                <a:cubicBezTo>
                  <a:pt x="499665" y="4478"/>
                  <a:pt x="545306" y="142591"/>
                  <a:pt x="623887" y="145369"/>
                </a:cubicBezTo>
                <a:cubicBezTo>
                  <a:pt x="702468" y="148147"/>
                  <a:pt x="844947" y="32657"/>
                  <a:pt x="907256" y="16782"/>
                </a:cubicBezTo>
              </a:path>
            </a:pathLst>
          </a:custGeom>
          <a:noFill/>
          <a:ln w="38100">
            <a:solidFill>
              <a:srgbClr val="5433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D8C004-15BC-4E07-043D-AA9347D4A158}"/>
              </a:ext>
            </a:extLst>
          </p:cNvPr>
          <p:cNvSpPr>
            <a:spLocks/>
          </p:cNvSpPr>
          <p:nvPr/>
        </p:nvSpPr>
        <p:spPr>
          <a:xfrm rot="5400000">
            <a:off x="6266936" y="3802926"/>
            <a:ext cx="556016" cy="550333"/>
          </a:xfrm>
          <a:prstGeom prst="ellipse">
            <a:avLst/>
          </a:prstGeom>
          <a:solidFill>
            <a:srgbClr val="4F2817"/>
          </a:solidFill>
          <a:ln w="38100">
            <a:solidFill>
              <a:srgbClr val="5433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596224-B2F8-988E-4785-6899E899B158}"/>
              </a:ext>
            </a:extLst>
          </p:cNvPr>
          <p:cNvSpPr/>
          <p:nvPr/>
        </p:nvSpPr>
        <p:spPr>
          <a:xfrm>
            <a:off x="4058456" y="3139026"/>
            <a:ext cx="3739081" cy="572896"/>
          </a:xfrm>
          <a:prstGeom prst="ellipse">
            <a:avLst/>
          </a:prstGeom>
          <a:solidFill>
            <a:srgbClr val="F2EC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Heart with solid fill">
            <a:extLst>
              <a:ext uri="{FF2B5EF4-FFF2-40B4-BE49-F238E27FC236}">
                <a16:creationId xmlns:a16="http://schemas.microsoft.com/office/drawing/2014/main" id="{B608152B-C910-FC4D-E67A-EB1885FDB0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654583">
            <a:off x="5696819" y="2968275"/>
            <a:ext cx="5728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2ECB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7B0CE3-EB1E-FB9B-B3FB-C82F6D305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rown cup with a yellow center&#10;&#10;AI-generated content may be incorrect.">
            <a:extLst>
              <a:ext uri="{FF2B5EF4-FFF2-40B4-BE49-F238E27FC236}">
                <a16:creationId xmlns:a16="http://schemas.microsoft.com/office/drawing/2014/main" id="{6A554A92-5B1B-2866-62A2-C67D4F7E25DB}"/>
              </a:ext>
            </a:extLst>
          </p:cNvPr>
          <p:cNvPicPr/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431" y="-187555"/>
            <a:ext cx="7345138" cy="7233109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C7341A7-5FDF-D0A3-A619-7EE853926A9D}"/>
              </a:ext>
            </a:extLst>
          </p:cNvPr>
          <p:cNvSpPr/>
          <p:nvPr/>
        </p:nvSpPr>
        <p:spPr>
          <a:xfrm>
            <a:off x="4058456" y="3139026"/>
            <a:ext cx="3739081" cy="572896"/>
          </a:xfrm>
          <a:prstGeom prst="ellipse">
            <a:avLst/>
          </a:prstGeom>
          <a:solidFill>
            <a:srgbClr val="F2EC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Heart with solid fill">
            <a:extLst>
              <a:ext uri="{FF2B5EF4-FFF2-40B4-BE49-F238E27FC236}">
                <a16:creationId xmlns:a16="http://schemas.microsoft.com/office/drawing/2014/main" id="{50F7A65F-96E1-82FF-D1D1-3CB8875FE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120382">
            <a:off x="5696819" y="2968275"/>
            <a:ext cx="572897" cy="9144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BEE4958-2D88-EE5C-2C1E-D94A16EA77D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712383" y="1937848"/>
            <a:ext cx="2277581" cy="1418581"/>
            <a:chOff x="4712383" y="1937848"/>
            <a:chExt cx="2277581" cy="1418581"/>
          </a:xfrm>
        </p:grpSpPr>
        <p:sp>
          <p:nvSpPr>
            <p:cNvPr id="50" name="Arc 49" hidden="1">
              <a:extLst>
                <a:ext uri="{FF2B5EF4-FFF2-40B4-BE49-F238E27FC236}">
                  <a16:creationId xmlns:a16="http://schemas.microsoft.com/office/drawing/2014/main" id="{E2BCD3BF-D73D-9FC2-4A68-96A218DC901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860700">
              <a:off x="5030564" y="2741807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51" name="Arc 50" hidden="1">
              <a:extLst>
                <a:ext uri="{FF2B5EF4-FFF2-40B4-BE49-F238E27FC236}">
                  <a16:creationId xmlns:a16="http://schemas.microsoft.com/office/drawing/2014/main" id="{D691155A-5D1E-EF34-4193-F5A4906F386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860700">
              <a:off x="5348746" y="2741806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39" name="Arc 38" hidden="1">
              <a:extLst>
                <a:ext uri="{FF2B5EF4-FFF2-40B4-BE49-F238E27FC236}">
                  <a16:creationId xmlns:a16="http://schemas.microsoft.com/office/drawing/2014/main" id="{134E3E5A-CEA8-C0A5-55CE-66FCEB98B66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860700">
              <a:off x="4712383" y="2741806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3" name="Arc 2" hidden="1">
              <a:extLst>
                <a:ext uri="{FF2B5EF4-FFF2-40B4-BE49-F238E27FC236}">
                  <a16:creationId xmlns:a16="http://schemas.microsoft.com/office/drawing/2014/main" id="{31F015DE-3AB8-E371-AE72-9B781A12F16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363355" flipH="1">
              <a:off x="5439446" y="2395974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8" name="Arc 7" hidden="1">
              <a:extLst>
                <a:ext uri="{FF2B5EF4-FFF2-40B4-BE49-F238E27FC236}">
                  <a16:creationId xmlns:a16="http://schemas.microsoft.com/office/drawing/2014/main" id="{07DF4850-7EAE-49AB-C56D-FB860E596D0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363355" flipH="1">
              <a:off x="5756505" y="2395976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9" name="Arc 8" hidden="1">
              <a:extLst>
                <a:ext uri="{FF2B5EF4-FFF2-40B4-BE49-F238E27FC236}">
                  <a16:creationId xmlns:a16="http://schemas.microsoft.com/office/drawing/2014/main" id="{4502DA74-6ADC-8D19-7233-7E5D6A9B6B8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363355" flipH="1">
              <a:off x="6075564" y="2395971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2" name="Arc 1">
              <a:extLst>
                <a:ext uri="{FF2B5EF4-FFF2-40B4-BE49-F238E27FC236}">
                  <a16:creationId xmlns:a16="http://schemas.microsoft.com/office/drawing/2014/main" id="{C07C177F-9718-AB6B-1C5A-43F779E1949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729105">
              <a:off x="4775980" y="1937860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39019ACF-17DF-1D22-549A-C668A62D354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729105">
              <a:off x="5091660" y="1937854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8FB0A224-5B4E-35E9-9362-047282B89C8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729105">
              <a:off x="5411565" y="1937848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062C5BE6-E502-AA8A-84BB-B83006A470E7}"/>
              </a:ext>
            </a:extLst>
          </p:cNvPr>
          <p:cNvSpPr>
            <a:spLocks/>
          </p:cNvSpPr>
          <p:nvPr/>
        </p:nvSpPr>
        <p:spPr>
          <a:xfrm rot="5400000">
            <a:off x="5071011" y="3875627"/>
            <a:ext cx="747170" cy="550333"/>
          </a:xfrm>
          <a:prstGeom prst="ellipse">
            <a:avLst/>
          </a:prstGeom>
          <a:solidFill>
            <a:srgbClr val="F2ECBE"/>
          </a:solidFill>
          <a:ln w="38100">
            <a:solidFill>
              <a:srgbClr val="5433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4FCFB7-7036-73FB-1335-EC2370D66E7E}"/>
              </a:ext>
            </a:extLst>
          </p:cNvPr>
          <p:cNvSpPr>
            <a:spLocks/>
          </p:cNvSpPr>
          <p:nvPr/>
        </p:nvSpPr>
        <p:spPr>
          <a:xfrm rot="5400000">
            <a:off x="5041469" y="4078084"/>
            <a:ext cx="747171" cy="145418"/>
          </a:xfrm>
          <a:custGeom>
            <a:avLst/>
            <a:gdLst>
              <a:gd name="connsiteX0" fmla="*/ 0 w 907256"/>
              <a:gd name="connsiteY0" fmla="*/ 2494 h 145418"/>
              <a:gd name="connsiteX1" fmla="*/ 240506 w 907256"/>
              <a:gd name="connsiteY1" fmla="*/ 119176 h 145418"/>
              <a:gd name="connsiteX2" fmla="*/ 435768 w 907256"/>
              <a:gd name="connsiteY2" fmla="*/ 113 h 145418"/>
              <a:gd name="connsiteX3" fmla="*/ 623887 w 907256"/>
              <a:gd name="connsiteY3" fmla="*/ 145369 h 145418"/>
              <a:gd name="connsiteX4" fmla="*/ 907256 w 907256"/>
              <a:gd name="connsiteY4" fmla="*/ 16782 h 145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256" h="145418">
                <a:moveTo>
                  <a:pt x="0" y="2494"/>
                </a:moveTo>
                <a:cubicBezTo>
                  <a:pt x="83939" y="61033"/>
                  <a:pt x="167878" y="119573"/>
                  <a:pt x="240506" y="119176"/>
                </a:cubicBezTo>
                <a:cubicBezTo>
                  <a:pt x="313134" y="118779"/>
                  <a:pt x="371871" y="-4252"/>
                  <a:pt x="435768" y="113"/>
                </a:cubicBezTo>
                <a:cubicBezTo>
                  <a:pt x="499665" y="4478"/>
                  <a:pt x="545306" y="142591"/>
                  <a:pt x="623887" y="145369"/>
                </a:cubicBezTo>
                <a:cubicBezTo>
                  <a:pt x="702468" y="148147"/>
                  <a:pt x="844947" y="32657"/>
                  <a:pt x="907256" y="16782"/>
                </a:cubicBezTo>
              </a:path>
            </a:pathLst>
          </a:custGeom>
          <a:noFill/>
          <a:ln w="38100">
            <a:solidFill>
              <a:srgbClr val="5433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16C954-CE65-E4C0-1C2E-05288FAEB1DE}"/>
              </a:ext>
            </a:extLst>
          </p:cNvPr>
          <p:cNvSpPr>
            <a:spLocks/>
          </p:cNvSpPr>
          <p:nvPr/>
        </p:nvSpPr>
        <p:spPr>
          <a:xfrm rot="5400000">
            <a:off x="6183692" y="3875628"/>
            <a:ext cx="747170" cy="550333"/>
          </a:xfrm>
          <a:prstGeom prst="ellipse">
            <a:avLst/>
          </a:prstGeom>
          <a:solidFill>
            <a:srgbClr val="F2ECBE"/>
          </a:solidFill>
          <a:ln w="38100">
            <a:solidFill>
              <a:srgbClr val="5433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03B6EC-01A5-DCC7-A5D9-D4321A2389A6}"/>
              </a:ext>
            </a:extLst>
          </p:cNvPr>
          <p:cNvSpPr>
            <a:spLocks/>
          </p:cNvSpPr>
          <p:nvPr/>
        </p:nvSpPr>
        <p:spPr>
          <a:xfrm rot="5400000">
            <a:off x="6171362" y="4078084"/>
            <a:ext cx="747171" cy="145418"/>
          </a:xfrm>
          <a:custGeom>
            <a:avLst/>
            <a:gdLst>
              <a:gd name="connsiteX0" fmla="*/ 0 w 907256"/>
              <a:gd name="connsiteY0" fmla="*/ 2494 h 145418"/>
              <a:gd name="connsiteX1" fmla="*/ 240506 w 907256"/>
              <a:gd name="connsiteY1" fmla="*/ 119176 h 145418"/>
              <a:gd name="connsiteX2" fmla="*/ 435768 w 907256"/>
              <a:gd name="connsiteY2" fmla="*/ 113 h 145418"/>
              <a:gd name="connsiteX3" fmla="*/ 623887 w 907256"/>
              <a:gd name="connsiteY3" fmla="*/ 145369 h 145418"/>
              <a:gd name="connsiteX4" fmla="*/ 907256 w 907256"/>
              <a:gd name="connsiteY4" fmla="*/ 16782 h 145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256" h="145418">
                <a:moveTo>
                  <a:pt x="0" y="2494"/>
                </a:moveTo>
                <a:cubicBezTo>
                  <a:pt x="83939" y="61033"/>
                  <a:pt x="167878" y="119573"/>
                  <a:pt x="240506" y="119176"/>
                </a:cubicBezTo>
                <a:cubicBezTo>
                  <a:pt x="313134" y="118779"/>
                  <a:pt x="371871" y="-4252"/>
                  <a:pt x="435768" y="113"/>
                </a:cubicBezTo>
                <a:cubicBezTo>
                  <a:pt x="499665" y="4478"/>
                  <a:pt x="545306" y="142591"/>
                  <a:pt x="623887" y="145369"/>
                </a:cubicBezTo>
                <a:cubicBezTo>
                  <a:pt x="702468" y="148147"/>
                  <a:pt x="844947" y="32657"/>
                  <a:pt x="907256" y="16782"/>
                </a:cubicBezTo>
              </a:path>
            </a:pathLst>
          </a:custGeom>
          <a:noFill/>
          <a:ln w="38100">
            <a:solidFill>
              <a:srgbClr val="5433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E09E7F-B256-4406-BC4A-E9DE857DDB87}"/>
              </a:ext>
            </a:extLst>
          </p:cNvPr>
          <p:cNvSpPr>
            <a:spLocks/>
          </p:cNvSpPr>
          <p:nvPr/>
        </p:nvSpPr>
        <p:spPr>
          <a:xfrm rot="5400000">
            <a:off x="6266936" y="3802926"/>
            <a:ext cx="556016" cy="550333"/>
          </a:xfrm>
          <a:prstGeom prst="ellipse">
            <a:avLst/>
          </a:prstGeom>
          <a:solidFill>
            <a:srgbClr val="4F2817"/>
          </a:solidFill>
          <a:ln w="38100">
            <a:solidFill>
              <a:srgbClr val="5433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2ECB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D89D2C-52C5-A250-69B7-4ED811CF7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brown cup with a yellow center&#10;&#10;AI-generated content may be incorrect.">
            <a:extLst>
              <a:ext uri="{FF2B5EF4-FFF2-40B4-BE49-F238E27FC236}">
                <a16:creationId xmlns:a16="http://schemas.microsoft.com/office/drawing/2014/main" id="{F7E0C48D-BECA-B276-7FA4-A07872E10907}"/>
              </a:ext>
            </a:extLst>
          </p:cNvPr>
          <p:cNvPicPr/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431" y="-187555"/>
            <a:ext cx="7345138" cy="7233109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D86EE8BD-8AA4-AD91-E06B-7203497C6C66}"/>
              </a:ext>
            </a:extLst>
          </p:cNvPr>
          <p:cNvSpPr/>
          <p:nvPr/>
        </p:nvSpPr>
        <p:spPr>
          <a:xfrm>
            <a:off x="4058456" y="3139026"/>
            <a:ext cx="3739081" cy="572896"/>
          </a:xfrm>
          <a:prstGeom prst="ellipse">
            <a:avLst/>
          </a:prstGeom>
          <a:solidFill>
            <a:srgbClr val="F2EC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Heart with solid fill">
            <a:extLst>
              <a:ext uri="{FF2B5EF4-FFF2-40B4-BE49-F238E27FC236}">
                <a16:creationId xmlns:a16="http://schemas.microsoft.com/office/drawing/2014/main" id="{C95175CC-4B03-50F5-AEA4-B46BCFBDA7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570741">
            <a:off x="5696819" y="2968275"/>
            <a:ext cx="572897" cy="914400"/>
          </a:xfrm>
          <a:prstGeom prst="rect">
            <a:avLst/>
          </a:prstGeom>
        </p:spPr>
      </p:pic>
      <p:grpSp>
        <p:nvGrpSpPr>
          <p:cNvPr id="14" name="Group 13" hidden="1">
            <a:extLst>
              <a:ext uri="{FF2B5EF4-FFF2-40B4-BE49-F238E27FC236}">
                <a16:creationId xmlns:a16="http://schemas.microsoft.com/office/drawing/2014/main" id="{E1DA23E0-2A90-CF5D-63B4-D0E7233BC8B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712383" y="1567866"/>
            <a:ext cx="2330101" cy="1788563"/>
            <a:chOff x="4712383" y="1567866"/>
            <a:chExt cx="2330101" cy="1788563"/>
          </a:xfrm>
        </p:grpSpPr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71E1AD63-E3A5-CBB3-F946-1F2B8A8027D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271203" flipH="1">
              <a:off x="6128084" y="1570247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863C0299-680D-1744-CEA4-24AF67C3BDC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271203" flipH="1">
              <a:off x="5806970" y="1567866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7A4570EB-4847-693D-61FA-1F96E26487F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860700">
              <a:off x="5030564" y="2741807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F1EA64B4-FE2C-B909-84C7-79F3EFEF6A1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860700">
              <a:off x="5348746" y="2741806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311463CB-7A74-B73E-5C72-F3609ADBB71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860700">
              <a:off x="4712383" y="2741806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3" name="Arc 2">
              <a:extLst>
                <a:ext uri="{FF2B5EF4-FFF2-40B4-BE49-F238E27FC236}">
                  <a16:creationId xmlns:a16="http://schemas.microsoft.com/office/drawing/2014/main" id="{90AE58A6-A9FF-683D-94B6-6E44F963B7B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363355" flipH="1">
              <a:off x="5439446" y="2395974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6559A251-4DFE-8F2F-F03F-4E97B191E5E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363355" flipH="1">
              <a:off x="5756505" y="2395976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1CE59A2-ABFA-8C5D-8839-8CC5B7386D7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363355" flipH="1">
              <a:off x="6075564" y="2395971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2" name="Arc 1">
              <a:extLst>
                <a:ext uri="{FF2B5EF4-FFF2-40B4-BE49-F238E27FC236}">
                  <a16:creationId xmlns:a16="http://schemas.microsoft.com/office/drawing/2014/main" id="{94BD7B21-6A5B-95C9-16B1-9CA1377FB9C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729105">
              <a:off x="4775980" y="1937860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22500E8D-1FA5-0500-D74D-58EE796C345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729105">
              <a:off x="5091660" y="1937854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48A4AE91-58AE-F1F9-BF23-97A3857BF80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729105">
              <a:off x="5411565" y="1937848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A4B35E9B-1517-1304-C66E-5EF2A0AAFFA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271203" flipH="1">
              <a:off x="5490864" y="1567866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0780E3FF-8580-B049-A176-3E4BEEA44EA6}"/>
              </a:ext>
            </a:extLst>
          </p:cNvPr>
          <p:cNvSpPr>
            <a:spLocks/>
          </p:cNvSpPr>
          <p:nvPr/>
        </p:nvSpPr>
        <p:spPr>
          <a:xfrm rot="5400000">
            <a:off x="5071011" y="3875627"/>
            <a:ext cx="747170" cy="550333"/>
          </a:xfrm>
          <a:prstGeom prst="ellipse">
            <a:avLst/>
          </a:prstGeom>
          <a:solidFill>
            <a:srgbClr val="F2ECBE"/>
          </a:solidFill>
          <a:ln w="38100">
            <a:solidFill>
              <a:srgbClr val="5433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9A87801-CBD8-412F-180F-FCDBEC1EAB40}"/>
              </a:ext>
            </a:extLst>
          </p:cNvPr>
          <p:cNvSpPr>
            <a:spLocks/>
          </p:cNvSpPr>
          <p:nvPr/>
        </p:nvSpPr>
        <p:spPr>
          <a:xfrm rot="5400000">
            <a:off x="5041469" y="4078084"/>
            <a:ext cx="747171" cy="145418"/>
          </a:xfrm>
          <a:custGeom>
            <a:avLst/>
            <a:gdLst>
              <a:gd name="connsiteX0" fmla="*/ 0 w 907256"/>
              <a:gd name="connsiteY0" fmla="*/ 2494 h 145418"/>
              <a:gd name="connsiteX1" fmla="*/ 240506 w 907256"/>
              <a:gd name="connsiteY1" fmla="*/ 119176 h 145418"/>
              <a:gd name="connsiteX2" fmla="*/ 435768 w 907256"/>
              <a:gd name="connsiteY2" fmla="*/ 113 h 145418"/>
              <a:gd name="connsiteX3" fmla="*/ 623887 w 907256"/>
              <a:gd name="connsiteY3" fmla="*/ 145369 h 145418"/>
              <a:gd name="connsiteX4" fmla="*/ 907256 w 907256"/>
              <a:gd name="connsiteY4" fmla="*/ 16782 h 145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256" h="145418">
                <a:moveTo>
                  <a:pt x="0" y="2494"/>
                </a:moveTo>
                <a:cubicBezTo>
                  <a:pt x="83939" y="61033"/>
                  <a:pt x="167878" y="119573"/>
                  <a:pt x="240506" y="119176"/>
                </a:cubicBezTo>
                <a:cubicBezTo>
                  <a:pt x="313134" y="118779"/>
                  <a:pt x="371871" y="-4252"/>
                  <a:pt x="435768" y="113"/>
                </a:cubicBezTo>
                <a:cubicBezTo>
                  <a:pt x="499665" y="4478"/>
                  <a:pt x="545306" y="142591"/>
                  <a:pt x="623887" y="145369"/>
                </a:cubicBezTo>
                <a:cubicBezTo>
                  <a:pt x="702468" y="148147"/>
                  <a:pt x="844947" y="32657"/>
                  <a:pt x="907256" y="16782"/>
                </a:cubicBezTo>
              </a:path>
            </a:pathLst>
          </a:custGeom>
          <a:noFill/>
          <a:ln w="38100">
            <a:solidFill>
              <a:srgbClr val="5433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B1ACB9E-6E18-367F-5789-42B00FAD1133}"/>
              </a:ext>
            </a:extLst>
          </p:cNvPr>
          <p:cNvSpPr>
            <a:spLocks/>
          </p:cNvSpPr>
          <p:nvPr/>
        </p:nvSpPr>
        <p:spPr>
          <a:xfrm rot="5400000">
            <a:off x="6183692" y="3875628"/>
            <a:ext cx="747170" cy="550333"/>
          </a:xfrm>
          <a:prstGeom prst="ellipse">
            <a:avLst/>
          </a:prstGeom>
          <a:solidFill>
            <a:srgbClr val="F2ECBE"/>
          </a:solidFill>
          <a:ln w="38100">
            <a:solidFill>
              <a:srgbClr val="5433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926FECC-6179-CB02-9A12-8128CF930C9F}"/>
              </a:ext>
            </a:extLst>
          </p:cNvPr>
          <p:cNvSpPr>
            <a:spLocks/>
          </p:cNvSpPr>
          <p:nvPr/>
        </p:nvSpPr>
        <p:spPr>
          <a:xfrm rot="5400000">
            <a:off x="6171362" y="4078084"/>
            <a:ext cx="747171" cy="145418"/>
          </a:xfrm>
          <a:custGeom>
            <a:avLst/>
            <a:gdLst>
              <a:gd name="connsiteX0" fmla="*/ 0 w 907256"/>
              <a:gd name="connsiteY0" fmla="*/ 2494 h 145418"/>
              <a:gd name="connsiteX1" fmla="*/ 240506 w 907256"/>
              <a:gd name="connsiteY1" fmla="*/ 119176 h 145418"/>
              <a:gd name="connsiteX2" fmla="*/ 435768 w 907256"/>
              <a:gd name="connsiteY2" fmla="*/ 113 h 145418"/>
              <a:gd name="connsiteX3" fmla="*/ 623887 w 907256"/>
              <a:gd name="connsiteY3" fmla="*/ 145369 h 145418"/>
              <a:gd name="connsiteX4" fmla="*/ 907256 w 907256"/>
              <a:gd name="connsiteY4" fmla="*/ 16782 h 145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256" h="145418">
                <a:moveTo>
                  <a:pt x="0" y="2494"/>
                </a:moveTo>
                <a:cubicBezTo>
                  <a:pt x="83939" y="61033"/>
                  <a:pt x="167878" y="119573"/>
                  <a:pt x="240506" y="119176"/>
                </a:cubicBezTo>
                <a:cubicBezTo>
                  <a:pt x="313134" y="118779"/>
                  <a:pt x="371871" y="-4252"/>
                  <a:pt x="435768" y="113"/>
                </a:cubicBezTo>
                <a:cubicBezTo>
                  <a:pt x="499665" y="4478"/>
                  <a:pt x="545306" y="142591"/>
                  <a:pt x="623887" y="145369"/>
                </a:cubicBezTo>
                <a:cubicBezTo>
                  <a:pt x="702468" y="148147"/>
                  <a:pt x="844947" y="32657"/>
                  <a:pt x="907256" y="16782"/>
                </a:cubicBezTo>
              </a:path>
            </a:pathLst>
          </a:custGeom>
          <a:noFill/>
          <a:ln w="38100">
            <a:solidFill>
              <a:srgbClr val="5433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6B58720-CE96-709F-0DE7-27C752DFCBBE}"/>
              </a:ext>
            </a:extLst>
          </p:cNvPr>
          <p:cNvSpPr>
            <a:spLocks/>
          </p:cNvSpPr>
          <p:nvPr/>
        </p:nvSpPr>
        <p:spPr>
          <a:xfrm rot="5400000">
            <a:off x="6182796" y="3887066"/>
            <a:ext cx="724296" cy="550333"/>
          </a:xfrm>
          <a:prstGeom prst="ellipse">
            <a:avLst/>
          </a:prstGeom>
          <a:solidFill>
            <a:srgbClr val="4F2817"/>
          </a:solidFill>
          <a:ln w="38100">
            <a:solidFill>
              <a:srgbClr val="5433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3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2ECB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53B58E-764C-A3B7-91BE-134A69AC9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brown cup with a yellow center&#10;&#10;AI-generated content may be incorrect.">
            <a:extLst>
              <a:ext uri="{FF2B5EF4-FFF2-40B4-BE49-F238E27FC236}">
                <a16:creationId xmlns:a16="http://schemas.microsoft.com/office/drawing/2014/main" id="{8C13EB65-9F61-2E4B-3FD7-4A67E0940298}"/>
              </a:ext>
            </a:extLst>
          </p:cNvPr>
          <p:cNvPicPr/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431" y="-187555"/>
            <a:ext cx="7345138" cy="7233109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E5E5F82-4CBE-684C-6AE4-36827C46B30E}"/>
              </a:ext>
            </a:extLst>
          </p:cNvPr>
          <p:cNvSpPr/>
          <p:nvPr/>
        </p:nvSpPr>
        <p:spPr>
          <a:xfrm>
            <a:off x="4058456" y="3139026"/>
            <a:ext cx="3739081" cy="572896"/>
          </a:xfrm>
          <a:prstGeom prst="ellipse">
            <a:avLst/>
          </a:prstGeom>
          <a:solidFill>
            <a:srgbClr val="F2EC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Heart with solid fill">
            <a:extLst>
              <a:ext uri="{FF2B5EF4-FFF2-40B4-BE49-F238E27FC236}">
                <a16:creationId xmlns:a16="http://schemas.microsoft.com/office/drawing/2014/main" id="{EFC14CF0-9771-3FBF-223E-341D3098A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162469">
            <a:off x="5696819" y="2968275"/>
            <a:ext cx="572897" cy="914400"/>
          </a:xfrm>
          <a:prstGeom prst="rect">
            <a:avLst/>
          </a:prstGeom>
        </p:spPr>
      </p:pic>
      <p:grpSp>
        <p:nvGrpSpPr>
          <p:cNvPr id="14" name="Group 13" hidden="1">
            <a:extLst>
              <a:ext uri="{FF2B5EF4-FFF2-40B4-BE49-F238E27FC236}">
                <a16:creationId xmlns:a16="http://schemas.microsoft.com/office/drawing/2014/main" id="{1AA4510C-4D2B-1820-6BA9-BADC9E26CFD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712383" y="1567866"/>
            <a:ext cx="2330101" cy="1788563"/>
            <a:chOff x="4712383" y="1567866"/>
            <a:chExt cx="2330101" cy="1788563"/>
          </a:xfrm>
        </p:grpSpPr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E045186A-A92D-FEBC-F64C-CB73F32DB72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271203" flipH="1">
              <a:off x="6128084" y="1570247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F9B77AAC-F655-5D66-C88D-5E090736994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271203" flipH="1">
              <a:off x="5806970" y="1567866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A4B67581-A025-508D-B988-746A43FB6A3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860700">
              <a:off x="5030564" y="2741807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7E630B8B-6F25-FC53-AB7C-A8C053D9300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860700">
              <a:off x="5348746" y="2741806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E9B74BF1-CAFD-74C0-0F69-4AA738A79A7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860700">
              <a:off x="4712383" y="2741806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3" name="Arc 2">
              <a:extLst>
                <a:ext uri="{FF2B5EF4-FFF2-40B4-BE49-F238E27FC236}">
                  <a16:creationId xmlns:a16="http://schemas.microsoft.com/office/drawing/2014/main" id="{3ABAD524-FF8C-3F09-50AC-A167648E988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363355" flipH="1">
              <a:off x="5439446" y="2395974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B4169286-DDA8-BC70-761F-5852BF55EFA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363355" flipH="1">
              <a:off x="5756505" y="2395976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307B07B4-7DD7-7393-B44F-74F187251BB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363355" flipH="1">
              <a:off x="6075564" y="2395971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2" name="Arc 1">
              <a:extLst>
                <a:ext uri="{FF2B5EF4-FFF2-40B4-BE49-F238E27FC236}">
                  <a16:creationId xmlns:a16="http://schemas.microsoft.com/office/drawing/2014/main" id="{D13820C7-C9AF-C269-558E-F006E030E1C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729105">
              <a:off x="4775980" y="1937860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6A218815-F5F6-D4CC-6591-12D0A4EBE3C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729105">
              <a:off x="5091660" y="1937854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DA0B9354-4664-F45E-A5E8-59A40ABB1B7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729105">
              <a:off x="5411565" y="1937848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9F117787-896A-9D07-EFC3-4CE0DA456B8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271203" flipH="1">
              <a:off x="5490864" y="1567866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7694219E-9BD5-BCC9-3F91-244D4ED9BEB1}"/>
              </a:ext>
            </a:extLst>
          </p:cNvPr>
          <p:cNvSpPr>
            <a:spLocks/>
          </p:cNvSpPr>
          <p:nvPr/>
        </p:nvSpPr>
        <p:spPr>
          <a:xfrm rot="5400000">
            <a:off x="5071011" y="3875627"/>
            <a:ext cx="747170" cy="550333"/>
          </a:xfrm>
          <a:prstGeom prst="ellipse">
            <a:avLst/>
          </a:prstGeom>
          <a:solidFill>
            <a:srgbClr val="F2ECBE"/>
          </a:solidFill>
          <a:ln w="38100">
            <a:solidFill>
              <a:srgbClr val="5433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558A4C-5830-A9B5-72AB-A78B160054ED}"/>
              </a:ext>
            </a:extLst>
          </p:cNvPr>
          <p:cNvSpPr>
            <a:spLocks/>
          </p:cNvSpPr>
          <p:nvPr/>
        </p:nvSpPr>
        <p:spPr>
          <a:xfrm rot="5400000">
            <a:off x="5041469" y="4078084"/>
            <a:ext cx="747171" cy="145418"/>
          </a:xfrm>
          <a:custGeom>
            <a:avLst/>
            <a:gdLst>
              <a:gd name="connsiteX0" fmla="*/ 0 w 907256"/>
              <a:gd name="connsiteY0" fmla="*/ 2494 h 145418"/>
              <a:gd name="connsiteX1" fmla="*/ 240506 w 907256"/>
              <a:gd name="connsiteY1" fmla="*/ 119176 h 145418"/>
              <a:gd name="connsiteX2" fmla="*/ 435768 w 907256"/>
              <a:gd name="connsiteY2" fmla="*/ 113 h 145418"/>
              <a:gd name="connsiteX3" fmla="*/ 623887 w 907256"/>
              <a:gd name="connsiteY3" fmla="*/ 145369 h 145418"/>
              <a:gd name="connsiteX4" fmla="*/ 907256 w 907256"/>
              <a:gd name="connsiteY4" fmla="*/ 16782 h 145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256" h="145418">
                <a:moveTo>
                  <a:pt x="0" y="2494"/>
                </a:moveTo>
                <a:cubicBezTo>
                  <a:pt x="83939" y="61033"/>
                  <a:pt x="167878" y="119573"/>
                  <a:pt x="240506" y="119176"/>
                </a:cubicBezTo>
                <a:cubicBezTo>
                  <a:pt x="313134" y="118779"/>
                  <a:pt x="371871" y="-4252"/>
                  <a:pt x="435768" y="113"/>
                </a:cubicBezTo>
                <a:cubicBezTo>
                  <a:pt x="499665" y="4478"/>
                  <a:pt x="545306" y="142591"/>
                  <a:pt x="623887" y="145369"/>
                </a:cubicBezTo>
                <a:cubicBezTo>
                  <a:pt x="702468" y="148147"/>
                  <a:pt x="844947" y="32657"/>
                  <a:pt x="907256" y="16782"/>
                </a:cubicBezTo>
              </a:path>
            </a:pathLst>
          </a:custGeom>
          <a:noFill/>
          <a:ln w="38100">
            <a:solidFill>
              <a:srgbClr val="5433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E14996-1619-DE37-F045-6D8984D3A617}"/>
              </a:ext>
            </a:extLst>
          </p:cNvPr>
          <p:cNvSpPr>
            <a:spLocks/>
          </p:cNvSpPr>
          <p:nvPr/>
        </p:nvSpPr>
        <p:spPr>
          <a:xfrm rot="5400000">
            <a:off x="6183692" y="3875628"/>
            <a:ext cx="747170" cy="550333"/>
          </a:xfrm>
          <a:prstGeom prst="ellipse">
            <a:avLst/>
          </a:prstGeom>
          <a:solidFill>
            <a:srgbClr val="F2ECBE"/>
          </a:solidFill>
          <a:ln w="38100">
            <a:solidFill>
              <a:srgbClr val="5433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DD2B314-7AEC-BF1E-16AA-727E58E0C932}"/>
              </a:ext>
            </a:extLst>
          </p:cNvPr>
          <p:cNvSpPr>
            <a:spLocks/>
          </p:cNvSpPr>
          <p:nvPr/>
        </p:nvSpPr>
        <p:spPr>
          <a:xfrm rot="5400000">
            <a:off x="6171362" y="4078084"/>
            <a:ext cx="747171" cy="145418"/>
          </a:xfrm>
          <a:custGeom>
            <a:avLst/>
            <a:gdLst>
              <a:gd name="connsiteX0" fmla="*/ 0 w 907256"/>
              <a:gd name="connsiteY0" fmla="*/ 2494 h 145418"/>
              <a:gd name="connsiteX1" fmla="*/ 240506 w 907256"/>
              <a:gd name="connsiteY1" fmla="*/ 119176 h 145418"/>
              <a:gd name="connsiteX2" fmla="*/ 435768 w 907256"/>
              <a:gd name="connsiteY2" fmla="*/ 113 h 145418"/>
              <a:gd name="connsiteX3" fmla="*/ 623887 w 907256"/>
              <a:gd name="connsiteY3" fmla="*/ 145369 h 145418"/>
              <a:gd name="connsiteX4" fmla="*/ 907256 w 907256"/>
              <a:gd name="connsiteY4" fmla="*/ 16782 h 145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256" h="145418">
                <a:moveTo>
                  <a:pt x="0" y="2494"/>
                </a:moveTo>
                <a:cubicBezTo>
                  <a:pt x="83939" y="61033"/>
                  <a:pt x="167878" y="119573"/>
                  <a:pt x="240506" y="119176"/>
                </a:cubicBezTo>
                <a:cubicBezTo>
                  <a:pt x="313134" y="118779"/>
                  <a:pt x="371871" y="-4252"/>
                  <a:pt x="435768" y="113"/>
                </a:cubicBezTo>
                <a:cubicBezTo>
                  <a:pt x="499665" y="4478"/>
                  <a:pt x="545306" y="142591"/>
                  <a:pt x="623887" y="145369"/>
                </a:cubicBezTo>
                <a:cubicBezTo>
                  <a:pt x="702468" y="148147"/>
                  <a:pt x="844947" y="32657"/>
                  <a:pt x="907256" y="16782"/>
                </a:cubicBezTo>
              </a:path>
            </a:pathLst>
          </a:custGeom>
          <a:noFill/>
          <a:ln w="38100">
            <a:solidFill>
              <a:srgbClr val="5433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5BEA8CF-159C-F726-6EAC-CE7A7690A436}"/>
              </a:ext>
            </a:extLst>
          </p:cNvPr>
          <p:cNvSpPr>
            <a:spLocks/>
          </p:cNvSpPr>
          <p:nvPr/>
        </p:nvSpPr>
        <p:spPr>
          <a:xfrm rot="5400000">
            <a:off x="6282810" y="3787052"/>
            <a:ext cx="524268" cy="550333"/>
          </a:xfrm>
          <a:prstGeom prst="ellipse">
            <a:avLst/>
          </a:prstGeom>
          <a:solidFill>
            <a:srgbClr val="4F2817"/>
          </a:solidFill>
          <a:ln w="38100">
            <a:solidFill>
              <a:srgbClr val="5433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2ECB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E21604-6103-B7DA-EC15-AF25FC654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brown cup with a yellow center&#10;&#10;AI-generated content may be incorrect.">
            <a:extLst>
              <a:ext uri="{FF2B5EF4-FFF2-40B4-BE49-F238E27FC236}">
                <a16:creationId xmlns:a16="http://schemas.microsoft.com/office/drawing/2014/main" id="{6A120318-0745-D195-8866-F4A388695564}"/>
              </a:ext>
            </a:extLst>
          </p:cNvPr>
          <p:cNvPicPr/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431" y="-187555"/>
            <a:ext cx="7345138" cy="7233109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87C4099-3CD2-AE27-6CE6-6D8B676BEA74}"/>
              </a:ext>
            </a:extLst>
          </p:cNvPr>
          <p:cNvSpPr/>
          <p:nvPr/>
        </p:nvSpPr>
        <p:spPr>
          <a:xfrm>
            <a:off x="4058456" y="3139026"/>
            <a:ext cx="3739081" cy="572896"/>
          </a:xfrm>
          <a:prstGeom prst="ellipse">
            <a:avLst/>
          </a:prstGeom>
          <a:solidFill>
            <a:srgbClr val="F2EC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Heart with solid fill">
            <a:extLst>
              <a:ext uri="{FF2B5EF4-FFF2-40B4-BE49-F238E27FC236}">
                <a16:creationId xmlns:a16="http://schemas.microsoft.com/office/drawing/2014/main" id="{6B9F427D-A24C-8C1F-E199-68B20F855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574003">
            <a:off x="5696819" y="2968275"/>
            <a:ext cx="572897" cy="914400"/>
          </a:xfrm>
          <a:prstGeom prst="rect">
            <a:avLst/>
          </a:prstGeom>
        </p:spPr>
      </p:pic>
      <p:grpSp>
        <p:nvGrpSpPr>
          <p:cNvPr id="14" name="Group 13" hidden="1">
            <a:extLst>
              <a:ext uri="{FF2B5EF4-FFF2-40B4-BE49-F238E27FC236}">
                <a16:creationId xmlns:a16="http://schemas.microsoft.com/office/drawing/2014/main" id="{AC36AE3A-8DC3-7500-6E00-6F06BED5342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712383" y="1567866"/>
            <a:ext cx="2330101" cy="1788563"/>
            <a:chOff x="4712383" y="1567866"/>
            <a:chExt cx="2330101" cy="1788563"/>
          </a:xfrm>
        </p:grpSpPr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BC2A78C9-2F31-8760-A0E0-AF67FCFC117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271203" flipH="1">
              <a:off x="6128084" y="1570247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87EEF492-A34B-E428-BBC9-AD49213BC5B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271203" flipH="1">
              <a:off x="5806970" y="1567866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BCDD7460-0A4C-ECE9-2C93-7758CC93836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860700">
              <a:off x="5030564" y="2741807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BC5B8CE7-E1DA-D9E3-29EF-C2EE92F2D5B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860700">
              <a:off x="5348746" y="2741806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68425515-5F5F-2811-044D-623606522C8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860700">
              <a:off x="4712383" y="2741806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3" name="Arc 2">
              <a:extLst>
                <a:ext uri="{FF2B5EF4-FFF2-40B4-BE49-F238E27FC236}">
                  <a16:creationId xmlns:a16="http://schemas.microsoft.com/office/drawing/2014/main" id="{2D1DCA3D-3943-80A7-2CE6-3862972D7C7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363355" flipH="1">
              <a:off x="5439446" y="2395974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3A7100F3-BE6C-223B-12DD-F64B2BAF287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363355" flipH="1">
              <a:off x="5756505" y="2395976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2D7E8D9A-346E-F0AB-EAF7-4D52E7DE09B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363355" flipH="1">
              <a:off x="6075564" y="2395971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2" name="Arc 1">
              <a:extLst>
                <a:ext uri="{FF2B5EF4-FFF2-40B4-BE49-F238E27FC236}">
                  <a16:creationId xmlns:a16="http://schemas.microsoft.com/office/drawing/2014/main" id="{E54CF503-4A50-0486-7811-95534FDC89D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729105">
              <a:off x="4775980" y="1937860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181687D0-2152-DAC0-4563-2CFB09CB556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729105">
              <a:off x="5091660" y="1937854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9E85C187-39A5-9F53-1A25-4E4AFFB7F72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729105">
              <a:off x="5411565" y="1937848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780B3C8E-A952-B06A-EBED-58AA39C55B7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271203" flipH="1">
              <a:off x="5490864" y="1567866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5F35D529-F63A-C212-C85F-B6C824C263B0}"/>
              </a:ext>
            </a:extLst>
          </p:cNvPr>
          <p:cNvSpPr>
            <a:spLocks/>
          </p:cNvSpPr>
          <p:nvPr/>
        </p:nvSpPr>
        <p:spPr>
          <a:xfrm rot="5400000">
            <a:off x="5071011" y="3875627"/>
            <a:ext cx="747170" cy="550333"/>
          </a:xfrm>
          <a:prstGeom prst="ellipse">
            <a:avLst/>
          </a:prstGeom>
          <a:solidFill>
            <a:srgbClr val="F2ECBE"/>
          </a:solidFill>
          <a:ln w="38100">
            <a:solidFill>
              <a:srgbClr val="5433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38AD2E-BA17-8671-4C11-E54A76952FAB}"/>
              </a:ext>
            </a:extLst>
          </p:cNvPr>
          <p:cNvSpPr>
            <a:spLocks/>
          </p:cNvSpPr>
          <p:nvPr/>
        </p:nvSpPr>
        <p:spPr>
          <a:xfrm rot="5400000">
            <a:off x="5041469" y="4078084"/>
            <a:ext cx="747171" cy="145418"/>
          </a:xfrm>
          <a:custGeom>
            <a:avLst/>
            <a:gdLst>
              <a:gd name="connsiteX0" fmla="*/ 0 w 907256"/>
              <a:gd name="connsiteY0" fmla="*/ 2494 h 145418"/>
              <a:gd name="connsiteX1" fmla="*/ 240506 w 907256"/>
              <a:gd name="connsiteY1" fmla="*/ 119176 h 145418"/>
              <a:gd name="connsiteX2" fmla="*/ 435768 w 907256"/>
              <a:gd name="connsiteY2" fmla="*/ 113 h 145418"/>
              <a:gd name="connsiteX3" fmla="*/ 623887 w 907256"/>
              <a:gd name="connsiteY3" fmla="*/ 145369 h 145418"/>
              <a:gd name="connsiteX4" fmla="*/ 907256 w 907256"/>
              <a:gd name="connsiteY4" fmla="*/ 16782 h 145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256" h="145418">
                <a:moveTo>
                  <a:pt x="0" y="2494"/>
                </a:moveTo>
                <a:cubicBezTo>
                  <a:pt x="83939" y="61033"/>
                  <a:pt x="167878" y="119573"/>
                  <a:pt x="240506" y="119176"/>
                </a:cubicBezTo>
                <a:cubicBezTo>
                  <a:pt x="313134" y="118779"/>
                  <a:pt x="371871" y="-4252"/>
                  <a:pt x="435768" y="113"/>
                </a:cubicBezTo>
                <a:cubicBezTo>
                  <a:pt x="499665" y="4478"/>
                  <a:pt x="545306" y="142591"/>
                  <a:pt x="623887" y="145369"/>
                </a:cubicBezTo>
                <a:cubicBezTo>
                  <a:pt x="702468" y="148147"/>
                  <a:pt x="844947" y="32657"/>
                  <a:pt x="907256" y="16782"/>
                </a:cubicBezTo>
              </a:path>
            </a:pathLst>
          </a:custGeom>
          <a:noFill/>
          <a:ln w="38100">
            <a:solidFill>
              <a:srgbClr val="5433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B412B0-8C46-6F7E-5E75-EDCA2A742386}"/>
              </a:ext>
            </a:extLst>
          </p:cNvPr>
          <p:cNvSpPr>
            <a:spLocks/>
          </p:cNvSpPr>
          <p:nvPr/>
        </p:nvSpPr>
        <p:spPr>
          <a:xfrm rot="5400000">
            <a:off x="6183692" y="3875628"/>
            <a:ext cx="747170" cy="550333"/>
          </a:xfrm>
          <a:prstGeom prst="ellipse">
            <a:avLst/>
          </a:prstGeom>
          <a:solidFill>
            <a:srgbClr val="F2ECBE"/>
          </a:solidFill>
          <a:ln w="38100">
            <a:solidFill>
              <a:srgbClr val="5433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98E25A0-CD0F-4C63-DD0B-DDFE01C4CF9C}"/>
              </a:ext>
            </a:extLst>
          </p:cNvPr>
          <p:cNvSpPr>
            <a:spLocks/>
          </p:cNvSpPr>
          <p:nvPr/>
        </p:nvSpPr>
        <p:spPr>
          <a:xfrm rot="5400000">
            <a:off x="6171362" y="4078084"/>
            <a:ext cx="747171" cy="145418"/>
          </a:xfrm>
          <a:custGeom>
            <a:avLst/>
            <a:gdLst>
              <a:gd name="connsiteX0" fmla="*/ 0 w 907256"/>
              <a:gd name="connsiteY0" fmla="*/ 2494 h 145418"/>
              <a:gd name="connsiteX1" fmla="*/ 240506 w 907256"/>
              <a:gd name="connsiteY1" fmla="*/ 119176 h 145418"/>
              <a:gd name="connsiteX2" fmla="*/ 435768 w 907256"/>
              <a:gd name="connsiteY2" fmla="*/ 113 h 145418"/>
              <a:gd name="connsiteX3" fmla="*/ 623887 w 907256"/>
              <a:gd name="connsiteY3" fmla="*/ 145369 h 145418"/>
              <a:gd name="connsiteX4" fmla="*/ 907256 w 907256"/>
              <a:gd name="connsiteY4" fmla="*/ 16782 h 145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256" h="145418">
                <a:moveTo>
                  <a:pt x="0" y="2494"/>
                </a:moveTo>
                <a:cubicBezTo>
                  <a:pt x="83939" y="61033"/>
                  <a:pt x="167878" y="119573"/>
                  <a:pt x="240506" y="119176"/>
                </a:cubicBezTo>
                <a:cubicBezTo>
                  <a:pt x="313134" y="118779"/>
                  <a:pt x="371871" y="-4252"/>
                  <a:pt x="435768" y="113"/>
                </a:cubicBezTo>
                <a:cubicBezTo>
                  <a:pt x="499665" y="4478"/>
                  <a:pt x="545306" y="142591"/>
                  <a:pt x="623887" y="145369"/>
                </a:cubicBezTo>
                <a:cubicBezTo>
                  <a:pt x="702468" y="148147"/>
                  <a:pt x="844947" y="32657"/>
                  <a:pt x="907256" y="16782"/>
                </a:cubicBezTo>
              </a:path>
            </a:pathLst>
          </a:custGeom>
          <a:noFill/>
          <a:ln w="38100">
            <a:solidFill>
              <a:srgbClr val="5433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17F75CC-61C5-3663-1827-6EBC8A6544AF}"/>
              </a:ext>
            </a:extLst>
          </p:cNvPr>
          <p:cNvSpPr>
            <a:spLocks/>
          </p:cNvSpPr>
          <p:nvPr/>
        </p:nvSpPr>
        <p:spPr>
          <a:xfrm rot="5400000">
            <a:off x="6378060" y="3691802"/>
            <a:ext cx="333768" cy="550333"/>
          </a:xfrm>
          <a:prstGeom prst="ellipse">
            <a:avLst/>
          </a:prstGeom>
          <a:solidFill>
            <a:srgbClr val="4F2817"/>
          </a:solidFill>
          <a:ln w="38100">
            <a:solidFill>
              <a:srgbClr val="5433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4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2ECB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1D05C1-A5F0-2C97-87A4-66FD48B1E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brown cup with a yellow center&#10;&#10;AI-generated content may be incorrect.">
            <a:extLst>
              <a:ext uri="{FF2B5EF4-FFF2-40B4-BE49-F238E27FC236}">
                <a16:creationId xmlns:a16="http://schemas.microsoft.com/office/drawing/2014/main" id="{C3512CFA-7297-E52F-CA47-7E5FE2D20F98}"/>
              </a:ext>
            </a:extLst>
          </p:cNvPr>
          <p:cNvPicPr/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431" y="-187555"/>
            <a:ext cx="7345138" cy="7233109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928A86DD-617A-8D9F-C4FE-E993085BAA24}"/>
              </a:ext>
            </a:extLst>
          </p:cNvPr>
          <p:cNvSpPr/>
          <p:nvPr/>
        </p:nvSpPr>
        <p:spPr>
          <a:xfrm>
            <a:off x="4058456" y="3139026"/>
            <a:ext cx="3739081" cy="572896"/>
          </a:xfrm>
          <a:prstGeom prst="ellipse">
            <a:avLst/>
          </a:prstGeom>
          <a:solidFill>
            <a:srgbClr val="F2EC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Heart with solid fill">
            <a:extLst>
              <a:ext uri="{FF2B5EF4-FFF2-40B4-BE49-F238E27FC236}">
                <a16:creationId xmlns:a16="http://schemas.microsoft.com/office/drawing/2014/main" id="{C1306F64-52BD-2F13-B002-AE0EA60F2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5696819" y="2968275"/>
            <a:ext cx="572897" cy="914400"/>
          </a:xfrm>
          <a:prstGeom prst="rect">
            <a:avLst/>
          </a:prstGeom>
        </p:spPr>
      </p:pic>
      <p:grpSp>
        <p:nvGrpSpPr>
          <p:cNvPr id="14" name="Group 13" hidden="1">
            <a:extLst>
              <a:ext uri="{FF2B5EF4-FFF2-40B4-BE49-F238E27FC236}">
                <a16:creationId xmlns:a16="http://schemas.microsoft.com/office/drawing/2014/main" id="{B9568963-8FCC-5108-5E13-A072709FFB0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712383" y="1567866"/>
            <a:ext cx="2330101" cy="1788563"/>
            <a:chOff x="4712383" y="1567866"/>
            <a:chExt cx="2330101" cy="1788563"/>
          </a:xfrm>
        </p:grpSpPr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1773B9C3-81AD-D552-0D3D-0C084CA8E28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271203" flipH="1">
              <a:off x="6128084" y="1570247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7D10E10-2451-B4EB-9E23-6E26F16FE56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271203" flipH="1">
              <a:off x="5806970" y="1567866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F0A0F8B5-55DD-8896-EAE0-5881EEB4004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860700">
              <a:off x="5030564" y="2741807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0CBE3685-998B-9945-08BE-7D16BD1447C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860700">
              <a:off x="5348746" y="2741806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C98FF0E1-1D92-FFC1-2057-8F48E5EA267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860700">
              <a:off x="4712383" y="2741806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3" name="Arc 2">
              <a:extLst>
                <a:ext uri="{FF2B5EF4-FFF2-40B4-BE49-F238E27FC236}">
                  <a16:creationId xmlns:a16="http://schemas.microsoft.com/office/drawing/2014/main" id="{746B5E65-6F41-F708-80F0-DFB1C8F85D0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363355" flipH="1">
              <a:off x="5439446" y="2395974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17B1DA8D-357F-26F0-781B-C570EFC05E5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363355" flipH="1">
              <a:off x="5756505" y="2395976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16E3713-9A55-9505-4EAD-089FE7275DB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363355" flipH="1">
              <a:off x="6075564" y="2395971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2" name="Arc 1">
              <a:extLst>
                <a:ext uri="{FF2B5EF4-FFF2-40B4-BE49-F238E27FC236}">
                  <a16:creationId xmlns:a16="http://schemas.microsoft.com/office/drawing/2014/main" id="{5CD1EAD5-B116-76AB-56FA-09A5C302850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729105">
              <a:off x="4775980" y="1937860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33FAFF7F-9586-60BD-F96E-5AFF430B138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729105">
              <a:off x="5091660" y="1937854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555FACBC-69F9-DD32-0675-F1A11E74361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729105">
              <a:off x="5411565" y="1937848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0968E331-EE78-C0E1-D8BE-69596E2955D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271203" flipH="1">
              <a:off x="5490864" y="1567866"/>
              <a:ext cx="914400" cy="614622"/>
            </a:xfrm>
            <a:prstGeom prst="arc">
              <a:avLst>
                <a:gd name="adj1" fmla="val 19319755"/>
                <a:gd name="adj2" fmla="val 285821"/>
              </a:avLst>
            </a:prstGeom>
            <a:ln w="127000" cap="sq">
              <a:solidFill>
                <a:srgbClr val="54331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pc="-150" dirty="0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E3755895-91A6-84F1-BC8F-F2309E17079E}"/>
              </a:ext>
            </a:extLst>
          </p:cNvPr>
          <p:cNvSpPr>
            <a:spLocks/>
          </p:cNvSpPr>
          <p:nvPr/>
        </p:nvSpPr>
        <p:spPr>
          <a:xfrm rot="5400000">
            <a:off x="5071011" y="3875627"/>
            <a:ext cx="747170" cy="550333"/>
          </a:xfrm>
          <a:prstGeom prst="ellipse">
            <a:avLst/>
          </a:prstGeom>
          <a:solidFill>
            <a:srgbClr val="F2ECBE"/>
          </a:solidFill>
          <a:ln w="38100">
            <a:solidFill>
              <a:srgbClr val="5433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CD4015C-DA3D-976C-7027-E0C4E018EAC1}"/>
              </a:ext>
            </a:extLst>
          </p:cNvPr>
          <p:cNvSpPr>
            <a:spLocks/>
          </p:cNvSpPr>
          <p:nvPr/>
        </p:nvSpPr>
        <p:spPr>
          <a:xfrm rot="5400000">
            <a:off x="5041469" y="4078084"/>
            <a:ext cx="747171" cy="145418"/>
          </a:xfrm>
          <a:custGeom>
            <a:avLst/>
            <a:gdLst>
              <a:gd name="connsiteX0" fmla="*/ 0 w 907256"/>
              <a:gd name="connsiteY0" fmla="*/ 2494 h 145418"/>
              <a:gd name="connsiteX1" fmla="*/ 240506 w 907256"/>
              <a:gd name="connsiteY1" fmla="*/ 119176 h 145418"/>
              <a:gd name="connsiteX2" fmla="*/ 435768 w 907256"/>
              <a:gd name="connsiteY2" fmla="*/ 113 h 145418"/>
              <a:gd name="connsiteX3" fmla="*/ 623887 w 907256"/>
              <a:gd name="connsiteY3" fmla="*/ 145369 h 145418"/>
              <a:gd name="connsiteX4" fmla="*/ 907256 w 907256"/>
              <a:gd name="connsiteY4" fmla="*/ 16782 h 145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256" h="145418">
                <a:moveTo>
                  <a:pt x="0" y="2494"/>
                </a:moveTo>
                <a:cubicBezTo>
                  <a:pt x="83939" y="61033"/>
                  <a:pt x="167878" y="119573"/>
                  <a:pt x="240506" y="119176"/>
                </a:cubicBezTo>
                <a:cubicBezTo>
                  <a:pt x="313134" y="118779"/>
                  <a:pt x="371871" y="-4252"/>
                  <a:pt x="435768" y="113"/>
                </a:cubicBezTo>
                <a:cubicBezTo>
                  <a:pt x="499665" y="4478"/>
                  <a:pt x="545306" y="142591"/>
                  <a:pt x="623887" y="145369"/>
                </a:cubicBezTo>
                <a:cubicBezTo>
                  <a:pt x="702468" y="148147"/>
                  <a:pt x="844947" y="32657"/>
                  <a:pt x="907256" y="16782"/>
                </a:cubicBezTo>
              </a:path>
            </a:pathLst>
          </a:custGeom>
          <a:noFill/>
          <a:ln w="38100">
            <a:solidFill>
              <a:srgbClr val="5433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E278A2-CBB8-C014-D56E-D5FA73AB75A9}"/>
              </a:ext>
            </a:extLst>
          </p:cNvPr>
          <p:cNvSpPr>
            <a:spLocks/>
          </p:cNvSpPr>
          <p:nvPr/>
        </p:nvSpPr>
        <p:spPr>
          <a:xfrm rot="5400000">
            <a:off x="6183692" y="3875628"/>
            <a:ext cx="747170" cy="550333"/>
          </a:xfrm>
          <a:prstGeom prst="ellipse">
            <a:avLst/>
          </a:prstGeom>
          <a:solidFill>
            <a:srgbClr val="F2ECBE"/>
          </a:solidFill>
          <a:ln w="38100">
            <a:solidFill>
              <a:srgbClr val="5433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098C518-2006-FD24-42C0-718227EF53CF}"/>
              </a:ext>
            </a:extLst>
          </p:cNvPr>
          <p:cNvSpPr>
            <a:spLocks/>
          </p:cNvSpPr>
          <p:nvPr/>
        </p:nvSpPr>
        <p:spPr>
          <a:xfrm rot="5400000">
            <a:off x="6171362" y="4078084"/>
            <a:ext cx="747171" cy="145418"/>
          </a:xfrm>
          <a:custGeom>
            <a:avLst/>
            <a:gdLst>
              <a:gd name="connsiteX0" fmla="*/ 0 w 907256"/>
              <a:gd name="connsiteY0" fmla="*/ 2494 h 145418"/>
              <a:gd name="connsiteX1" fmla="*/ 240506 w 907256"/>
              <a:gd name="connsiteY1" fmla="*/ 119176 h 145418"/>
              <a:gd name="connsiteX2" fmla="*/ 435768 w 907256"/>
              <a:gd name="connsiteY2" fmla="*/ 113 h 145418"/>
              <a:gd name="connsiteX3" fmla="*/ 623887 w 907256"/>
              <a:gd name="connsiteY3" fmla="*/ 145369 h 145418"/>
              <a:gd name="connsiteX4" fmla="*/ 907256 w 907256"/>
              <a:gd name="connsiteY4" fmla="*/ 16782 h 145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256" h="145418">
                <a:moveTo>
                  <a:pt x="0" y="2494"/>
                </a:moveTo>
                <a:cubicBezTo>
                  <a:pt x="83939" y="61033"/>
                  <a:pt x="167878" y="119573"/>
                  <a:pt x="240506" y="119176"/>
                </a:cubicBezTo>
                <a:cubicBezTo>
                  <a:pt x="313134" y="118779"/>
                  <a:pt x="371871" y="-4252"/>
                  <a:pt x="435768" y="113"/>
                </a:cubicBezTo>
                <a:cubicBezTo>
                  <a:pt x="499665" y="4478"/>
                  <a:pt x="545306" y="142591"/>
                  <a:pt x="623887" y="145369"/>
                </a:cubicBezTo>
                <a:cubicBezTo>
                  <a:pt x="702468" y="148147"/>
                  <a:pt x="844947" y="32657"/>
                  <a:pt x="907256" y="16782"/>
                </a:cubicBezTo>
              </a:path>
            </a:pathLst>
          </a:custGeom>
          <a:noFill/>
          <a:ln w="38100">
            <a:solidFill>
              <a:srgbClr val="5433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5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8</Words>
  <Application>Microsoft Office PowerPoint</Application>
  <PresentationFormat>Widescreen</PresentationFormat>
  <Paragraphs>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Pranay Sonawane</dc:creator>
  <cp:lastModifiedBy>Pranay Sonawane</cp:lastModifiedBy>
  <cp:revision>7</cp:revision>
  <dcterms:created xsi:type="dcterms:W3CDTF">2025-09-28T14:20:56Z</dcterms:created>
  <dcterms:modified xsi:type="dcterms:W3CDTF">2025-09-29T11:41:27Z</dcterms:modified>
</cp:coreProperties>
</file>