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CBE"/>
    <a:srgbClr val="543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A1A67-4DC3-472C-8FFE-23C9C1B0E84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17F07-E860-47A3-A9BA-842D8DF9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17F07-E860-47A3-A9BA-842D8DF98C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9797-35B7-1151-A275-29C0D3B2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336C1-8F63-8508-F6F4-01F0167A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186F0-F21F-561D-6BE9-3173BA04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077D-0A8C-94B8-8A8E-FA0EBAC0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143D-305F-785B-4E43-B5F939A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4083-5F34-2639-28CE-6377660B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C805F-16B2-8696-4B30-B6836DA25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7ACA1-414B-9D31-96E9-A32E4D0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42244-CE20-BB73-3070-82BF3E9F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877B-1C8B-B02E-2EA1-7AE1FE3E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0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79B71-BDB4-B77E-6AB8-4D25F8F09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41BD-D9F7-6EE4-0198-C9BB7934E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9529-6AB4-55DA-5378-19A9CED3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C2D-D6AC-9DED-A813-830F702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34FF-B51E-11D0-F71C-EAF717F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CB56-DC64-E6F5-D0BA-2EBD14F4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7FA4-B599-90C2-8AD7-A3543519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5772-5965-35CA-E2A2-C2743E8E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FC12-EC7F-8696-4B1A-62DB91BB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2C74-4381-C194-2CE0-64B2308D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B050-7735-90EB-7C6D-8E94605B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50E44-A871-86B7-E532-078EBBD0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5023-DA6A-A0C9-6434-76C4D95F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62870-A0E8-D151-2945-DFDF9402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5DD4-B65B-80EA-F55F-735726F2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A53A-135B-99A9-FDC0-881BCD7F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CD39-4DD4-9B63-20B9-55E977E7B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3FF78-BB9D-81A0-4E6A-346C37A6E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28DEF-D838-1677-FD78-C075AB0F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EC740-D38A-CE0D-F5C8-4A10D751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FAFF-CE88-09CD-9280-E7D2CF86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522E-532E-8BC3-2FB5-8833CF72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F2969-DAA8-E47D-3521-19202AA6F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B13BB-60E2-DD83-2A96-E5247BE7F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5733-9201-02CA-D09A-1C73C5AB4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250A6-C8D9-54F5-7020-6D02C80D7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29724-4DF4-108D-1CCF-3CD3E557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5D053-52BF-99CA-9852-288BD045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1F9B1-FDC5-D497-C1BF-429E803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1066-24EA-E3A9-C3F7-9F892C32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7C75D-70E1-9D69-F8ED-2D2CFB55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84827-C932-B78B-57BB-674B9670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DE3CF-BE95-3EC5-C30E-6EF02F92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C5E15-E1BA-3EE0-5AE1-9A91B01B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B2A49-CB46-3760-2F11-07519740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60B85-37CC-4680-8906-7DB5F3B0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7860-AFE4-D905-6F86-967517FA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584E-0D8A-08E5-55EF-018F2231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C6F61-D254-7346-1D11-33BC1610A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69DA0-9023-E4A6-967A-6DE21449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9DB46-4C33-21BC-29D6-396EBE48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5A661-D773-0B8F-8B12-299C319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44EF-B4BF-DBFF-0520-6E0B6510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CE693-249E-51F6-F22E-24431003C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5AD23-0AC3-C60E-1B8D-40AF22C7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382D8-BE84-3AD4-D30D-D9DA46A8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DA2AF-1833-0A7D-67F9-562DF69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37A26-31A6-69E5-2C73-E95AFD27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637BE-2DE9-269D-43AA-E523263C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F1D4-58BB-890A-6CA3-29B529DC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27AE-860C-FE1F-6A9E-836D0BAC4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D3A3E-59D1-4181-95AB-3C489B8F916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6779-67A9-11C8-AEC4-993B437F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0AA2-8F48-6E14-B771-C7E3F95D9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659B3-C038-49DF-BD18-81743A25A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D81CB-816B-DF98-4D91-9C3516BE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hidden="1">
            <a:extLst>
              <a:ext uri="{FF2B5EF4-FFF2-40B4-BE49-F238E27FC236}">
                <a16:creationId xmlns:a16="http://schemas.microsoft.com/office/drawing/2014/main" id="{23DBDF46-A393-5CF9-6659-346C544E4A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553239" y="4267373"/>
            <a:ext cx="3828761" cy="20321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91D90F19-8ECA-86AB-CAD7-28A6EB3CF1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1117443">
            <a:off x="4606012" y="1948560"/>
            <a:ext cx="2806760" cy="2337469"/>
            <a:chOff x="1726996" y="3124529"/>
            <a:chExt cx="1416731" cy="1337985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F9783BAC-E0D6-57EF-689B-1AA8E7B7971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4011304" flipH="1">
              <a:off x="1604002" y="3967368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EE355CF4-7E64-6BFD-CB9D-F9E5548DCD9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4F2D5964-2AAD-0A13-3BE1-94059F50A5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412BCA-55C2-2B6B-B008-7E40F1B4FE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grpSp>
        <p:nvGrpSpPr>
          <p:cNvPr id="29" name="Group 28" hidden="1">
            <a:extLst>
              <a:ext uri="{FF2B5EF4-FFF2-40B4-BE49-F238E27FC236}">
                <a16:creationId xmlns:a16="http://schemas.microsoft.com/office/drawing/2014/main" id="{99690D8D-7AA9-ABBB-C4AE-B49552414B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36025" y="3566568"/>
            <a:ext cx="2734263" cy="1240005"/>
            <a:chOff x="2826350" y="2280693"/>
            <a:chExt cx="2734263" cy="1240005"/>
          </a:xfrm>
          <a:solidFill>
            <a:srgbClr val="F2ECBE"/>
          </a:solidFill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E5850D24-B843-3F26-5C26-F891C323A6D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33458" y="342084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34DDFFD-3ACD-6A02-E1D7-59DC3C5E6A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26350" y="228069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24A706C1-DF35-A2B9-6D4A-97BB06806A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5838" y="263804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70E633D2-F9E9-48D6-3D47-F3679ADB666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4554" y="327946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627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81CB9-3990-B183-6D0B-B5A6D9FA3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hidden="1">
            <a:extLst>
              <a:ext uri="{FF2B5EF4-FFF2-40B4-BE49-F238E27FC236}">
                <a16:creationId xmlns:a16="http://schemas.microsoft.com/office/drawing/2014/main" id="{9401C5CB-0595-D8AA-D921-0A172687B79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279413" y="4257848"/>
            <a:ext cx="1102587" cy="0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D91350-722D-0700-E27B-763C45C848E5}"/>
              </a:ext>
            </a:extLst>
          </p:cNvPr>
          <p:cNvGrpSpPr>
            <a:grpSpLocks/>
          </p:cNvGrpSpPr>
          <p:nvPr/>
        </p:nvGrpSpPr>
        <p:grpSpPr>
          <a:xfrm rot="1006504">
            <a:off x="8647192" y="1199868"/>
            <a:ext cx="2420917" cy="2086410"/>
            <a:chOff x="1721760" y="3124529"/>
            <a:chExt cx="1421967" cy="1292403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8C7774E9-8C4B-B26F-DC5F-CC47A9C45348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598766" y="3921786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5819C6E9-2CED-B6AE-7BFD-157E245F6CF7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4C55EAA7-AA58-E7F6-0AE4-C7E02356B628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8FEB9E-A352-A341-0FF8-EAA5D5B34493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grpSp>
        <p:nvGrpSpPr>
          <p:cNvPr id="29" name="Group 28" hidden="1">
            <a:extLst>
              <a:ext uri="{FF2B5EF4-FFF2-40B4-BE49-F238E27FC236}">
                <a16:creationId xmlns:a16="http://schemas.microsoft.com/office/drawing/2014/main" id="{E6BF44AE-A2B0-9DE8-2B5F-DF5410F5578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653853" y="3487022"/>
            <a:ext cx="2198179" cy="1239118"/>
            <a:chOff x="5559199" y="2093197"/>
            <a:chExt cx="2198179" cy="1239118"/>
          </a:xfrm>
          <a:solidFill>
            <a:srgbClr val="F2ECBE"/>
          </a:solidFill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FCA55C0C-C9CD-951C-5B55-B006521A28E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17958" y="3232460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AA47773-184E-D490-D8A8-86CC2A953E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11586" y="209319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F30DCC9C-F22F-2370-60DE-01A1EEBF998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52603" y="2872118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8EEF9E1-29A5-9A4C-08AA-DB2634CD1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59199" y="304300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57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7FB27-A823-D660-5E86-92B86162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hidden="1">
            <a:extLst>
              <a:ext uri="{FF2B5EF4-FFF2-40B4-BE49-F238E27FC236}">
                <a16:creationId xmlns:a16="http://schemas.microsoft.com/office/drawing/2014/main" id="{2F8C1561-AFD5-B7F5-77D4-0FE25E89DE19}"/>
              </a:ext>
            </a:extLst>
          </p:cNvPr>
          <p:cNvCxnSpPr>
            <a:cxnSpLocks/>
          </p:cNvCxnSpPr>
          <p:nvPr/>
        </p:nvCxnSpPr>
        <p:spPr>
          <a:xfrm>
            <a:off x="7279413" y="4257848"/>
            <a:ext cx="1102587" cy="0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697E6FD6-E30D-DD93-0B19-F2A873BDB769}"/>
              </a:ext>
            </a:extLst>
          </p:cNvPr>
          <p:cNvGrpSpPr>
            <a:grpSpLocks/>
          </p:cNvGrpSpPr>
          <p:nvPr/>
        </p:nvGrpSpPr>
        <p:grpSpPr>
          <a:xfrm rot="1006504">
            <a:off x="8611286" y="1252791"/>
            <a:ext cx="2806760" cy="2337469"/>
            <a:chOff x="1726996" y="3124529"/>
            <a:chExt cx="1416731" cy="1337985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69ECEC24-1192-1DDA-9745-3E2F2C20DD82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604002" y="3967368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94EB4204-5203-9E31-5B46-6F2C5CE00463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FAA1E4E4-F87E-0965-82DF-A6B2CD4D8113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49FA7A-D52A-95E6-2859-D65EC0BDC732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grpSp>
        <p:nvGrpSpPr>
          <p:cNvPr id="29" name="Group 28" hidden="1">
            <a:extLst>
              <a:ext uri="{FF2B5EF4-FFF2-40B4-BE49-F238E27FC236}">
                <a16:creationId xmlns:a16="http://schemas.microsoft.com/office/drawing/2014/main" id="{CA705095-D401-0B32-D176-534136A10FF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653853" y="3487022"/>
            <a:ext cx="2198179" cy="1239118"/>
            <a:chOff x="5559199" y="2093197"/>
            <a:chExt cx="2198179" cy="1239118"/>
          </a:xfrm>
          <a:solidFill>
            <a:srgbClr val="F2ECBE"/>
          </a:solidFill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E4CE2546-CBAF-BFBC-7CA3-0AC8E7A96E2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17958" y="3232460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B109BD60-C047-53BF-70A1-461B20DF1A5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11586" y="209319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3D5EFD13-675F-B180-B76F-103637A4F61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52603" y="2872118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4E0FD149-923E-F6AF-75F1-3BF870FFEEE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59199" y="304300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57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E61D8A-8409-19A2-0E5A-8DD90EEA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hidden="1">
            <a:extLst>
              <a:ext uri="{FF2B5EF4-FFF2-40B4-BE49-F238E27FC236}">
                <a16:creationId xmlns:a16="http://schemas.microsoft.com/office/drawing/2014/main" id="{808859C9-97AE-0A28-4007-5B24F4AFD7C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553239" y="4267373"/>
            <a:ext cx="3828761" cy="20321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19304F-51EE-6821-CA31-14C12E0133B3}"/>
              </a:ext>
            </a:extLst>
          </p:cNvPr>
          <p:cNvGrpSpPr>
            <a:grpSpLocks/>
          </p:cNvGrpSpPr>
          <p:nvPr/>
        </p:nvGrpSpPr>
        <p:grpSpPr>
          <a:xfrm rot="842312">
            <a:off x="9053762" y="736865"/>
            <a:ext cx="2412000" cy="2160000"/>
            <a:chOff x="1717491" y="3124529"/>
            <a:chExt cx="1426236" cy="128980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DD5825F2-ADF0-3BB6-672C-5CD8B86CE972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594497" y="3919191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6EE44F20-5A2D-A7F3-7058-FB9EF3E75F5B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872A83AC-BE83-17D9-706A-08AF5998F67D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B37B56-EFD4-6E98-6B2F-3D311DAEE6C3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grpSp>
        <p:nvGrpSpPr>
          <p:cNvPr id="29" name="Group 28" hidden="1">
            <a:extLst>
              <a:ext uri="{FF2B5EF4-FFF2-40B4-BE49-F238E27FC236}">
                <a16:creationId xmlns:a16="http://schemas.microsoft.com/office/drawing/2014/main" id="{A2285ECB-D5B0-EF8B-20E9-8011F7F754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36025" y="3566568"/>
            <a:ext cx="2734263" cy="1240005"/>
            <a:chOff x="2826350" y="2280693"/>
            <a:chExt cx="2734263" cy="1240005"/>
          </a:xfrm>
          <a:solidFill>
            <a:srgbClr val="F2ECBE"/>
          </a:solidFill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2AA73FBC-CFF9-CF55-FEFD-6431EA14B3E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33458" y="342084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17E2533-E0E8-9BDD-4BF2-81DD50A80A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26350" y="228069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0B7CAD1F-8AEE-A6DF-E5A7-07A7DBB518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5838" y="263804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E232A33F-B01D-3F3E-A525-8F25EB7E1A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4554" y="327946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53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F23FBD-A12F-6A22-1160-F5A56CE2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hidden="1">
            <a:extLst>
              <a:ext uri="{FF2B5EF4-FFF2-40B4-BE49-F238E27FC236}">
                <a16:creationId xmlns:a16="http://schemas.microsoft.com/office/drawing/2014/main" id="{0FC18DD4-87B3-BEB6-3EFE-1ADED23DF40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4553239" y="4267373"/>
            <a:ext cx="3828761" cy="20321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DA35E3-BBF1-05EF-A83F-811F69EA433A}"/>
              </a:ext>
            </a:extLst>
          </p:cNvPr>
          <p:cNvGrpSpPr>
            <a:grpSpLocks/>
          </p:cNvGrpSpPr>
          <p:nvPr/>
        </p:nvGrpSpPr>
        <p:grpSpPr>
          <a:xfrm rot="328130">
            <a:off x="7766118" y="1489295"/>
            <a:ext cx="2412000" cy="2160000"/>
            <a:chOff x="1725472" y="3124529"/>
            <a:chExt cx="1418255" cy="130059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F289300-D2A9-BBA1-6AA4-661D9ED61EB3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602478" y="3929981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BB614571-8AEE-451E-8468-D8B24DB0B578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A70F6C56-1653-FA52-3E1C-283D225F622B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72D5EA-DE19-05B0-3A83-1269A3A45686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grpSp>
        <p:nvGrpSpPr>
          <p:cNvPr id="29" name="Group 28" hidden="1">
            <a:extLst>
              <a:ext uri="{FF2B5EF4-FFF2-40B4-BE49-F238E27FC236}">
                <a16:creationId xmlns:a16="http://schemas.microsoft.com/office/drawing/2014/main" id="{4828D947-F893-DF17-0911-D808D87E5FA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036025" y="3566568"/>
            <a:ext cx="2734263" cy="1240005"/>
            <a:chOff x="2826350" y="2280693"/>
            <a:chExt cx="2734263" cy="1240005"/>
          </a:xfrm>
          <a:solidFill>
            <a:srgbClr val="F2ECBE"/>
          </a:solidFill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C2C09665-EA1E-4776-FE6A-02AC738B85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33458" y="342084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DD61C0C2-EC30-1957-22EA-53E605C77F0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26350" y="228069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EB78BA97-4272-E07F-A4E4-FD74A708AD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55838" y="2638043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FD355DAF-7BF3-5D73-3742-541519A8CD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4554" y="327946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95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E8275F-3358-8265-A7E5-4E6B01FCFDC5}"/>
              </a:ext>
            </a:extLst>
          </p:cNvPr>
          <p:cNvCxnSpPr>
            <a:cxnSpLocks/>
          </p:cNvCxnSpPr>
          <p:nvPr/>
        </p:nvCxnSpPr>
        <p:spPr>
          <a:xfrm flipV="1">
            <a:off x="4553239" y="4267373"/>
            <a:ext cx="3828761" cy="20321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1A17DE-EF94-1B91-9915-93509900637A}"/>
              </a:ext>
            </a:extLst>
          </p:cNvPr>
          <p:cNvGrpSpPr>
            <a:grpSpLocks/>
          </p:cNvGrpSpPr>
          <p:nvPr/>
        </p:nvGrpSpPr>
        <p:grpSpPr>
          <a:xfrm rot="21117443">
            <a:off x="4571597" y="2226108"/>
            <a:ext cx="2412000" cy="2160000"/>
            <a:chOff x="1720333" y="3124529"/>
            <a:chExt cx="1423394" cy="1289322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D4F18CFE-EF34-8321-1B08-36CDB3005A1B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597339" y="3918705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6F270B20-80E0-7C02-D7EE-029C95E025ED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17CBC828-BA9E-B8BB-A668-F516E61C789B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8C1C5C-D7B5-41B9-F0DA-3A37C2D1BBEC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9ECCECD-2D6A-8787-55E9-50518B1F3172}"/>
              </a:ext>
            </a:extLst>
          </p:cNvPr>
          <p:cNvSpPr/>
          <p:nvPr/>
        </p:nvSpPr>
        <p:spPr>
          <a:xfrm>
            <a:off x="4967441" y="4286968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47637BE-C545-6868-EC13-9AA7A8E02E05}"/>
              </a:ext>
            </a:extLst>
          </p:cNvPr>
          <p:cNvSpPr/>
          <p:nvPr/>
        </p:nvSpPr>
        <p:spPr>
          <a:xfrm>
            <a:off x="5421426" y="4203907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1C19A99-ACD2-EE51-5F5F-4DC191F7FF72}"/>
              </a:ext>
            </a:extLst>
          </p:cNvPr>
          <p:cNvSpPr/>
          <p:nvPr/>
        </p:nvSpPr>
        <p:spPr>
          <a:xfrm>
            <a:off x="4720517" y="4169680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2754595-50C0-9FD4-BF9A-3DF20937B78B}"/>
              </a:ext>
            </a:extLst>
          </p:cNvPr>
          <p:cNvSpPr/>
          <p:nvPr/>
        </p:nvSpPr>
        <p:spPr>
          <a:xfrm>
            <a:off x="5043357" y="4286968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B010BFA-470F-448E-4FAF-E147DC4F14FF}"/>
              </a:ext>
            </a:extLst>
          </p:cNvPr>
          <p:cNvSpPr/>
          <p:nvPr/>
        </p:nvSpPr>
        <p:spPr>
          <a:xfrm>
            <a:off x="5230123" y="4309505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926E3EE-0697-2A87-6A29-9A8FB51639BF}"/>
              </a:ext>
            </a:extLst>
          </p:cNvPr>
          <p:cNvSpPr/>
          <p:nvPr/>
        </p:nvSpPr>
        <p:spPr>
          <a:xfrm>
            <a:off x="5110283" y="4332364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ED86006-6962-563D-BF33-0221E9D45CFC}"/>
              </a:ext>
            </a:extLst>
          </p:cNvPr>
          <p:cNvSpPr/>
          <p:nvPr/>
        </p:nvSpPr>
        <p:spPr>
          <a:xfrm>
            <a:off x="4891525" y="4286645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AAE7C28-8912-76F6-6282-82CE7F6F7D6C}"/>
              </a:ext>
            </a:extLst>
          </p:cNvPr>
          <p:cNvSpPr/>
          <p:nvPr/>
        </p:nvSpPr>
        <p:spPr>
          <a:xfrm>
            <a:off x="5194485" y="4286645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E7EC7A0-B1E0-2A76-9234-86F5CCEA3359}"/>
              </a:ext>
            </a:extLst>
          </p:cNvPr>
          <p:cNvSpPr/>
          <p:nvPr/>
        </p:nvSpPr>
        <p:spPr>
          <a:xfrm>
            <a:off x="5038317" y="4293949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EF27E4B-A434-68FE-42C5-56C35914448A}"/>
              </a:ext>
            </a:extLst>
          </p:cNvPr>
          <p:cNvSpPr/>
          <p:nvPr/>
        </p:nvSpPr>
        <p:spPr>
          <a:xfrm>
            <a:off x="5170203" y="4248230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E2DE990-5060-04FA-C9C5-8F118F68128C}"/>
              </a:ext>
            </a:extLst>
          </p:cNvPr>
          <p:cNvSpPr/>
          <p:nvPr/>
        </p:nvSpPr>
        <p:spPr>
          <a:xfrm>
            <a:off x="5427586" y="4181047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A84666-C6CF-767E-DC49-BA739A407EC4}"/>
              </a:ext>
            </a:extLst>
          </p:cNvPr>
          <p:cNvSpPr/>
          <p:nvPr/>
        </p:nvSpPr>
        <p:spPr>
          <a:xfrm>
            <a:off x="4648859" y="4146820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090294D-E5A7-E28C-FCEA-EDEE5D044895}"/>
              </a:ext>
            </a:extLst>
          </p:cNvPr>
          <p:cNvSpPr/>
          <p:nvPr/>
        </p:nvSpPr>
        <p:spPr>
          <a:xfrm>
            <a:off x="4766236" y="4135328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D1EDF40-26C8-4FF9-9672-F81C6EA26408}"/>
              </a:ext>
            </a:extLst>
          </p:cNvPr>
          <p:cNvSpPr/>
          <p:nvPr/>
        </p:nvSpPr>
        <p:spPr>
          <a:xfrm>
            <a:off x="4642699" y="4178491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596394EF-16C4-46B5-9AD7-09EC002A7F47}"/>
              </a:ext>
            </a:extLst>
          </p:cNvPr>
          <p:cNvSpPr/>
          <p:nvPr/>
        </p:nvSpPr>
        <p:spPr>
          <a:xfrm>
            <a:off x="5452198" y="4178490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73F52E4-0A41-6685-759D-7E63A5957310}"/>
              </a:ext>
            </a:extLst>
          </p:cNvPr>
          <p:cNvSpPr/>
          <p:nvPr/>
        </p:nvSpPr>
        <p:spPr>
          <a:xfrm>
            <a:off x="5331725" y="4289264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E356A4-08CD-6A47-E2BF-DC737E79B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CE4D7C-ED79-C763-B9CA-83D10EA393E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72063" y="4257848"/>
            <a:ext cx="3309937" cy="0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CE7F70-7771-D400-B580-0517845A82A5}"/>
              </a:ext>
            </a:extLst>
          </p:cNvPr>
          <p:cNvGrpSpPr>
            <a:grpSpLocks/>
          </p:cNvGrpSpPr>
          <p:nvPr/>
        </p:nvGrpSpPr>
        <p:grpSpPr>
          <a:xfrm rot="21117443">
            <a:off x="4842494" y="2184190"/>
            <a:ext cx="2412000" cy="2160000"/>
            <a:chOff x="1723760" y="3124529"/>
            <a:chExt cx="1419967" cy="1291816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F6CE6FC-FB8A-18BC-ED4A-03FCF45D601A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600766" y="3921199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0C00C808-B9A9-C677-4330-5A9E4A8CA7D7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A8A8F016-739C-8F5A-F22B-3D94D646D47D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73F8F4-4EE9-4945-38AD-61EA309BFE66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32DF8F3-DFDD-520D-CB1A-942D2608DA13}"/>
              </a:ext>
            </a:extLst>
          </p:cNvPr>
          <p:cNvSpPr/>
          <p:nvPr/>
        </p:nvSpPr>
        <p:spPr>
          <a:xfrm>
            <a:off x="5656565" y="4171520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1B2C03F-A221-8161-C63F-282DF2B66B86}"/>
              </a:ext>
            </a:extLst>
          </p:cNvPr>
          <p:cNvSpPr/>
          <p:nvPr/>
        </p:nvSpPr>
        <p:spPr>
          <a:xfrm>
            <a:off x="5761459" y="4125801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CF7F646-E54C-10C5-55A9-2878D6AE87C5}"/>
              </a:ext>
            </a:extLst>
          </p:cNvPr>
          <p:cNvSpPr/>
          <p:nvPr/>
        </p:nvSpPr>
        <p:spPr>
          <a:xfrm>
            <a:off x="5825077" y="4182142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41A1C50-47F6-8144-CB57-61156F51702C}"/>
              </a:ext>
            </a:extLst>
          </p:cNvPr>
          <p:cNvSpPr/>
          <p:nvPr/>
        </p:nvSpPr>
        <p:spPr>
          <a:xfrm>
            <a:off x="5026344" y="4171519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8641712-A529-9800-DCD2-246D77968F23}"/>
              </a:ext>
            </a:extLst>
          </p:cNvPr>
          <p:cNvSpPr/>
          <p:nvPr/>
        </p:nvSpPr>
        <p:spPr>
          <a:xfrm>
            <a:off x="4914002" y="4159282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45F518F-53CC-27C4-B18E-110CE1BE2501}"/>
              </a:ext>
            </a:extLst>
          </p:cNvPr>
          <p:cNvSpPr/>
          <p:nvPr/>
        </p:nvSpPr>
        <p:spPr>
          <a:xfrm>
            <a:off x="5530439" y="4259551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447C272-9D18-E291-F73B-F53E067BF4F5}"/>
              </a:ext>
            </a:extLst>
          </p:cNvPr>
          <p:cNvSpPr/>
          <p:nvPr/>
        </p:nvSpPr>
        <p:spPr>
          <a:xfrm>
            <a:off x="5444624" y="427935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A198930-3D92-D704-0803-2DF0B77CCB84}"/>
              </a:ext>
            </a:extLst>
          </p:cNvPr>
          <p:cNvSpPr/>
          <p:nvPr/>
        </p:nvSpPr>
        <p:spPr>
          <a:xfrm>
            <a:off x="5610846" y="4340069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B4F0BC3-000B-9390-1E6D-220B1B2EDDC7}"/>
              </a:ext>
            </a:extLst>
          </p:cNvPr>
          <p:cNvSpPr/>
          <p:nvPr/>
        </p:nvSpPr>
        <p:spPr>
          <a:xfrm>
            <a:off x="5349003" y="425649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AA6BD93-A86F-91C0-F437-2FDA964406A8}"/>
              </a:ext>
            </a:extLst>
          </p:cNvPr>
          <p:cNvSpPr/>
          <p:nvPr/>
        </p:nvSpPr>
        <p:spPr>
          <a:xfrm>
            <a:off x="5274096" y="425649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7F4F3F0-C7A8-AF3C-766C-761C4B7C739B}"/>
              </a:ext>
            </a:extLst>
          </p:cNvPr>
          <p:cNvSpPr/>
          <p:nvPr/>
        </p:nvSpPr>
        <p:spPr>
          <a:xfrm>
            <a:off x="5178475" y="427935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C63D5B1-E63C-A3DF-0720-635337F121F6}"/>
              </a:ext>
            </a:extLst>
          </p:cNvPr>
          <p:cNvSpPr/>
          <p:nvPr/>
        </p:nvSpPr>
        <p:spPr>
          <a:xfrm>
            <a:off x="5228377" y="4340069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CD6B577-D165-F409-6A38-9EF400D4A218}"/>
              </a:ext>
            </a:extLst>
          </p:cNvPr>
          <p:cNvSpPr/>
          <p:nvPr/>
        </p:nvSpPr>
        <p:spPr>
          <a:xfrm>
            <a:off x="5105374" y="417427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12068-B14E-21A3-1375-0975F074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129E10-617A-7209-3823-8E016526A8A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414963" y="4257848"/>
            <a:ext cx="2967037" cy="0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776F40-B96F-4DAB-0915-3458CFF26EEC}"/>
              </a:ext>
            </a:extLst>
          </p:cNvPr>
          <p:cNvGrpSpPr>
            <a:grpSpLocks/>
          </p:cNvGrpSpPr>
          <p:nvPr/>
        </p:nvGrpSpPr>
        <p:grpSpPr>
          <a:xfrm rot="21117443">
            <a:off x="5242573" y="2184204"/>
            <a:ext cx="2412000" cy="2160000"/>
            <a:chOff x="1723762" y="3124529"/>
            <a:chExt cx="1419965" cy="1291826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122F3D5C-8B55-C496-ECE4-7488B03B5131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600768" y="3921209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7FBC3885-E9E1-94C2-8714-19C957C18035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3EA24BA6-D8D8-9EAE-B982-3421CC9E45C6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60427F-F39F-67EE-6519-07F5B28C2EBE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F232E1D-DB3D-6CC9-0138-8482FA5D2A51}"/>
              </a:ext>
            </a:extLst>
          </p:cNvPr>
          <p:cNvSpPr/>
          <p:nvPr/>
        </p:nvSpPr>
        <p:spPr>
          <a:xfrm>
            <a:off x="6096000" y="417153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F10457F-5764-825E-0B95-0859A3C0C65E}"/>
              </a:ext>
            </a:extLst>
          </p:cNvPr>
          <p:cNvSpPr/>
          <p:nvPr/>
        </p:nvSpPr>
        <p:spPr>
          <a:xfrm>
            <a:off x="6214710" y="4134182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AB310EA-851F-D96F-CDAD-31BFF2EF23BD}"/>
              </a:ext>
            </a:extLst>
          </p:cNvPr>
          <p:cNvSpPr/>
          <p:nvPr/>
        </p:nvSpPr>
        <p:spPr>
          <a:xfrm>
            <a:off x="5306147" y="4111322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8A032BB-D090-F396-7950-07AE6A6BE039}"/>
              </a:ext>
            </a:extLst>
          </p:cNvPr>
          <p:cNvSpPr/>
          <p:nvPr/>
        </p:nvSpPr>
        <p:spPr>
          <a:xfrm>
            <a:off x="5414963" y="417153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E3CE5CC-DF57-3E0A-FF1B-EAFC00D94425}"/>
              </a:ext>
            </a:extLst>
          </p:cNvPr>
          <p:cNvSpPr/>
          <p:nvPr/>
        </p:nvSpPr>
        <p:spPr>
          <a:xfrm>
            <a:off x="5941043" y="4325099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4D9D65B-9111-914E-479B-E6EADB0B62A2}"/>
              </a:ext>
            </a:extLst>
          </p:cNvPr>
          <p:cNvSpPr/>
          <p:nvPr/>
        </p:nvSpPr>
        <p:spPr>
          <a:xfrm>
            <a:off x="5749871" y="4268614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E52034E-1DAB-A80D-719C-8E1E8A8038A0}"/>
              </a:ext>
            </a:extLst>
          </p:cNvPr>
          <p:cNvSpPr/>
          <p:nvPr/>
        </p:nvSpPr>
        <p:spPr>
          <a:xfrm>
            <a:off x="5840985" y="4297460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D647059-2027-E141-29BC-008AD5824175}"/>
              </a:ext>
            </a:extLst>
          </p:cNvPr>
          <p:cNvSpPr/>
          <p:nvPr/>
        </p:nvSpPr>
        <p:spPr>
          <a:xfrm>
            <a:off x="5590177" y="4274600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9344FCF-1478-FFBB-A50E-AEEC416102EF}"/>
              </a:ext>
            </a:extLst>
          </p:cNvPr>
          <p:cNvSpPr/>
          <p:nvPr/>
        </p:nvSpPr>
        <p:spPr>
          <a:xfrm>
            <a:off x="5704152" y="4404844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DAAA830-5955-15F4-BDF1-C397D7B01482}"/>
              </a:ext>
            </a:extLst>
          </p:cNvPr>
          <p:cNvSpPr/>
          <p:nvPr/>
        </p:nvSpPr>
        <p:spPr>
          <a:xfrm>
            <a:off x="6004987" y="4245754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2450197-5DEB-6FEC-ADC9-6B41771027A9}"/>
              </a:ext>
            </a:extLst>
          </p:cNvPr>
          <p:cNvSpPr/>
          <p:nvPr/>
        </p:nvSpPr>
        <p:spPr>
          <a:xfrm>
            <a:off x="5351866" y="4157041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786C036-A490-0372-A2A2-A4303E003579}"/>
              </a:ext>
            </a:extLst>
          </p:cNvPr>
          <p:cNvSpPr/>
          <p:nvPr/>
        </p:nvSpPr>
        <p:spPr>
          <a:xfrm>
            <a:off x="5590177" y="4404843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8657D9C-E397-8693-DADD-9851EB6A0A8D}"/>
              </a:ext>
            </a:extLst>
          </p:cNvPr>
          <p:cNvSpPr/>
          <p:nvPr/>
        </p:nvSpPr>
        <p:spPr>
          <a:xfrm>
            <a:off x="5498739" y="430848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B965D-3424-93C8-4D72-B943D34E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468B2D-7407-749B-FD3F-63266E9BD8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12588" y="4257848"/>
            <a:ext cx="2369412" cy="0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F68EC9E-7972-AA4F-A623-AF700E3C6E87}"/>
              </a:ext>
            </a:extLst>
          </p:cNvPr>
          <p:cNvGrpSpPr>
            <a:grpSpLocks/>
          </p:cNvGrpSpPr>
          <p:nvPr/>
        </p:nvGrpSpPr>
        <p:grpSpPr>
          <a:xfrm rot="21117443">
            <a:off x="5882536" y="2174417"/>
            <a:ext cx="2412000" cy="2160000"/>
            <a:chOff x="1724827" y="3124529"/>
            <a:chExt cx="1418900" cy="1297935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709008C0-022F-49A0-2F47-0FBC3D1FE254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601833" y="3927318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BEACA084-59FE-793D-DC39-BED7FFDA216F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F186CB20-7975-BCA8-4AF8-445E85FC5056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E108E4-2DFE-540F-A8B0-248A87ED8897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4627440-3C1D-8879-421D-ECFFCFB9633F}"/>
              </a:ext>
            </a:extLst>
          </p:cNvPr>
          <p:cNvSpPr/>
          <p:nvPr/>
        </p:nvSpPr>
        <p:spPr>
          <a:xfrm>
            <a:off x="6701594" y="4161999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5822354-1862-46AE-91DE-948293F23C0A}"/>
              </a:ext>
            </a:extLst>
          </p:cNvPr>
          <p:cNvSpPr/>
          <p:nvPr/>
        </p:nvSpPr>
        <p:spPr>
          <a:xfrm>
            <a:off x="6747313" y="4161998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CEFA313-B5BA-6DCC-200A-9275CE47C46E}"/>
              </a:ext>
            </a:extLst>
          </p:cNvPr>
          <p:cNvSpPr/>
          <p:nvPr/>
        </p:nvSpPr>
        <p:spPr>
          <a:xfrm>
            <a:off x="6655875" y="4297458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CC9587E-1227-FB65-53E8-8338E431B6C5}"/>
              </a:ext>
            </a:extLst>
          </p:cNvPr>
          <p:cNvSpPr/>
          <p:nvPr/>
        </p:nvSpPr>
        <p:spPr>
          <a:xfrm>
            <a:off x="6501417" y="4274497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24DA4D1-FFD6-0211-4236-5CCD1DADECC8}"/>
              </a:ext>
            </a:extLst>
          </p:cNvPr>
          <p:cNvSpPr/>
          <p:nvPr/>
        </p:nvSpPr>
        <p:spPr>
          <a:xfrm>
            <a:off x="6050281" y="415808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493848D-FED7-1920-BF62-D93389202266}"/>
              </a:ext>
            </a:extLst>
          </p:cNvPr>
          <p:cNvSpPr/>
          <p:nvPr/>
        </p:nvSpPr>
        <p:spPr>
          <a:xfrm>
            <a:off x="5898595" y="4158085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530275A-CBD5-1F7D-BABF-16C9FBCFF973}"/>
              </a:ext>
            </a:extLst>
          </p:cNvPr>
          <p:cNvSpPr/>
          <p:nvPr/>
        </p:nvSpPr>
        <p:spPr>
          <a:xfrm>
            <a:off x="6234608" y="432021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7712F69-4D1E-EE1E-B3D4-CC7AD964BF45}"/>
              </a:ext>
            </a:extLst>
          </p:cNvPr>
          <p:cNvSpPr/>
          <p:nvPr/>
        </p:nvSpPr>
        <p:spPr>
          <a:xfrm>
            <a:off x="6422382" y="4251637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C62BC92-2232-BEC1-A931-7676538ECF79}"/>
              </a:ext>
            </a:extLst>
          </p:cNvPr>
          <p:cNvSpPr/>
          <p:nvPr/>
        </p:nvSpPr>
        <p:spPr>
          <a:xfrm>
            <a:off x="6146782" y="429735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3B065F9D-1378-0E93-8036-C2969B136669}"/>
              </a:ext>
            </a:extLst>
          </p:cNvPr>
          <p:cNvSpPr/>
          <p:nvPr/>
        </p:nvSpPr>
        <p:spPr>
          <a:xfrm>
            <a:off x="6345152" y="4343075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D0756EF-B507-F528-070B-F5B96402AAE9}"/>
              </a:ext>
            </a:extLst>
          </p:cNvPr>
          <p:cNvSpPr/>
          <p:nvPr/>
        </p:nvSpPr>
        <p:spPr>
          <a:xfrm>
            <a:off x="5952964" y="4126903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6343D71-80E1-8FA5-00D8-2485F15F4C6D}"/>
              </a:ext>
            </a:extLst>
          </p:cNvPr>
          <p:cNvSpPr/>
          <p:nvPr/>
        </p:nvSpPr>
        <p:spPr>
          <a:xfrm>
            <a:off x="6532927" y="4343074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8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32814-C808-DB10-23CA-8792E0E61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BF0120-55B7-74C8-8693-D9D6167DD61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279413" y="4257848"/>
            <a:ext cx="1102587" cy="0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1D2C0-0BFD-2504-41CE-72D94BF3B989}"/>
              </a:ext>
            </a:extLst>
          </p:cNvPr>
          <p:cNvGrpSpPr>
            <a:grpSpLocks/>
          </p:cNvGrpSpPr>
          <p:nvPr/>
        </p:nvGrpSpPr>
        <p:grpSpPr>
          <a:xfrm rot="21117443">
            <a:off x="7144019" y="2187869"/>
            <a:ext cx="2412000" cy="2160000"/>
            <a:chOff x="1721660" y="3124529"/>
            <a:chExt cx="1422067" cy="1293490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B2CFB4A7-401D-ABC6-E350-8D163E7B5CC5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598666" y="3922873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0A9BB511-5A13-C425-8B2E-7995EBE18298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9EAD2675-3C25-4892-9F95-4FE14B5941AD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BE3E1A-E9D9-88B8-B5EB-604FF35DEF9A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A272F8F-5F20-32F3-C4B4-B0FA11B7A653}"/>
              </a:ext>
            </a:extLst>
          </p:cNvPr>
          <p:cNvSpPr/>
          <p:nvPr/>
        </p:nvSpPr>
        <p:spPr>
          <a:xfrm>
            <a:off x="7989219" y="417469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7F7D002-ABF4-784C-58F3-CFF7C3969F30}"/>
              </a:ext>
            </a:extLst>
          </p:cNvPr>
          <p:cNvSpPr/>
          <p:nvPr/>
        </p:nvSpPr>
        <p:spPr>
          <a:xfrm>
            <a:off x="7279413" y="417469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CC6A9A5-32FB-B536-E065-19D47970D977}"/>
              </a:ext>
            </a:extLst>
          </p:cNvPr>
          <p:cNvSpPr/>
          <p:nvPr/>
        </p:nvSpPr>
        <p:spPr>
          <a:xfrm>
            <a:off x="7943500" y="4320386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B458C8D-ECC9-7A21-408B-350FC158D844}"/>
              </a:ext>
            </a:extLst>
          </p:cNvPr>
          <p:cNvSpPr/>
          <p:nvPr/>
        </p:nvSpPr>
        <p:spPr>
          <a:xfrm>
            <a:off x="7846030" y="4316434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9CAE671-EE25-7FC5-1227-060389FBCEB1}"/>
              </a:ext>
            </a:extLst>
          </p:cNvPr>
          <p:cNvSpPr/>
          <p:nvPr/>
        </p:nvSpPr>
        <p:spPr>
          <a:xfrm>
            <a:off x="7347692" y="4197555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7FE1042-1FD8-53E8-53CD-B3D572BE5DD7}"/>
              </a:ext>
            </a:extLst>
          </p:cNvPr>
          <p:cNvSpPr/>
          <p:nvPr/>
        </p:nvSpPr>
        <p:spPr>
          <a:xfrm>
            <a:off x="7621250" y="4362153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AA900A-F590-3242-F75D-A226F1E35500}"/>
              </a:ext>
            </a:extLst>
          </p:cNvPr>
          <p:cNvSpPr/>
          <p:nvPr/>
        </p:nvSpPr>
        <p:spPr>
          <a:xfrm>
            <a:off x="7437265" y="4316433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FED3F46-0AF3-D883-B87C-F1309422FE69}"/>
              </a:ext>
            </a:extLst>
          </p:cNvPr>
          <p:cNvSpPr/>
          <p:nvPr/>
        </p:nvSpPr>
        <p:spPr>
          <a:xfrm>
            <a:off x="7756499" y="4306980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53F9D92-B680-C971-A966-ABB99B2CC3E1}"/>
              </a:ext>
            </a:extLst>
          </p:cNvPr>
          <p:cNvSpPr/>
          <p:nvPr/>
        </p:nvSpPr>
        <p:spPr>
          <a:xfrm>
            <a:off x="7580559" y="4295663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855C10F-5927-869F-7381-354EC09B3916}"/>
              </a:ext>
            </a:extLst>
          </p:cNvPr>
          <p:cNvSpPr/>
          <p:nvPr/>
        </p:nvSpPr>
        <p:spPr>
          <a:xfrm>
            <a:off x="8093669" y="4149592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2244611-25BD-D00C-A8E3-744B48F776DF}"/>
              </a:ext>
            </a:extLst>
          </p:cNvPr>
          <p:cNvSpPr/>
          <p:nvPr/>
        </p:nvSpPr>
        <p:spPr>
          <a:xfrm>
            <a:off x="8082239" y="4295663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3BBE8BF-98B1-5E92-B46B-9071C17A1AD5}"/>
              </a:ext>
            </a:extLst>
          </p:cNvPr>
          <p:cNvSpPr/>
          <p:nvPr/>
        </p:nvSpPr>
        <p:spPr>
          <a:xfrm>
            <a:off x="7316830" y="4329839"/>
            <a:ext cx="45719" cy="45719"/>
          </a:xfrm>
          <a:prstGeom prst="flowChartConnector">
            <a:avLst/>
          </a:prstGeom>
          <a:solidFill>
            <a:srgbClr val="F2EC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5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04F19-2EDC-2107-D737-38DCA8D4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hidden="1">
            <a:extLst>
              <a:ext uri="{FF2B5EF4-FFF2-40B4-BE49-F238E27FC236}">
                <a16:creationId xmlns:a16="http://schemas.microsoft.com/office/drawing/2014/main" id="{3643319E-C512-EECF-5E78-6220C5EB1C7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279413" y="4257848"/>
            <a:ext cx="1102587" cy="0"/>
          </a:xfrm>
          <a:prstGeom prst="line">
            <a:avLst/>
          </a:prstGeom>
          <a:ln w="38100" cap="flat" cmpd="sng">
            <a:solidFill>
              <a:srgbClr val="F2ECBE"/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211BA9-E1D5-549A-EE9A-A9D8572BBEB0}"/>
              </a:ext>
            </a:extLst>
          </p:cNvPr>
          <p:cNvGrpSpPr>
            <a:grpSpLocks/>
          </p:cNvGrpSpPr>
          <p:nvPr/>
        </p:nvGrpSpPr>
        <p:grpSpPr>
          <a:xfrm rot="21117443">
            <a:off x="7560701" y="1395489"/>
            <a:ext cx="2406255" cy="2096676"/>
            <a:chOff x="1730370" y="3124529"/>
            <a:chExt cx="1413357" cy="1298760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BF40BFC3-A7D5-E72C-EC26-817349180A9F}"/>
                </a:ext>
              </a:extLst>
            </p:cNvPr>
            <p:cNvSpPr>
              <a:spLocks/>
            </p:cNvSpPr>
            <p:nvPr/>
          </p:nvSpPr>
          <p:spPr>
            <a:xfrm rot="14011304" flipH="1">
              <a:off x="1607376" y="3928143"/>
              <a:ext cx="618140" cy="372151"/>
            </a:xfrm>
            <a:prstGeom prst="snip1Rect">
              <a:avLst>
                <a:gd name="adj" fmla="val 50000"/>
              </a:avLst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ED51B75F-576E-BADC-8AF5-EBA7E1EF1A3E}"/>
                </a:ext>
              </a:extLst>
            </p:cNvPr>
            <p:cNvSpPr>
              <a:spLocks/>
            </p:cNvSpPr>
            <p:nvPr/>
          </p:nvSpPr>
          <p:spPr>
            <a:xfrm rot="3208384">
              <a:off x="2053496" y="3007662"/>
              <a:ext cx="973364" cy="1207098"/>
            </a:xfrm>
            <a:prstGeom prst="flowChartProcess">
              <a:avLst/>
            </a:prstGeom>
            <a:solidFill>
              <a:srgbClr val="F2ECBE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38E76F74-A027-8F4A-4EC3-4ABF4BA7DF50}"/>
                </a:ext>
              </a:extLst>
            </p:cNvPr>
            <p:cNvSpPr>
              <a:spLocks/>
            </p:cNvSpPr>
            <p:nvPr/>
          </p:nvSpPr>
          <p:spPr>
            <a:xfrm rot="19404087">
              <a:off x="2082978" y="3460335"/>
              <a:ext cx="914400" cy="301752"/>
            </a:xfrm>
            <a:prstGeom prst="flowChartTerminator">
              <a:avLst/>
            </a:prstGeom>
            <a:solidFill>
              <a:srgbClr val="54331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5DF487-8B5C-8001-821E-3E87D865CE64}"/>
                </a:ext>
              </a:extLst>
            </p:cNvPr>
            <p:cNvSpPr txBox="1">
              <a:spLocks/>
            </p:cNvSpPr>
            <p:nvPr/>
          </p:nvSpPr>
          <p:spPr>
            <a:xfrm rot="19403675">
              <a:off x="2093350" y="3517995"/>
              <a:ext cx="935000" cy="2114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ECBE"/>
                  </a:solidFill>
                  <a:latin typeface="Aparajita" panose="02020603050405020304" pitchFamily="18" charset="0"/>
                  <a:cs typeface="Aparajita" panose="02020603050405020304" pitchFamily="18" charset="0"/>
                </a:rPr>
                <a:t>ERASER</a:t>
              </a:r>
            </a:p>
          </p:txBody>
        </p:sp>
      </p:grpSp>
      <p:grpSp>
        <p:nvGrpSpPr>
          <p:cNvPr id="29" name="Group 28" hidden="1">
            <a:extLst>
              <a:ext uri="{FF2B5EF4-FFF2-40B4-BE49-F238E27FC236}">
                <a16:creationId xmlns:a16="http://schemas.microsoft.com/office/drawing/2014/main" id="{17A6C601-E2A2-E1BC-0D72-A75F7858E71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653853" y="3487022"/>
            <a:ext cx="2198179" cy="1239118"/>
            <a:chOff x="5559199" y="2093197"/>
            <a:chExt cx="2198179" cy="1239118"/>
          </a:xfrm>
          <a:solidFill>
            <a:srgbClr val="F2ECBE"/>
          </a:solidFill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07212A17-C01E-52BC-6304-170424028B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817958" y="3232460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0C7E5EA-00E5-4858-FC65-314AD42F7F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11586" y="209319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AA9B037-30AF-0E59-482B-B8BD34F4AC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52603" y="2872118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22F24785-0A23-0BD7-348C-9DDFAF8E179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59199" y="3043007"/>
              <a:ext cx="104775" cy="99855"/>
            </a:xfrm>
            <a:prstGeom prst="flowChartConnector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84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Aparajita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Sonawane</dc:creator>
  <cp:lastModifiedBy>Pranay Sonawane</cp:lastModifiedBy>
  <cp:revision>28</cp:revision>
  <dcterms:created xsi:type="dcterms:W3CDTF">2025-10-01T09:12:39Z</dcterms:created>
  <dcterms:modified xsi:type="dcterms:W3CDTF">2025-10-01T16:47:00Z</dcterms:modified>
</cp:coreProperties>
</file>