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4"/>
  </p:notesMasterIdLst>
  <p:sldIdLst>
    <p:sldId id="256" r:id="rId3"/>
    <p:sldId id="269" r:id="rId4"/>
    <p:sldId id="270" r:id="rId5"/>
    <p:sldId id="271" r:id="rId6"/>
    <p:sldId id="272" r:id="rId7"/>
    <p:sldId id="276" r:id="rId8"/>
    <p:sldId id="257" r:id="rId9"/>
    <p:sldId id="258" r:id="rId10"/>
    <p:sldId id="259" r:id="rId11"/>
    <p:sldId id="260" r:id="rId12"/>
    <p:sldId id="266" r:id="rId13"/>
    <p:sldId id="277" r:id="rId14"/>
    <p:sldId id="261" r:id="rId15"/>
    <p:sldId id="262" r:id="rId16"/>
    <p:sldId id="273" r:id="rId17"/>
    <p:sldId id="267" r:id="rId18"/>
    <p:sldId id="278" r:id="rId19"/>
    <p:sldId id="263" r:id="rId20"/>
    <p:sldId id="274" r:id="rId21"/>
    <p:sldId id="26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480" y="7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030BA-0DD9-42DD-AB95-75BCAB20A903}" type="datetimeFigureOut">
              <a:rPr lang="en-US"/>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A976-930B-4DBC-9B2B-8CB6DD11F9A6}" type="slidenum">
              <a:rPr lang="en-US"/>
              <a:t>‹#›</a:t>
            </a:fld>
            <a:endParaRPr lang="en-US"/>
          </a:p>
        </p:txBody>
      </p:sp>
    </p:spTree>
    <p:extLst>
      <p:ext uri="{BB962C8B-B14F-4D97-AF65-F5344CB8AC3E}">
        <p14:creationId xmlns:p14="http://schemas.microsoft.com/office/powerpoint/2010/main" val="158668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a:t>
            </a:fld>
            <a:endParaRPr lang="en-US"/>
          </a:p>
        </p:txBody>
      </p:sp>
    </p:spTree>
    <p:extLst>
      <p:ext uri="{BB962C8B-B14F-4D97-AF65-F5344CB8AC3E}">
        <p14:creationId xmlns:p14="http://schemas.microsoft.com/office/powerpoint/2010/main" val="29896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14</a:t>
            </a:fld>
            <a:endParaRPr lang="en-US"/>
          </a:p>
        </p:txBody>
      </p:sp>
    </p:spTree>
    <p:extLst>
      <p:ext uri="{BB962C8B-B14F-4D97-AF65-F5344CB8AC3E}">
        <p14:creationId xmlns:p14="http://schemas.microsoft.com/office/powerpoint/2010/main" val="267772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16</a:t>
            </a:fld>
            <a:endParaRPr lang="en-US"/>
          </a:p>
        </p:txBody>
      </p:sp>
    </p:spTree>
    <p:extLst>
      <p:ext uri="{BB962C8B-B14F-4D97-AF65-F5344CB8AC3E}">
        <p14:creationId xmlns:p14="http://schemas.microsoft.com/office/powerpoint/2010/main" val="92206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18</a:t>
            </a:fld>
            <a:endParaRPr lang="en-US"/>
          </a:p>
        </p:txBody>
      </p:sp>
    </p:spTree>
    <p:extLst>
      <p:ext uri="{BB962C8B-B14F-4D97-AF65-F5344CB8AC3E}">
        <p14:creationId xmlns:p14="http://schemas.microsoft.com/office/powerpoint/2010/main" val="40592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19</a:t>
            </a:fld>
            <a:endParaRPr lang="en-US"/>
          </a:p>
        </p:txBody>
      </p:sp>
    </p:spTree>
    <p:extLst>
      <p:ext uri="{BB962C8B-B14F-4D97-AF65-F5344CB8AC3E}">
        <p14:creationId xmlns:p14="http://schemas.microsoft.com/office/powerpoint/2010/main" val="137033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20</a:t>
            </a:fld>
            <a:endParaRPr lang="en-US"/>
          </a:p>
        </p:txBody>
      </p:sp>
    </p:spTree>
    <p:extLst>
      <p:ext uri="{BB962C8B-B14F-4D97-AF65-F5344CB8AC3E}">
        <p14:creationId xmlns:p14="http://schemas.microsoft.com/office/powerpoint/2010/main" val="3632853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21</a:t>
            </a:fld>
            <a:endParaRPr lang="en-US"/>
          </a:p>
        </p:txBody>
      </p:sp>
    </p:spTree>
    <p:extLst>
      <p:ext uri="{BB962C8B-B14F-4D97-AF65-F5344CB8AC3E}">
        <p14:creationId xmlns:p14="http://schemas.microsoft.com/office/powerpoint/2010/main" val="327815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a:t>
            </a:fld>
            <a:endParaRPr lang="en-US"/>
          </a:p>
        </p:txBody>
      </p:sp>
    </p:spTree>
    <p:extLst>
      <p:ext uri="{BB962C8B-B14F-4D97-AF65-F5344CB8AC3E}">
        <p14:creationId xmlns:p14="http://schemas.microsoft.com/office/powerpoint/2010/main" val="259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3</a:t>
            </a:fld>
            <a:endParaRPr lang="en-US"/>
          </a:p>
        </p:txBody>
      </p:sp>
    </p:spTree>
    <p:extLst>
      <p:ext uri="{BB962C8B-B14F-4D97-AF65-F5344CB8AC3E}">
        <p14:creationId xmlns:p14="http://schemas.microsoft.com/office/powerpoint/2010/main" val="139850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7</a:t>
            </a:fld>
            <a:endParaRPr lang="en-US"/>
          </a:p>
        </p:txBody>
      </p:sp>
    </p:spTree>
    <p:extLst>
      <p:ext uri="{BB962C8B-B14F-4D97-AF65-F5344CB8AC3E}">
        <p14:creationId xmlns:p14="http://schemas.microsoft.com/office/powerpoint/2010/main" val="317482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8</a:t>
            </a:fld>
            <a:endParaRPr lang="en-US"/>
          </a:p>
        </p:txBody>
      </p:sp>
    </p:spTree>
    <p:extLst>
      <p:ext uri="{BB962C8B-B14F-4D97-AF65-F5344CB8AC3E}">
        <p14:creationId xmlns:p14="http://schemas.microsoft.com/office/powerpoint/2010/main" val="124642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9</a:t>
            </a:fld>
            <a:endParaRPr lang="en-US"/>
          </a:p>
        </p:txBody>
      </p:sp>
    </p:spTree>
    <p:extLst>
      <p:ext uri="{BB962C8B-B14F-4D97-AF65-F5344CB8AC3E}">
        <p14:creationId xmlns:p14="http://schemas.microsoft.com/office/powerpoint/2010/main" val="375335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10</a:t>
            </a:fld>
            <a:endParaRPr lang="en-US"/>
          </a:p>
        </p:txBody>
      </p:sp>
    </p:spTree>
    <p:extLst>
      <p:ext uri="{BB962C8B-B14F-4D97-AF65-F5344CB8AC3E}">
        <p14:creationId xmlns:p14="http://schemas.microsoft.com/office/powerpoint/2010/main" val="427374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11</a:t>
            </a:fld>
            <a:endParaRPr lang="en-US"/>
          </a:p>
        </p:txBody>
      </p:sp>
    </p:spTree>
    <p:extLst>
      <p:ext uri="{BB962C8B-B14F-4D97-AF65-F5344CB8AC3E}">
        <p14:creationId xmlns:p14="http://schemas.microsoft.com/office/powerpoint/2010/main" val="42689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13</a:t>
            </a:fld>
            <a:endParaRPr lang="en-US"/>
          </a:p>
        </p:txBody>
      </p:sp>
    </p:spTree>
    <p:extLst>
      <p:ext uri="{BB962C8B-B14F-4D97-AF65-F5344CB8AC3E}">
        <p14:creationId xmlns:p14="http://schemas.microsoft.com/office/powerpoint/2010/main" val="202971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DC5A-922C-4AF0-B5F0-BF7C678DA3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40ABD0-41D7-47B9-BFB8-93798EC89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8BE23-6738-4802-BCFC-7AA30193684D}"/>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5" name="Footer Placeholder 4">
            <a:extLst>
              <a:ext uri="{FF2B5EF4-FFF2-40B4-BE49-F238E27FC236}">
                <a16:creationId xmlns:a16="http://schemas.microsoft.com/office/drawing/2014/main" id="{B0C9CCD2-89FA-441F-9553-98397AE6C8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75C32-2D07-42CB-A5C9-0BDDEE8EE73F}"/>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356381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0888-343F-47E6-AA71-8EF308D6E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DC7F02-0D0B-41DE-89D6-3B66ECC01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A811DC-94DE-4C01-8676-1A6297B4EB1A}"/>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5" name="Footer Placeholder 4">
            <a:extLst>
              <a:ext uri="{FF2B5EF4-FFF2-40B4-BE49-F238E27FC236}">
                <a16:creationId xmlns:a16="http://schemas.microsoft.com/office/drawing/2014/main" id="{A77AF7CF-4933-4F6F-B2BB-8843BDBB3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7FFD2-03EB-4D27-88B8-16A82C836C6D}"/>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90961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6670-504B-492F-AEC2-4DD69F44F0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1F8C03-9415-49CA-8D1D-1E0F7413D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281DC6-B82E-405B-82FD-2ACCA2117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4D20A9-D77C-48C4-ADA3-FA77D31D401E}"/>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6" name="Footer Placeholder 5">
            <a:extLst>
              <a:ext uri="{FF2B5EF4-FFF2-40B4-BE49-F238E27FC236}">
                <a16:creationId xmlns:a16="http://schemas.microsoft.com/office/drawing/2014/main" id="{65EF2447-14FE-42E1-858D-2F5E83C2DC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3CA850-5241-43B0-9E74-34D00FC9869C}"/>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3835907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28B3-BFCF-453B-AA99-953466A6A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E462B3-EA4D-4305-9657-62A812336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BF2C7-9AB7-47AE-8852-E8E017897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7CE4D3-3EFC-4C85-AFF0-3281B8635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C5AD51-D89D-4BDF-B112-7847DA5BA3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598780-D1A6-4E8E-8DF5-9D1D572E0CF6}"/>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8" name="Footer Placeholder 7">
            <a:extLst>
              <a:ext uri="{FF2B5EF4-FFF2-40B4-BE49-F238E27FC236}">
                <a16:creationId xmlns:a16="http://schemas.microsoft.com/office/drawing/2014/main" id="{D480C282-5BE2-488D-B0F2-88CC1CC6D6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68B211-C455-4238-AD2B-FC876B3F1958}"/>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2867236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E5EF-94F5-44CA-B029-6B9FD65A37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1E5A18-45EE-4FE1-94FC-FB4A39771493}"/>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4" name="Footer Placeholder 3">
            <a:extLst>
              <a:ext uri="{FF2B5EF4-FFF2-40B4-BE49-F238E27FC236}">
                <a16:creationId xmlns:a16="http://schemas.microsoft.com/office/drawing/2014/main" id="{55160419-BDB7-440C-ADAB-3D47E6080E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AD6104-5F1C-4E2A-9C81-3617F538F415}"/>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291862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584A0-8627-402A-8FA5-43597C8FE769}"/>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3" name="Footer Placeholder 2">
            <a:extLst>
              <a:ext uri="{FF2B5EF4-FFF2-40B4-BE49-F238E27FC236}">
                <a16:creationId xmlns:a16="http://schemas.microsoft.com/office/drawing/2014/main" id="{E5097D5D-91E6-4034-A04A-2411F046EF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51D219-5459-46AF-855C-A06677AD57D2}"/>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2387023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604C-7672-42DE-A966-712780BAC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85AF8E-D016-496A-B558-431B118A8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80530-A286-4649-994A-9B68812D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F6693-86C2-4A29-A36D-3283061AB956}"/>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6" name="Footer Placeholder 5">
            <a:extLst>
              <a:ext uri="{FF2B5EF4-FFF2-40B4-BE49-F238E27FC236}">
                <a16:creationId xmlns:a16="http://schemas.microsoft.com/office/drawing/2014/main" id="{732688D3-E67F-4543-B385-44D0E7EAB0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33354-F672-4766-9DF9-BF60D40E9FF9}"/>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1087441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56E2-51A1-4302-B2F9-3007A131A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818FD-AD0A-4FC8-BE4B-B0815BA05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1DF6F7-7E11-4892-A83A-7DB1C5AAE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5FF6C-453C-4C74-8133-0CEC829ACF9C}"/>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6" name="Footer Placeholder 5">
            <a:extLst>
              <a:ext uri="{FF2B5EF4-FFF2-40B4-BE49-F238E27FC236}">
                <a16:creationId xmlns:a16="http://schemas.microsoft.com/office/drawing/2014/main" id="{AB04C444-A3D2-4C3D-A1ED-D04894147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6E34B-4B76-4351-8E35-5F3F983F94A4}"/>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3854114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CBE6-FF38-4C9F-B698-3E703ABD4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27BE4-AFED-4F7B-BC5A-2AB34305B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21F8C-AB85-486B-A053-DF08B3CF5028}"/>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5" name="Footer Placeholder 4">
            <a:extLst>
              <a:ext uri="{FF2B5EF4-FFF2-40B4-BE49-F238E27FC236}">
                <a16:creationId xmlns:a16="http://schemas.microsoft.com/office/drawing/2014/main" id="{08309C88-6CA4-4E15-A8D6-5B63BB420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FBB95-C0B8-4E3C-81A8-4AE0F55AC4F3}"/>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1758961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1F9C9-CCAE-485E-B9DB-2CBE09D15F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13F28-A669-400A-AF82-B8CB3447B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FDF32-DAB3-49A0-811E-2225E35EF943}"/>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5" name="Footer Placeholder 4">
            <a:extLst>
              <a:ext uri="{FF2B5EF4-FFF2-40B4-BE49-F238E27FC236}">
                <a16:creationId xmlns:a16="http://schemas.microsoft.com/office/drawing/2014/main" id="{57FDCD43-44CD-4C6A-A421-2D8454DF6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649BC-E7F7-40CC-83B5-31EABBEDB8A6}"/>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237313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8104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723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8132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5363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2309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105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0391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85373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1318834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977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7884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3819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642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0313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092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A2A-C3C8-4843-B20C-A80368C2B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FC73A5-B5F2-44B2-8C28-B84C91320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B8F75A-0585-4EB5-84B9-AE3BD41163EF}"/>
              </a:ext>
            </a:extLst>
          </p:cNvPr>
          <p:cNvSpPr>
            <a:spLocks noGrp="1"/>
          </p:cNvSpPr>
          <p:nvPr>
            <p:ph type="dt" sz="half" idx="10"/>
          </p:nvPr>
        </p:nvSpPr>
        <p:spPr/>
        <p:txBody>
          <a:bodyPr/>
          <a:lstStyle/>
          <a:p>
            <a:fld id="{6EFDF679-4466-4922-9049-6BE947BA0CD4}" type="datetimeFigureOut">
              <a:rPr lang="en-IN" smtClean="0"/>
              <a:t>02-06-2020</a:t>
            </a:fld>
            <a:endParaRPr lang="en-IN"/>
          </a:p>
        </p:txBody>
      </p:sp>
      <p:sp>
        <p:nvSpPr>
          <p:cNvPr id="5" name="Footer Placeholder 4">
            <a:extLst>
              <a:ext uri="{FF2B5EF4-FFF2-40B4-BE49-F238E27FC236}">
                <a16:creationId xmlns:a16="http://schemas.microsoft.com/office/drawing/2014/main" id="{12DC0BAE-43ED-4708-8477-2FD983288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575A2-9C44-4FD2-B62E-83DFDF9E58CF}"/>
              </a:ext>
            </a:extLst>
          </p:cNvPr>
          <p:cNvSpPr>
            <a:spLocks noGrp="1"/>
          </p:cNvSpPr>
          <p:nvPr>
            <p:ph type="sldNum" sz="quarter" idx="12"/>
          </p:nvPr>
        </p:nvSpPr>
        <p:spPr/>
        <p:txBody>
          <a:bodyPr/>
          <a:lstStyle/>
          <a:p>
            <a:fld id="{5CC278D6-3476-48C5-8334-FA004F3D5604}" type="slidenum">
              <a:rPr lang="en-IN" smtClean="0"/>
              <a:t>‹#›</a:t>
            </a:fld>
            <a:endParaRPr lang="en-IN"/>
          </a:p>
        </p:txBody>
      </p:sp>
    </p:spTree>
    <p:extLst>
      <p:ext uri="{BB962C8B-B14F-4D97-AF65-F5344CB8AC3E}">
        <p14:creationId xmlns:p14="http://schemas.microsoft.com/office/powerpoint/2010/main" val="256138275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226EE5-0456-4C96-96AF-5A668B12C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AFDEE-41E1-4E60-A196-1102071DD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03274-B294-4BFC-8CB9-876938B07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DF679-4466-4922-9049-6BE947BA0CD4}" type="datetimeFigureOut">
              <a:rPr lang="en-IN" smtClean="0"/>
              <a:t>02-06-2020</a:t>
            </a:fld>
            <a:endParaRPr lang="en-IN"/>
          </a:p>
        </p:txBody>
      </p:sp>
      <p:sp>
        <p:nvSpPr>
          <p:cNvPr id="5" name="Footer Placeholder 4">
            <a:extLst>
              <a:ext uri="{FF2B5EF4-FFF2-40B4-BE49-F238E27FC236}">
                <a16:creationId xmlns:a16="http://schemas.microsoft.com/office/drawing/2014/main" id="{F7008C6A-5DBF-4F31-BD5C-31A6F3B48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D10D3-4E86-4265-ABAD-23AC51F1A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278D6-3476-48C5-8334-FA004F3D5604}" type="slidenum">
              <a:rPr lang="en-IN" smtClean="0"/>
              <a:t>‹#›</a:t>
            </a:fld>
            <a:endParaRPr lang="en-IN"/>
          </a:p>
        </p:txBody>
      </p:sp>
    </p:spTree>
    <p:extLst>
      <p:ext uri="{BB962C8B-B14F-4D97-AF65-F5344CB8AC3E}">
        <p14:creationId xmlns:p14="http://schemas.microsoft.com/office/powerpoint/2010/main" val="26134087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Functions</a:t>
            </a:r>
          </a:p>
        </p:txBody>
      </p:sp>
      <p:sp>
        <p:nvSpPr>
          <p:cNvPr id="2" name="Subtitle 1"/>
          <p:cNvSpPr>
            <a:spLocks noGrp="1"/>
          </p:cNvSpPr>
          <p:nvPr>
            <p:ph type="subTitle" idx="1"/>
          </p:nvPr>
        </p:nvSpPr>
        <p:spPr>
          <a:xfrm>
            <a:off x="0" y="5397221"/>
            <a:ext cx="4596810" cy="1460779"/>
          </a:xfrm>
        </p:spPr>
        <p:txBody>
          <a:bodyPr/>
          <a:lstStyle/>
          <a:p>
            <a:r>
              <a:rPr lang="en-CA" dirty="0"/>
              <a:t>Pranay Dattani | Electrical engineer</a:t>
            </a:r>
          </a:p>
        </p:txBody>
      </p:sp>
    </p:spTree>
    <p:extLst>
      <p:ext uri="{BB962C8B-B14F-4D97-AF65-F5344CB8AC3E}">
        <p14:creationId xmlns:p14="http://schemas.microsoft.com/office/powerpoint/2010/main" val="105102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call a function?</a:t>
            </a:r>
          </a:p>
        </p:txBody>
      </p:sp>
      <p:sp>
        <p:nvSpPr>
          <p:cNvPr id="3" name="Content Placeholder 2"/>
          <p:cNvSpPr>
            <a:spLocks noGrp="1"/>
          </p:cNvSpPr>
          <p:nvPr>
            <p:ph sz="quarter" idx="10"/>
          </p:nvPr>
        </p:nvSpPr>
        <p:spPr/>
        <p:txBody>
          <a:bodyPr/>
          <a:lstStyle/>
          <a:p>
            <a:r>
              <a:rPr lang="en-US" dirty="0"/>
              <a:t>Simply use its name</a:t>
            </a:r>
          </a:p>
        </p:txBody>
      </p:sp>
      <p:sp>
        <p:nvSpPr>
          <p:cNvPr id="4" name="Rectangle 3"/>
          <p:cNvSpPr/>
          <p:nvPr/>
        </p:nvSpPr>
        <p:spPr>
          <a:xfrm>
            <a:off x="6320118" y="4431845"/>
            <a:ext cx="5583828" cy="2246769"/>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solidFill>
                <a:srgbClr val="000000"/>
              </a:solidFill>
              <a:highlight>
                <a:srgbClr val="FFFFFF"/>
              </a:highlight>
              <a:latin typeface="Consolas" panose="020B0609020204030204" pitchFamily="49" charset="0"/>
            </a:endParaRP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45536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calling functions</a:t>
            </a:r>
          </a:p>
        </p:txBody>
      </p:sp>
    </p:spTree>
    <p:extLst>
      <p:ext uri="{BB962C8B-B14F-4D97-AF65-F5344CB8AC3E}">
        <p14:creationId xmlns:p14="http://schemas.microsoft.com/office/powerpoint/2010/main" val="252790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693695"/>
            <a:ext cx="8579886" cy="1325253"/>
          </a:xfrm>
        </p:spPr>
        <p:txBody>
          <a:bodyPr/>
          <a:lstStyle/>
          <a:p>
            <a:r>
              <a:rPr lang="en-US" sz="4000" dirty="0"/>
              <a:t>Parameters</a:t>
            </a:r>
          </a:p>
        </p:txBody>
      </p:sp>
    </p:spTree>
    <p:extLst>
      <p:ext uri="{BB962C8B-B14F-4D97-AF65-F5344CB8AC3E}">
        <p14:creationId xmlns:p14="http://schemas.microsoft.com/office/powerpoint/2010/main" val="12948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like to the function to be dynamic</a:t>
            </a:r>
          </a:p>
        </p:txBody>
      </p:sp>
      <p:sp>
        <p:nvSpPr>
          <p:cNvPr id="3" name="Content Placeholder 2"/>
          <p:cNvSpPr>
            <a:spLocks noGrp="1"/>
          </p:cNvSpPr>
          <p:nvPr>
            <p:ph sz="quarter" idx="10"/>
          </p:nvPr>
        </p:nvSpPr>
        <p:spPr/>
        <p:txBody>
          <a:bodyPr/>
          <a:lstStyle/>
          <a:p>
            <a:r>
              <a:rPr lang="en-US" dirty="0"/>
              <a:t>In our examples the functions we created only did one thing</a:t>
            </a:r>
          </a:p>
          <a:p>
            <a:pPr lvl="1"/>
            <a:r>
              <a:rPr lang="en-US" dirty="0"/>
              <a:t>Sometimes that's exactly what we need!</a:t>
            </a:r>
          </a:p>
          <a:p>
            <a:r>
              <a:rPr lang="en-US" dirty="0"/>
              <a:t>But sometimes we need some flexibility</a:t>
            </a:r>
          </a:p>
          <a:p>
            <a:pPr lvl="1"/>
            <a:r>
              <a:rPr lang="en-US" dirty="0"/>
              <a:t>Create custom messages to be displayed</a:t>
            </a:r>
          </a:p>
          <a:p>
            <a:pPr lvl="1"/>
            <a:r>
              <a:rPr lang="en-US" dirty="0"/>
              <a:t>Provide two numbers for a calculation</a:t>
            </a:r>
          </a:p>
          <a:p>
            <a:pPr lvl="1"/>
            <a:r>
              <a:rPr lang="en-US" dirty="0"/>
              <a:t>Print to the screen, and optionally write to a file</a:t>
            </a:r>
          </a:p>
        </p:txBody>
      </p:sp>
    </p:spTree>
    <p:extLst>
      <p:ext uri="{BB962C8B-B14F-4D97-AF65-F5344CB8AC3E}">
        <p14:creationId xmlns:p14="http://schemas.microsoft.com/office/powerpoint/2010/main" val="267287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 create a function that accepts data you use parameters</a:t>
            </a:r>
          </a:p>
        </p:txBody>
      </p:sp>
      <p:sp>
        <p:nvSpPr>
          <p:cNvPr id="3" name="Content Placeholder 2"/>
          <p:cNvSpPr>
            <a:spLocks noGrp="1"/>
          </p:cNvSpPr>
          <p:nvPr>
            <p:ph sz="quarter" idx="10"/>
          </p:nvPr>
        </p:nvSpPr>
        <p:spPr/>
        <p:txBody>
          <a:bodyPr/>
          <a:lstStyle/>
          <a:p>
            <a:r>
              <a:rPr lang="en-US" dirty="0"/>
              <a:t>A parameters is a piece of data passed into a function</a:t>
            </a:r>
          </a:p>
          <a:p>
            <a:r>
              <a:rPr lang="en-US" dirty="0"/>
              <a:t>You've already used parameters!</a:t>
            </a:r>
          </a:p>
          <a:p>
            <a:pPr marL="0" indent="0">
              <a:buNone/>
            </a:pPr>
            <a:r>
              <a:rPr lang="en-US" dirty="0">
                <a:solidFill>
                  <a:srgbClr val="000000"/>
                </a:solidFill>
                <a:highlight>
                  <a:srgbClr val="FFFFFF"/>
                </a:highlight>
                <a:latin typeface="Consolas" panose="020B0609020204030204" pitchFamily="49" charset="0"/>
              </a:rPr>
              <a:t>    print(</a:t>
            </a:r>
            <a:r>
              <a:rPr lang="en-US" dirty="0">
                <a:solidFill>
                  <a:srgbClr val="A31515"/>
                </a:solidFill>
                <a:highlight>
                  <a:srgbClr val="FFFFFF"/>
                </a:highlight>
                <a:latin typeface="Consolas" panose="020B0609020204030204" pitchFamily="49" charset="0"/>
              </a:rPr>
              <a:t>'Hello World'</a:t>
            </a:r>
            <a:r>
              <a:rPr lang="en-US" dirty="0">
                <a:solidFill>
                  <a:srgbClr val="000000"/>
                </a:solidFill>
                <a:highlight>
                  <a:srgbClr val="FFFFFF"/>
                </a:highlight>
                <a:latin typeface="Consolas" panose="020B0609020204030204" pitchFamily="49" charset="0"/>
              </a:rPr>
              <a:t>)</a:t>
            </a:r>
          </a:p>
          <a:p>
            <a:r>
              <a:rPr lang="en-US" dirty="0"/>
              <a:t>Inside the function, parameters behave like variables</a:t>
            </a:r>
          </a:p>
          <a:p>
            <a:pPr lvl="1"/>
            <a:r>
              <a:rPr lang="en-US" dirty="0"/>
              <a:t>It’s a good idea to give them meaningful names</a:t>
            </a:r>
          </a:p>
        </p:txBody>
      </p:sp>
      <p:sp>
        <p:nvSpPr>
          <p:cNvPr id="4" name="Rectangle 3"/>
          <p:cNvSpPr/>
          <p:nvPr/>
        </p:nvSpPr>
        <p:spPr>
          <a:xfrm>
            <a:off x="6454587" y="4554996"/>
            <a:ext cx="5199529" cy="1938992"/>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'Hello world!'</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9693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multiple parameters?</a:t>
            </a:r>
          </a:p>
        </p:txBody>
      </p:sp>
      <p:sp>
        <p:nvSpPr>
          <p:cNvPr id="3" name="Content Placeholder 2"/>
          <p:cNvSpPr>
            <a:spLocks noGrp="1"/>
          </p:cNvSpPr>
          <p:nvPr>
            <p:ph sz="quarter" idx="10"/>
          </p:nvPr>
        </p:nvSpPr>
        <p:spPr/>
        <p:txBody>
          <a:bodyPr/>
          <a:lstStyle/>
          <a:p>
            <a:r>
              <a:rPr lang="en-US" dirty="0"/>
              <a:t>Simply add them in, separated by commas</a:t>
            </a:r>
          </a:p>
        </p:txBody>
      </p:sp>
      <p:sp>
        <p:nvSpPr>
          <p:cNvPr id="4" name="Rectangle 3"/>
          <p:cNvSpPr/>
          <p:nvPr/>
        </p:nvSpPr>
        <p:spPr>
          <a:xfrm>
            <a:off x="5588000" y="3955626"/>
            <a:ext cx="6604000" cy="2308324"/>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displayMessage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 </a:t>
            </a:r>
            <a:r>
              <a:rPr lang="en-US" sz="2400" dirty="0">
                <a:solidFill>
                  <a:srgbClr val="A31515"/>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name</a:t>
            </a:r>
          </a:p>
          <a:p>
            <a:r>
              <a:rPr lang="en-US" sz="2400" dirty="0">
                <a:solidFill>
                  <a:srgbClr val="80808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highlight>
                <a:srgbClr val="FFFFFF"/>
              </a:highlight>
            </a:endParaRPr>
          </a:p>
          <a:p>
            <a:endParaRPr lang="en-US" sz="2400" dirty="0">
              <a:solidFill>
                <a:srgbClr val="0000FF"/>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displayMessage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'Hi'</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endParaRPr lang="en-US" sz="24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6965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input paramters</a:t>
            </a:r>
          </a:p>
        </p:txBody>
      </p:sp>
    </p:spTree>
    <p:extLst>
      <p:ext uri="{BB962C8B-B14F-4D97-AF65-F5344CB8AC3E}">
        <p14:creationId xmlns:p14="http://schemas.microsoft.com/office/powerpoint/2010/main" val="17307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693695"/>
            <a:ext cx="8579886" cy="1325253"/>
          </a:xfrm>
        </p:spPr>
        <p:txBody>
          <a:bodyPr/>
          <a:lstStyle/>
          <a:p>
            <a:r>
              <a:rPr lang="en-US" sz="4000" dirty="0"/>
              <a:t>Returning data</a:t>
            </a:r>
          </a:p>
        </p:txBody>
      </p:sp>
    </p:spTree>
    <p:extLst>
      <p:ext uri="{BB962C8B-B14F-4D97-AF65-F5344CB8AC3E}">
        <p14:creationId xmlns:p14="http://schemas.microsoft.com/office/powerpoint/2010/main" val="103966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return data using the keyword return</a:t>
            </a:r>
          </a:p>
        </p:txBody>
      </p:sp>
      <p:sp>
        <p:nvSpPr>
          <p:cNvPr id="3" name="Content Placeholder 2"/>
          <p:cNvSpPr>
            <a:spLocks noGrp="1"/>
          </p:cNvSpPr>
          <p:nvPr>
            <p:ph sz="quarter" idx="10"/>
          </p:nvPr>
        </p:nvSpPr>
        <p:spPr/>
        <p:txBody>
          <a:bodyPr/>
          <a:lstStyle/>
          <a:p>
            <a:r>
              <a:rPr lang="en-US" dirty="0"/>
              <a:t>Specify the value or data you want to pass back after the return keyword</a:t>
            </a:r>
          </a:p>
          <a:p>
            <a:r>
              <a:rPr lang="en-US" dirty="0"/>
              <a:t>You can reuse names in different functions</a:t>
            </a:r>
          </a:p>
        </p:txBody>
      </p:sp>
      <p:sp>
        <p:nvSpPr>
          <p:cNvPr id="4" name="Rectangle 3"/>
          <p:cNvSpPr/>
          <p:nvPr/>
        </p:nvSpPr>
        <p:spPr>
          <a:xfrm>
            <a:off x="6096000" y="3035486"/>
            <a:ext cx="6096000" cy="3785652"/>
          </a:xfrm>
          <a:prstGeom prst="rect">
            <a:avLst/>
          </a:prstGeom>
        </p:spPr>
        <p:txBody>
          <a:bodyPr>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A31515"/>
                </a:solidFill>
                <a:highlight>
                  <a:srgbClr val="FFFFFF"/>
                </a:highlight>
                <a:latin typeface="Consolas" panose="020B0609020204030204" pitchFamily="49" charset="0"/>
              </a:rPr>
              <a:t>'Hello, '</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name</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message</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output =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(output)</a:t>
            </a:r>
            <a:endParaRPr lang="en-US" sz="2400" dirty="0"/>
          </a:p>
        </p:txBody>
      </p:sp>
    </p:spTree>
    <p:extLst>
      <p:ext uri="{BB962C8B-B14F-4D97-AF65-F5344CB8AC3E}">
        <p14:creationId xmlns:p14="http://schemas.microsoft.com/office/powerpoint/2010/main" val="957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a minute...</a:t>
            </a:r>
          </a:p>
        </p:txBody>
      </p:sp>
      <p:sp>
        <p:nvSpPr>
          <p:cNvPr id="3" name="Content Placeholder 2"/>
          <p:cNvSpPr>
            <a:spLocks noGrp="1"/>
          </p:cNvSpPr>
          <p:nvPr>
            <p:ph sz="quarter" idx="10"/>
          </p:nvPr>
        </p:nvSpPr>
        <p:spPr/>
        <p:txBody>
          <a:bodyPr/>
          <a:lstStyle/>
          <a:p>
            <a:r>
              <a:rPr lang="en-US" dirty="0"/>
              <a:t>Did you just use the same name twice?</a:t>
            </a:r>
          </a:p>
          <a:p>
            <a:endParaRPr lang="en-US" dirty="0"/>
          </a:p>
          <a:p>
            <a:r>
              <a:rPr lang="en-US" dirty="0"/>
              <a:t>After a while, you can't always use different names</a:t>
            </a:r>
          </a:p>
          <a:p>
            <a:r>
              <a:rPr lang="en-US" dirty="0"/>
              <a:t>Functions are like containers for names</a:t>
            </a:r>
          </a:p>
          <a:p>
            <a:pPr lvl="1"/>
            <a:r>
              <a:rPr lang="en-US" dirty="0"/>
              <a:t>You can use the same name in different functions</a:t>
            </a:r>
          </a:p>
        </p:txBody>
      </p:sp>
    </p:spTree>
    <p:extLst>
      <p:ext uri="{BB962C8B-B14F-4D97-AF65-F5344CB8AC3E}">
        <p14:creationId xmlns:p14="http://schemas.microsoft.com/office/powerpoint/2010/main" val="1039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Repetition</a:t>
            </a:r>
          </a:p>
        </p:txBody>
      </p:sp>
      <p:sp>
        <p:nvSpPr>
          <p:cNvPr id="4" name="Content Placeholder 3"/>
          <p:cNvSpPr>
            <a:spLocks noGrp="1"/>
          </p:cNvSpPr>
          <p:nvPr>
            <p:ph sz="quarter" idx="10"/>
          </p:nvPr>
        </p:nvSpPr>
        <p:spPr/>
        <p:txBody>
          <a:bodyPr/>
          <a:lstStyle/>
          <a:p>
            <a:r>
              <a:rPr lang="en-US" dirty="0"/>
              <a:t>One of the problems with code is you're frequently doing the same thing over and over again</a:t>
            </a:r>
          </a:p>
          <a:p>
            <a:pPr lvl="1"/>
            <a:r>
              <a:rPr lang="en-US" dirty="0"/>
              <a:t>The same few lines of code</a:t>
            </a:r>
          </a:p>
          <a:p>
            <a:pPr lvl="1"/>
            <a:r>
              <a:rPr lang="en-US" dirty="0"/>
              <a:t>The same tasks</a:t>
            </a:r>
          </a:p>
          <a:p>
            <a:pPr lvl="1"/>
            <a:r>
              <a:rPr lang="en-US" dirty="0"/>
              <a:t>The same operations</a:t>
            </a:r>
          </a:p>
          <a:p>
            <a:endParaRPr lang="en-US" dirty="0"/>
          </a:p>
          <a:p>
            <a:pPr lvl="2"/>
            <a:r>
              <a:rPr lang="en-US" dirty="0"/>
              <a:t>Again, and again, and again...</a:t>
            </a:r>
          </a:p>
        </p:txBody>
      </p:sp>
    </p:spTree>
    <p:extLst>
      <p:ext uri="{BB962C8B-B14F-4D97-AF65-F5344CB8AC3E}">
        <p14:creationId xmlns:p14="http://schemas.microsoft.com/office/powerpoint/2010/main" val="296278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Returning values</a:t>
            </a:r>
          </a:p>
        </p:txBody>
      </p:sp>
    </p:spTree>
    <p:extLst>
      <p:ext uri="{BB962C8B-B14F-4D97-AF65-F5344CB8AC3E}">
        <p14:creationId xmlns:p14="http://schemas.microsoft.com/office/powerpoint/2010/main" val="370800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Your challenge….</a:t>
            </a:r>
            <a:endParaRPr lang="en-US" dirty="0"/>
          </a:p>
        </p:txBody>
      </p:sp>
      <p:sp>
        <p:nvSpPr>
          <p:cNvPr id="3" name="Content Placeholder 2"/>
          <p:cNvSpPr>
            <a:spLocks noGrp="1"/>
          </p:cNvSpPr>
          <p:nvPr>
            <p:ph sz="quarter" idx="10"/>
          </p:nvPr>
        </p:nvSpPr>
        <p:spPr/>
        <p:txBody>
          <a:bodyPr/>
          <a:lstStyle/>
          <a:p>
            <a:r>
              <a:rPr lang="en-US" dirty="0"/>
              <a:t>Create a function to simplify writing to files.</a:t>
            </a:r>
          </a:p>
          <a:p>
            <a:r>
              <a:rPr lang="en-US" dirty="0"/>
              <a:t>Set the function to accept parameters</a:t>
            </a:r>
          </a:p>
          <a:p>
            <a:pPr lvl="1"/>
            <a:r>
              <a:rPr lang="en-US" dirty="0"/>
              <a:t>one for text</a:t>
            </a:r>
          </a:p>
          <a:p>
            <a:pPr lvl="1"/>
            <a:r>
              <a:rPr lang="en-US" dirty="0"/>
              <a:t>one for the name of </a:t>
            </a:r>
            <a:r>
              <a:rPr lang="en-US"/>
              <a:t>a file</a:t>
            </a:r>
          </a:p>
          <a:p>
            <a:r>
              <a:rPr lang="en-US"/>
              <a:t>Add </a:t>
            </a:r>
            <a:r>
              <a:rPr lang="en-US" dirty="0"/>
              <a:t>the code that will write the text out to the file.</a:t>
            </a:r>
          </a:p>
        </p:txBody>
      </p:sp>
    </p:spTree>
    <p:extLst>
      <p:ext uri="{BB962C8B-B14F-4D97-AF65-F5344CB8AC3E}">
        <p14:creationId xmlns:p14="http://schemas.microsoft.com/office/powerpoint/2010/main" val="423405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Repetition</a:t>
            </a:r>
          </a:p>
        </p:txBody>
      </p:sp>
      <p:sp>
        <p:nvSpPr>
          <p:cNvPr id="4" name="Content Placeholder 3"/>
          <p:cNvSpPr>
            <a:spLocks noGrp="1"/>
          </p:cNvSpPr>
          <p:nvPr>
            <p:ph sz="quarter" idx="10"/>
          </p:nvPr>
        </p:nvSpPr>
        <p:spPr/>
        <p:txBody>
          <a:bodyPr/>
          <a:lstStyle/>
          <a:p>
            <a:r>
              <a:rPr lang="en-US" dirty="0"/>
              <a:t>One of the problems with code is you're frequently doing the same thing over and over again</a:t>
            </a:r>
          </a:p>
          <a:p>
            <a:pPr lvl="1"/>
            <a:r>
              <a:rPr lang="en-US" dirty="0"/>
              <a:t>The same few lines of code</a:t>
            </a:r>
          </a:p>
          <a:p>
            <a:pPr lvl="1"/>
            <a:r>
              <a:rPr lang="en-US" dirty="0"/>
              <a:t>The same tasks</a:t>
            </a:r>
          </a:p>
          <a:p>
            <a:pPr lvl="1"/>
            <a:r>
              <a:rPr lang="en-US" dirty="0"/>
              <a:t>The same operations</a:t>
            </a:r>
          </a:p>
          <a:p>
            <a:endParaRPr lang="en-US" dirty="0"/>
          </a:p>
          <a:p>
            <a:pPr lvl="2"/>
            <a:r>
              <a:rPr lang="en-US" dirty="0"/>
              <a:t>Again, and again, and again...</a:t>
            </a:r>
          </a:p>
        </p:txBody>
      </p:sp>
    </p:spTree>
    <p:extLst>
      <p:ext uri="{BB962C8B-B14F-4D97-AF65-F5344CB8AC3E}">
        <p14:creationId xmlns:p14="http://schemas.microsoft.com/office/powerpoint/2010/main" val="76910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Repetition</a:t>
            </a:r>
          </a:p>
        </p:txBody>
      </p:sp>
      <p:sp>
        <p:nvSpPr>
          <p:cNvPr id="4" name="Content Placeholder 3"/>
          <p:cNvSpPr>
            <a:spLocks noGrp="1"/>
          </p:cNvSpPr>
          <p:nvPr>
            <p:ph sz="quarter" idx="10"/>
          </p:nvPr>
        </p:nvSpPr>
        <p:spPr/>
        <p:txBody>
          <a:bodyPr/>
          <a:lstStyle/>
          <a:p>
            <a:r>
              <a:rPr lang="en-US" dirty="0"/>
              <a:t>One of the problems with code is you're frequently doing the same thing over and over again</a:t>
            </a:r>
          </a:p>
          <a:p>
            <a:pPr lvl="1"/>
            <a:r>
              <a:rPr lang="en-US" dirty="0"/>
              <a:t>The same few lines of code</a:t>
            </a:r>
          </a:p>
          <a:p>
            <a:pPr lvl="1"/>
            <a:r>
              <a:rPr lang="en-US" dirty="0"/>
              <a:t>The same tasks</a:t>
            </a:r>
          </a:p>
          <a:p>
            <a:pPr lvl="1"/>
            <a:r>
              <a:rPr lang="en-US" dirty="0"/>
              <a:t>The same operations</a:t>
            </a:r>
          </a:p>
          <a:p>
            <a:endParaRPr lang="en-US" dirty="0"/>
          </a:p>
          <a:p>
            <a:pPr lvl="2"/>
            <a:r>
              <a:rPr lang="en-US" dirty="0"/>
              <a:t>Again, and again, and again...</a:t>
            </a:r>
          </a:p>
        </p:txBody>
      </p:sp>
    </p:spTree>
    <p:extLst>
      <p:ext uri="{BB962C8B-B14F-4D97-AF65-F5344CB8AC3E}">
        <p14:creationId xmlns:p14="http://schemas.microsoft.com/office/powerpoint/2010/main" val="30058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we could just create  button that does the work?</a:t>
            </a:r>
          </a:p>
        </p:txBody>
      </p:sp>
      <p:sp>
        <p:nvSpPr>
          <p:cNvPr id="3" name="Content Placeholder 2"/>
          <p:cNvSpPr>
            <a:spLocks noGrp="1"/>
          </p:cNvSpPr>
          <p:nvPr>
            <p:ph sz="quarter" idx="10"/>
          </p:nvPr>
        </p:nvSpPr>
        <p:spPr>
          <a:xfrm>
            <a:off x="441110" y="1889388"/>
            <a:ext cx="11525250" cy="5290388"/>
          </a:xfrm>
        </p:spPr>
        <p:txBody>
          <a:bodyPr/>
          <a:lstStyle/>
          <a:p>
            <a:r>
              <a:rPr lang="en-US" dirty="0"/>
              <a:t>Then, just press that button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35" y="2330665"/>
            <a:ext cx="3907932" cy="3855477"/>
          </a:xfrm>
          <a:prstGeom prst="rect">
            <a:avLst/>
          </a:prstGeom>
        </p:spPr>
      </p:pic>
    </p:spTree>
    <p:extLst>
      <p:ext uri="{BB962C8B-B14F-4D97-AF65-F5344CB8AC3E}">
        <p14:creationId xmlns:p14="http://schemas.microsoft.com/office/powerpoint/2010/main" val="28302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693695"/>
            <a:ext cx="8579886" cy="1325253"/>
          </a:xfrm>
        </p:spPr>
        <p:txBody>
          <a:bodyPr/>
          <a:lstStyle/>
          <a:p>
            <a:r>
              <a:rPr lang="en-US" sz="4000" dirty="0"/>
              <a:t>Introducing functions</a:t>
            </a:r>
          </a:p>
        </p:txBody>
      </p:sp>
    </p:spTree>
    <p:extLst>
      <p:ext uri="{BB962C8B-B14F-4D97-AF65-F5344CB8AC3E}">
        <p14:creationId xmlns:p14="http://schemas.microsoft.com/office/powerpoint/2010/main" val="174156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function?</a:t>
            </a:r>
          </a:p>
        </p:txBody>
      </p:sp>
      <p:sp>
        <p:nvSpPr>
          <p:cNvPr id="5" name="Content Placeholder 4"/>
          <p:cNvSpPr>
            <a:spLocks noGrp="1"/>
          </p:cNvSpPr>
          <p:nvPr>
            <p:ph sz="quarter" idx="10"/>
          </p:nvPr>
        </p:nvSpPr>
        <p:spPr/>
        <p:txBody>
          <a:bodyPr/>
          <a:lstStyle/>
          <a:p>
            <a:r>
              <a:rPr lang="en-US" dirty="0"/>
              <a:t>Function:</a:t>
            </a:r>
          </a:p>
          <a:p>
            <a:pPr lvl="1"/>
            <a:r>
              <a:rPr lang="en-US" dirty="0"/>
              <a:t>(Noun) A reusable section of code with a name that does something</a:t>
            </a:r>
          </a:p>
          <a:p>
            <a:pPr lvl="1"/>
            <a:r>
              <a:rPr lang="en-US" dirty="0"/>
              <a:t>Sometimes called a method</a:t>
            </a:r>
          </a:p>
          <a:p>
            <a:endParaRPr lang="en-US" dirty="0"/>
          </a:p>
          <a:p>
            <a:r>
              <a:rPr lang="en-US" dirty="0"/>
              <a:t>You have already used functions!</a:t>
            </a:r>
          </a:p>
          <a:p>
            <a:pPr marL="457046" lvl="1" indent="0">
              <a:buNone/>
            </a:pPr>
            <a:r>
              <a:rPr lang="en-US" dirty="0"/>
              <a:t>	print</a:t>
            </a:r>
          </a:p>
          <a:p>
            <a:pPr marL="457046" lvl="1" indent="0">
              <a:buNone/>
            </a:pPr>
            <a:r>
              <a:rPr lang="en-US" dirty="0"/>
              <a:t>	open</a:t>
            </a:r>
          </a:p>
          <a:p>
            <a:pPr marL="457046" lvl="1" indent="0">
              <a:buNone/>
            </a:pPr>
            <a:r>
              <a:rPr lang="en-US" dirty="0"/>
              <a:t>	write</a:t>
            </a:r>
          </a:p>
          <a:p>
            <a:pPr marL="457046" lvl="1" indent="0">
              <a:buNone/>
            </a:pPr>
            <a:r>
              <a:rPr lang="en-US" dirty="0"/>
              <a:t>	close</a:t>
            </a:r>
          </a:p>
        </p:txBody>
      </p:sp>
    </p:spTree>
    <p:extLst>
      <p:ext uri="{BB962C8B-B14F-4D97-AF65-F5344CB8AC3E}">
        <p14:creationId xmlns:p14="http://schemas.microsoft.com/office/powerpoint/2010/main" val="9657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create functions?</a:t>
            </a:r>
          </a:p>
        </p:txBody>
      </p:sp>
      <p:sp>
        <p:nvSpPr>
          <p:cNvPr id="3" name="Content Placeholder 2"/>
          <p:cNvSpPr>
            <a:spLocks noGrp="1"/>
          </p:cNvSpPr>
          <p:nvPr>
            <p:ph sz="quarter" idx="10"/>
          </p:nvPr>
        </p:nvSpPr>
        <p:spPr/>
        <p:txBody>
          <a:bodyPr/>
          <a:lstStyle/>
          <a:p>
            <a:r>
              <a:rPr lang="en-US" dirty="0"/>
              <a:t>Code reuse</a:t>
            </a:r>
          </a:p>
          <a:p>
            <a:pPr lvl="1"/>
            <a:r>
              <a:rPr lang="en-US" dirty="0"/>
              <a:t>You are doing the same thing over and over again</a:t>
            </a:r>
          </a:p>
          <a:p>
            <a:r>
              <a:rPr lang="en-US" dirty="0"/>
              <a:t>Simplify your code</a:t>
            </a:r>
          </a:p>
          <a:p>
            <a:pPr lvl="1"/>
            <a:r>
              <a:rPr lang="en-US" dirty="0"/>
              <a:t>Functions have names to define what they do</a:t>
            </a:r>
          </a:p>
          <a:p>
            <a:pPr lvl="1"/>
            <a:r>
              <a:rPr lang="en-US" dirty="0"/>
              <a:t>Breakdown complex blocks of code</a:t>
            </a:r>
          </a:p>
          <a:p>
            <a:r>
              <a:rPr lang="en-US" dirty="0"/>
              <a:t>Easier to make changes</a:t>
            </a:r>
          </a:p>
          <a:p>
            <a:pPr lvl="1"/>
            <a:r>
              <a:rPr lang="en-US" dirty="0"/>
              <a:t>If it's only been written once, you only have to update it once</a:t>
            </a:r>
          </a:p>
        </p:txBody>
      </p:sp>
    </p:spTree>
    <p:extLst>
      <p:ext uri="{BB962C8B-B14F-4D97-AF65-F5344CB8AC3E}">
        <p14:creationId xmlns:p14="http://schemas.microsoft.com/office/powerpoint/2010/main" val="32335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create a function?</a:t>
            </a:r>
          </a:p>
        </p:txBody>
      </p:sp>
      <p:sp>
        <p:nvSpPr>
          <p:cNvPr id="3" name="Content Placeholder 2"/>
          <p:cNvSpPr>
            <a:spLocks noGrp="1"/>
          </p:cNvSpPr>
          <p:nvPr>
            <p:ph sz="quarter" idx="10"/>
          </p:nvPr>
        </p:nvSpPr>
        <p:spPr/>
        <p:txBody>
          <a:bodyPr/>
          <a:lstStyle/>
          <a:p>
            <a:r>
              <a:rPr lang="en-US" dirty="0"/>
              <a:t>Use the keyword </a:t>
            </a:r>
            <a:r>
              <a:rPr lang="en-US" dirty="0" err="1"/>
              <a:t>def</a:t>
            </a:r>
            <a:endParaRPr lang="en-US" dirty="0"/>
          </a:p>
          <a:p>
            <a:pPr lvl="1"/>
            <a:r>
              <a:rPr lang="en-US" dirty="0"/>
              <a:t>Short for define</a:t>
            </a:r>
          </a:p>
          <a:p>
            <a:r>
              <a:rPr lang="en-US" dirty="0"/>
              <a:t>Give your function a name</a:t>
            </a:r>
          </a:p>
          <a:p>
            <a:pPr lvl="1"/>
            <a:r>
              <a:rPr lang="en-US" dirty="0"/>
              <a:t>You may also have parameter names (we will explain those shortly)</a:t>
            </a:r>
          </a:p>
          <a:p>
            <a:r>
              <a:rPr lang="en-US" dirty="0"/>
              <a:t>Write the code in the body of the function</a:t>
            </a:r>
          </a:p>
        </p:txBody>
      </p:sp>
      <p:sp>
        <p:nvSpPr>
          <p:cNvPr id="4" name="Rectangle 3"/>
          <p:cNvSpPr/>
          <p:nvPr/>
        </p:nvSpPr>
        <p:spPr>
          <a:xfrm>
            <a:off x="6650628" y="5293619"/>
            <a:ext cx="5253318" cy="1384995"/>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p>
        </p:txBody>
      </p:sp>
    </p:spTree>
    <p:extLst>
      <p:ext uri="{BB962C8B-B14F-4D97-AF65-F5344CB8AC3E}">
        <p14:creationId xmlns:p14="http://schemas.microsoft.com/office/powerpoint/2010/main" val="3205837249"/>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TotalTime>
  <Words>640</Words>
  <Application>Microsoft Office PowerPoint</Application>
  <PresentationFormat>Widescreen</PresentationFormat>
  <Paragraphs>131</Paragraphs>
  <Slides>21</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Consolas</vt:lpstr>
      <vt:lpstr>Segoe UI Light</vt:lpstr>
      <vt:lpstr>MVA</vt:lpstr>
      <vt:lpstr>Office Theme</vt:lpstr>
      <vt:lpstr>Functions</vt:lpstr>
      <vt:lpstr>Repetition</vt:lpstr>
      <vt:lpstr>Repetition</vt:lpstr>
      <vt:lpstr>Repetition</vt:lpstr>
      <vt:lpstr>What if we could just create  button that does the work?</vt:lpstr>
      <vt:lpstr>Introducing functions</vt:lpstr>
      <vt:lpstr>What is a function?</vt:lpstr>
      <vt:lpstr>Why create functions?</vt:lpstr>
      <vt:lpstr>How do you create a function?</vt:lpstr>
      <vt:lpstr>How do you call a function?</vt:lpstr>
      <vt:lpstr>Creating and calling functions</vt:lpstr>
      <vt:lpstr>Parameters</vt:lpstr>
      <vt:lpstr>I'd like to the function to be dynamic</vt:lpstr>
      <vt:lpstr>To create a function that accepts data you use parameters</vt:lpstr>
      <vt:lpstr>What about multiple parameters?</vt:lpstr>
      <vt:lpstr>Add input paramters</vt:lpstr>
      <vt:lpstr>Returning data</vt:lpstr>
      <vt:lpstr>Functions return data using the keyword return</vt:lpstr>
      <vt:lpstr>Wait a minute...</vt:lpstr>
      <vt:lpstr>Returning values</vt:lpstr>
      <vt:lpstr>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Christopher Harrison</dc:creator>
  <cp:lastModifiedBy>Pranay Dattani</cp:lastModifiedBy>
  <cp:revision>16</cp:revision>
  <dcterms:created xsi:type="dcterms:W3CDTF">2014-09-03T22:46:04Z</dcterms:created>
  <dcterms:modified xsi:type="dcterms:W3CDTF">2020-06-02T10:30:08Z</dcterms:modified>
</cp:coreProperties>
</file>