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notesMasterIdLst>
    <p:notesMasterId r:id="rId18"/>
  </p:notesMasterIdLst>
  <p:sldIdLst>
    <p:sldId id="306" r:id="rId3"/>
    <p:sldId id="435" r:id="rId4"/>
    <p:sldId id="307" r:id="rId5"/>
    <p:sldId id="308" r:id="rId6"/>
    <p:sldId id="309" r:id="rId7"/>
    <p:sldId id="441" r:id="rId8"/>
    <p:sldId id="312" r:id="rId9"/>
    <p:sldId id="311" r:id="rId10"/>
    <p:sldId id="313" r:id="rId11"/>
    <p:sldId id="316" r:id="rId12"/>
    <p:sldId id="314" r:id="rId13"/>
    <p:sldId id="439" r:id="rId14"/>
    <p:sldId id="315" r:id="rId15"/>
    <p:sldId id="317" r:id="rId16"/>
    <p:sldId id="4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06"/>
            <p14:sldId id="435"/>
            <p14:sldId id="307"/>
            <p14:sldId id="308"/>
            <p14:sldId id="309"/>
            <p14:sldId id="441"/>
            <p14:sldId id="312"/>
            <p14:sldId id="311"/>
            <p14:sldId id="313"/>
            <p14:sldId id="316"/>
            <p14:sldId id="314"/>
            <p14:sldId id="439"/>
            <p14:sldId id="315"/>
            <p14:sldId id="317"/>
            <p14:sldId id="436"/>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81713" autoAdjust="0"/>
  </p:normalViewPr>
  <p:slideViewPr>
    <p:cSldViewPr snapToGrid="0">
      <p:cViewPr varScale="1">
        <p:scale>
          <a:sx n="87" d="100"/>
          <a:sy n="87" d="100"/>
        </p:scale>
        <p:origin x="389" y="77"/>
      </p:cViewPr>
      <p:guideLst/>
    </p:cSldViewPr>
  </p:slideViewPr>
  <p:notesTextViewPr>
    <p:cViewPr>
      <p:scale>
        <a:sx n="1" d="1"/>
        <a:sy n="1" d="1"/>
      </p:scale>
      <p:origin x="0" y="0"/>
    </p:cViewPr>
  </p:notesTextViewPr>
  <p:sorterViewPr>
    <p:cViewPr>
      <p:scale>
        <a:sx n="100" d="100"/>
        <a:sy n="100" d="100"/>
      </p:scale>
      <p:origin x="0" y="-2742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176057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6381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3817729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611032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1253675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478575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Create an endless loop and use the Stop debugging feature to get out of the loop</a:t>
            </a:r>
          </a:p>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3371652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869F24F-79D1-498A-9650-DDD01EAD51AF}" type="datetimeFigureOut">
              <a:rPr lang="en-US" smtClean="0"/>
              <a:t>6/2/2020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852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55AF-46E0-4F10-AB9D-B19999B994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F0A63B-440A-48B0-8F87-BA9E621DB2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1ED35E-2048-41B2-BC05-7611A24BB4C5}"/>
              </a:ext>
            </a:extLst>
          </p:cNvPr>
          <p:cNvSpPr>
            <a:spLocks noGrp="1"/>
          </p:cNvSpPr>
          <p:nvPr>
            <p:ph type="dt" sz="half" idx="10"/>
          </p:nvPr>
        </p:nvSpPr>
        <p:spPr/>
        <p:txBody>
          <a:bodyPr/>
          <a:lstStyle/>
          <a:p>
            <a:fld id="{E3EEDAED-EF45-4412-BDD8-4C21633A1DDD}" type="datetimeFigureOut">
              <a:rPr lang="en-IN" smtClean="0"/>
              <a:t>02-06-2020</a:t>
            </a:fld>
            <a:endParaRPr lang="en-IN"/>
          </a:p>
        </p:txBody>
      </p:sp>
      <p:sp>
        <p:nvSpPr>
          <p:cNvPr id="5" name="Footer Placeholder 4">
            <a:extLst>
              <a:ext uri="{FF2B5EF4-FFF2-40B4-BE49-F238E27FC236}">
                <a16:creationId xmlns:a16="http://schemas.microsoft.com/office/drawing/2014/main" id="{D94C1207-97E7-4DF5-99AA-EEE2E9763B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30F7D7-ACC4-4E86-B2DA-60CD0D4E3C68}"/>
              </a:ext>
            </a:extLst>
          </p:cNvPr>
          <p:cNvSpPr>
            <a:spLocks noGrp="1"/>
          </p:cNvSpPr>
          <p:nvPr>
            <p:ph type="sldNum" sz="quarter" idx="12"/>
          </p:nvPr>
        </p:nvSpPr>
        <p:spPr/>
        <p:txBody>
          <a:bodyPr/>
          <a:lstStyle/>
          <a:p>
            <a:fld id="{6A6F0A22-5F78-4CAB-8EEF-EE8BF2775426}" type="slidenum">
              <a:rPr lang="en-IN" smtClean="0"/>
              <a:t>‹#›</a:t>
            </a:fld>
            <a:endParaRPr lang="en-IN"/>
          </a:p>
        </p:txBody>
      </p:sp>
    </p:spTree>
    <p:extLst>
      <p:ext uri="{BB962C8B-B14F-4D97-AF65-F5344CB8AC3E}">
        <p14:creationId xmlns:p14="http://schemas.microsoft.com/office/powerpoint/2010/main" val="372427621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01B7-0AEC-470B-ABBB-C550C13F4E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ED229F-4673-4570-8764-22256927CD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3F57A3-DAB5-4EB2-AF1F-BD0881241966}"/>
              </a:ext>
            </a:extLst>
          </p:cNvPr>
          <p:cNvSpPr>
            <a:spLocks noGrp="1"/>
          </p:cNvSpPr>
          <p:nvPr>
            <p:ph type="dt" sz="half" idx="10"/>
          </p:nvPr>
        </p:nvSpPr>
        <p:spPr/>
        <p:txBody>
          <a:bodyPr/>
          <a:lstStyle/>
          <a:p>
            <a:fld id="{E3EEDAED-EF45-4412-BDD8-4C21633A1DDD}" type="datetimeFigureOut">
              <a:rPr lang="en-IN" smtClean="0"/>
              <a:t>02-06-2020</a:t>
            </a:fld>
            <a:endParaRPr lang="en-IN"/>
          </a:p>
        </p:txBody>
      </p:sp>
      <p:sp>
        <p:nvSpPr>
          <p:cNvPr id="5" name="Footer Placeholder 4">
            <a:extLst>
              <a:ext uri="{FF2B5EF4-FFF2-40B4-BE49-F238E27FC236}">
                <a16:creationId xmlns:a16="http://schemas.microsoft.com/office/drawing/2014/main" id="{0A6A045D-93E9-46F4-AB78-AF0AE76B7F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301200-D1E7-4636-A3DF-DB0637787720}"/>
              </a:ext>
            </a:extLst>
          </p:cNvPr>
          <p:cNvSpPr>
            <a:spLocks noGrp="1"/>
          </p:cNvSpPr>
          <p:nvPr>
            <p:ph type="sldNum" sz="quarter" idx="12"/>
          </p:nvPr>
        </p:nvSpPr>
        <p:spPr/>
        <p:txBody>
          <a:bodyPr/>
          <a:lstStyle/>
          <a:p>
            <a:fld id="{6A6F0A22-5F78-4CAB-8EEF-EE8BF2775426}" type="slidenum">
              <a:rPr lang="en-IN" smtClean="0"/>
              <a:t>‹#›</a:t>
            </a:fld>
            <a:endParaRPr lang="en-IN"/>
          </a:p>
        </p:txBody>
      </p:sp>
    </p:spTree>
    <p:extLst>
      <p:ext uri="{BB962C8B-B14F-4D97-AF65-F5344CB8AC3E}">
        <p14:creationId xmlns:p14="http://schemas.microsoft.com/office/powerpoint/2010/main" val="471414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000E-3604-4303-99FC-E29CBD6179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42588F-61E3-4CFC-95D1-0C2AE0BF4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A69C5C-27AA-446D-8284-80507654514A}"/>
              </a:ext>
            </a:extLst>
          </p:cNvPr>
          <p:cNvSpPr>
            <a:spLocks noGrp="1"/>
          </p:cNvSpPr>
          <p:nvPr>
            <p:ph type="dt" sz="half" idx="10"/>
          </p:nvPr>
        </p:nvSpPr>
        <p:spPr/>
        <p:txBody>
          <a:bodyPr/>
          <a:lstStyle/>
          <a:p>
            <a:fld id="{8869F24F-79D1-498A-9650-DDD01EAD51AF}" type="datetimeFigureOut">
              <a:rPr lang="en-US" smtClean="0"/>
              <a:t>6/2/2020</a:t>
            </a:fld>
            <a:endParaRPr lang="en-US"/>
          </a:p>
        </p:txBody>
      </p:sp>
      <p:sp>
        <p:nvSpPr>
          <p:cNvPr id="5" name="Footer Placeholder 4">
            <a:extLst>
              <a:ext uri="{FF2B5EF4-FFF2-40B4-BE49-F238E27FC236}">
                <a16:creationId xmlns:a16="http://schemas.microsoft.com/office/drawing/2014/main" id="{2446B02F-9AFE-4CDC-8680-75A47C08A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C49AA-B580-4324-AA5A-8FA816309FDF}"/>
              </a:ext>
            </a:extLst>
          </p:cNvPr>
          <p:cNvSpPr>
            <a:spLocks noGrp="1"/>
          </p:cNvSpPr>
          <p:nvPr>
            <p:ph type="sldNum" sz="quarter" idx="12"/>
          </p:nvPr>
        </p:nvSpPr>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1320498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8D45-CD16-4B8F-9592-EDE42367B6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1F910E-6154-4BC1-B57E-33CC1B166A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9743D2-59FA-4856-8F9D-D795E2E283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A0E443-236A-44D7-A3B8-D63228A1CB4A}"/>
              </a:ext>
            </a:extLst>
          </p:cNvPr>
          <p:cNvSpPr>
            <a:spLocks noGrp="1"/>
          </p:cNvSpPr>
          <p:nvPr>
            <p:ph type="dt" sz="half" idx="10"/>
          </p:nvPr>
        </p:nvSpPr>
        <p:spPr/>
        <p:txBody>
          <a:bodyPr/>
          <a:lstStyle/>
          <a:p>
            <a:fld id="{E3EEDAED-EF45-4412-BDD8-4C21633A1DDD}" type="datetimeFigureOut">
              <a:rPr lang="en-IN" smtClean="0"/>
              <a:t>02-06-2020</a:t>
            </a:fld>
            <a:endParaRPr lang="en-IN"/>
          </a:p>
        </p:txBody>
      </p:sp>
      <p:sp>
        <p:nvSpPr>
          <p:cNvPr id="6" name="Footer Placeholder 5">
            <a:extLst>
              <a:ext uri="{FF2B5EF4-FFF2-40B4-BE49-F238E27FC236}">
                <a16:creationId xmlns:a16="http://schemas.microsoft.com/office/drawing/2014/main" id="{0FDE1B0C-9F2B-4505-9F14-227B12FDBC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0C24E2-8F52-4501-BD10-4033D6A06AEB}"/>
              </a:ext>
            </a:extLst>
          </p:cNvPr>
          <p:cNvSpPr>
            <a:spLocks noGrp="1"/>
          </p:cNvSpPr>
          <p:nvPr>
            <p:ph type="sldNum" sz="quarter" idx="12"/>
          </p:nvPr>
        </p:nvSpPr>
        <p:spPr/>
        <p:txBody>
          <a:bodyPr/>
          <a:lstStyle/>
          <a:p>
            <a:fld id="{6A6F0A22-5F78-4CAB-8EEF-EE8BF2775426}" type="slidenum">
              <a:rPr lang="en-IN" smtClean="0"/>
              <a:t>‹#›</a:t>
            </a:fld>
            <a:endParaRPr lang="en-IN"/>
          </a:p>
        </p:txBody>
      </p:sp>
    </p:spTree>
    <p:extLst>
      <p:ext uri="{BB962C8B-B14F-4D97-AF65-F5344CB8AC3E}">
        <p14:creationId xmlns:p14="http://schemas.microsoft.com/office/powerpoint/2010/main" val="1655778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E24E-19A3-423A-ACDB-33B0AC0728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8B650A-FEFD-4CB2-B318-539B3518EF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98EAA8-88DE-4051-87BF-2D1C709C84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B4B93B-2F8C-4738-AF05-DFC70061BE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EB6BAB-1B1C-47BE-BF40-119DA2EA9A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AA334B-6D07-48C2-BA14-A599F5EC9E91}"/>
              </a:ext>
            </a:extLst>
          </p:cNvPr>
          <p:cNvSpPr>
            <a:spLocks noGrp="1"/>
          </p:cNvSpPr>
          <p:nvPr>
            <p:ph type="dt" sz="half" idx="10"/>
          </p:nvPr>
        </p:nvSpPr>
        <p:spPr/>
        <p:txBody>
          <a:bodyPr/>
          <a:lstStyle/>
          <a:p>
            <a:fld id="{E3EEDAED-EF45-4412-BDD8-4C21633A1DDD}" type="datetimeFigureOut">
              <a:rPr lang="en-IN" smtClean="0"/>
              <a:t>02-06-2020</a:t>
            </a:fld>
            <a:endParaRPr lang="en-IN"/>
          </a:p>
        </p:txBody>
      </p:sp>
      <p:sp>
        <p:nvSpPr>
          <p:cNvPr id="8" name="Footer Placeholder 7">
            <a:extLst>
              <a:ext uri="{FF2B5EF4-FFF2-40B4-BE49-F238E27FC236}">
                <a16:creationId xmlns:a16="http://schemas.microsoft.com/office/drawing/2014/main" id="{D60FA671-26D0-4170-B661-97A1EA03FD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D7E301-82AA-474F-A1C4-34D6EEB01BB6}"/>
              </a:ext>
            </a:extLst>
          </p:cNvPr>
          <p:cNvSpPr>
            <a:spLocks noGrp="1"/>
          </p:cNvSpPr>
          <p:nvPr>
            <p:ph type="sldNum" sz="quarter" idx="12"/>
          </p:nvPr>
        </p:nvSpPr>
        <p:spPr/>
        <p:txBody>
          <a:bodyPr/>
          <a:lstStyle/>
          <a:p>
            <a:fld id="{6A6F0A22-5F78-4CAB-8EEF-EE8BF2775426}" type="slidenum">
              <a:rPr lang="en-IN" smtClean="0"/>
              <a:t>‹#›</a:t>
            </a:fld>
            <a:endParaRPr lang="en-IN"/>
          </a:p>
        </p:txBody>
      </p:sp>
    </p:spTree>
    <p:extLst>
      <p:ext uri="{BB962C8B-B14F-4D97-AF65-F5344CB8AC3E}">
        <p14:creationId xmlns:p14="http://schemas.microsoft.com/office/powerpoint/2010/main" val="2518958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80C9-1FEA-4FDC-B240-AE527A1692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9597B9-1617-4AB9-A17B-BDCB0EEC9431}"/>
              </a:ext>
            </a:extLst>
          </p:cNvPr>
          <p:cNvSpPr>
            <a:spLocks noGrp="1"/>
          </p:cNvSpPr>
          <p:nvPr>
            <p:ph type="dt" sz="half" idx="10"/>
          </p:nvPr>
        </p:nvSpPr>
        <p:spPr/>
        <p:txBody>
          <a:bodyPr/>
          <a:lstStyle/>
          <a:p>
            <a:fld id="{E3EEDAED-EF45-4412-BDD8-4C21633A1DDD}" type="datetimeFigureOut">
              <a:rPr lang="en-IN" smtClean="0"/>
              <a:t>02-06-2020</a:t>
            </a:fld>
            <a:endParaRPr lang="en-IN"/>
          </a:p>
        </p:txBody>
      </p:sp>
      <p:sp>
        <p:nvSpPr>
          <p:cNvPr id="4" name="Footer Placeholder 3">
            <a:extLst>
              <a:ext uri="{FF2B5EF4-FFF2-40B4-BE49-F238E27FC236}">
                <a16:creationId xmlns:a16="http://schemas.microsoft.com/office/drawing/2014/main" id="{40060937-D886-446D-88F1-5A7C03A9FE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2ED9C8-E99D-497C-B011-852A07DCF1FA}"/>
              </a:ext>
            </a:extLst>
          </p:cNvPr>
          <p:cNvSpPr>
            <a:spLocks noGrp="1"/>
          </p:cNvSpPr>
          <p:nvPr>
            <p:ph type="sldNum" sz="quarter" idx="12"/>
          </p:nvPr>
        </p:nvSpPr>
        <p:spPr/>
        <p:txBody>
          <a:bodyPr/>
          <a:lstStyle/>
          <a:p>
            <a:fld id="{6A6F0A22-5F78-4CAB-8EEF-EE8BF2775426}" type="slidenum">
              <a:rPr lang="en-IN" smtClean="0"/>
              <a:t>‹#›</a:t>
            </a:fld>
            <a:endParaRPr lang="en-IN"/>
          </a:p>
        </p:txBody>
      </p:sp>
    </p:spTree>
    <p:extLst>
      <p:ext uri="{BB962C8B-B14F-4D97-AF65-F5344CB8AC3E}">
        <p14:creationId xmlns:p14="http://schemas.microsoft.com/office/powerpoint/2010/main" val="3364680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962D67-7849-492B-9E68-A276D784BF31}"/>
              </a:ext>
            </a:extLst>
          </p:cNvPr>
          <p:cNvSpPr>
            <a:spLocks noGrp="1"/>
          </p:cNvSpPr>
          <p:nvPr>
            <p:ph type="dt" sz="half" idx="10"/>
          </p:nvPr>
        </p:nvSpPr>
        <p:spPr/>
        <p:txBody>
          <a:bodyPr/>
          <a:lstStyle/>
          <a:p>
            <a:fld id="{E3EEDAED-EF45-4412-BDD8-4C21633A1DDD}" type="datetimeFigureOut">
              <a:rPr lang="en-IN" smtClean="0"/>
              <a:t>02-06-2020</a:t>
            </a:fld>
            <a:endParaRPr lang="en-IN"/>
          </a:p>
        </p:txBody>
      </p:sp>
      <p:sp>
        <p:nvSpPr>
          <p:cNvPr id="3" name="Footer Placeholder 2">
            <a:extLst>
              <a:ext uri="{FF2B5EF4-FFF2-40B4-BE49-F238E27FC236}">
                <a16:creationId xmlns:a16="http://schemas.microsoft.com/office/drawing/2014/main" id="{532A5B7A-6C6A-4FC5-8CEE-33EB774A67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6A2BC0-6921-4BF2-AC64-7C35E03D42BD}"/>
              </a:ext>
            </a:extLst>
          </p:cNvPr>
          <p:cNvSpPr>
            <a:spLocks noGrp="1"/>
          </p:cNvSpPr>
          <p:nvPr>
            <p:ph type="sldNum" sz="quarter" idx="12"/>
          </p:nvPr>
        </p:nvSpPr>
        <p:spPr/>
        <p:txBody>
          <a:bodyPr/>
          <a:lstStyle/>
          <a:p>
            <a:fld id="{6A6F0A22-5F78-4CAB-8EEF-EE8BF2775426}" type="slidenum">
              <a:rPr lang="en-IN" smtClean="0"/>
              <a:t>‹#›</a:t>
            </a:fld>
            <a:endParaRPr lang="en-IN"/>
          </a:p>
        </p:txBody>
      </p:sp>
    </p:spTree>
    <p:extLst>
      <p:ext uri="{BB962C8B-B14F-4D97-AF65-F5344CB8AC3E}">
        <p14:creationId xmlns:p14="http://schemas.microsoft.com/office/powerpoint/2010/main" val="2147109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3D5A-3014-4FF2-9B67-C5C18CFBCA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515434-9DA7-490E-B4EF-D2B218ABA3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8FF427-DC0C-490C-A79D-29AF90509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3E4E8-9096-4D8B-B283-9117606643E4}"/>
              </a:ext>
            </a:extLst>
          </p:cNvPr>
          <p:cNvSpPr>
            <a:spLocks noGrp="1"/>
          </p:cNvSpPr>
          <p:nvPr>
            <p:ph type="dt" sz="half" idx="10"/>
          </p:nvPr>
        </p:nvSpPr>
        <p:spPr/>
        <p:txBody>
          <a:bodyPr/>
          <a:lstStyle/>
          <a:p>
            <a:fld id="{E3EEDAED-EF45-4412-BDD8-4C21633A1DDD}" type="datetimeFigureOut">
              <a:rPr lang="en-IN" smtClean="0"/>
              <a:t>02-06-2020</a:t>
            </a:fld>
            <a:endParaRPr lang="en-IN"/>
          </a:p>
        </p:txBody>
      </p:sp>
      <p:sp>
        <p:nvSpPr>
          <p:cNvPr id="6" name="Footer Placeholder 5">
            <a:extLst>
              <a:ext uri="{FF2B5EF4-FFF2-40B4-BE49-F238E27FC236}">
                <a16:creationId xmlns:a16="http://schemas.microsoft.com/office/drawing/2014/main" id="{9EA7FF0A-8A66-45A2-AE33-9F331412C5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67FF7E-B81E-48DF-BD90-82BD77FA00B1}"/>
              </a:ext>
            </a:extLst>
          </p:cNvPr>
          <p:cNvSpPr>
            <a:spLocks noGrp="1"/>
          </p:cNvSpPr>
          <p:nvPr>
            <p:ph type="sldNum" sz="quarter" idx="12"/>
          </p:nvPr>
        </p:nvSpPr>
        <p:spPr/>
        <p:txBody>
          <a:bodyPr/>
          <a:lstStyle/>
          <a:p>
            <a:fld id="{6A6F0A22-5F78-4CAB-8EEF-EE8BF2775426}" type="slidenum">
              <a:rPr lang="en-IN" smtClean="0"/>
              <a:t>‹#›</a:t>
            </a:fld>
            <a:endParaRPr lang="en-IN"/>
          </a:p>
        </p:txBody>
      </p:sp>
    </p:spTree>
    <p:extLst>
      <p:ext uri="{BB962C8B-B14F-4D97-AF65-F5344CB8AC3E}">
        <p14:creationId xmlns:p14="http://schemas.microsoft.com/office/powerpoint/2010/main" val="576672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6EB4-D847-430C-BCF8-CE9CAA476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3385CF-B62A-4A95-A954-316D87FE5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F01D5D-F277-4918-A5D3-A53B9C841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02F0F1-0E72-448A-9468-D086BBC77410}"/>
              </a:ext>
            </a:extLst>
          </p:cNvPr>
          <p:cNvSpPr>
            <a:spLocks noGrp="1"/>
          </p:cNvSpPr>
          <p:nvPr>
            <p:ph type="dt" sz="half" idx="10"/>
          </p:nvPr>
        </p:nvSpPr>
        <p:spPr/>
        <p:txBody>
          <a:bodyPr/>
          <a:lstStyle/>
          <a:p>
            <a:fld id="{E3EEDAED-EF45-4412-BDD8-4C21633A1DDD}" type="datetimeFigureOut">
              <a:rPr lang="en-IN" smtClean="0"/>
              <a:t>02-06-2020</a:t>
            </a:fld>
            <a:endParaRPr lang="en-IN"/>
          </a:p>
        </p:txBody>
      </p:sp>
      <p:sp>
        <p:nvSpPr>
          <p:cNvPr id="6" name="Footer Placeholder 5">
            <a:extLst>
              <a:ext uri="{FF2B5EF4-FFF2-40B4-BE49-F238E27FC236}">
                <a16:creationId xmlns:a16="http://schemas.microsoft.com/office/drawing/2014/main" id="{75D1F23B-47C2-468B-B25D-2CEF2AEEDF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4BDDEA-762A-494A-9713-C318CE34E156}"/>
              </a:ext>
            </a:extLst>
          </p:cNvPr>
          <p:cNvSpPr>
            <a:spLocks noGrp="1"/>
          </p:cNvSpPr>
          <p:nvPr>
            <p:ph type="sldNum" sz="quarter" idx="12"/>
          </p:nvPr>
        </p:nvSpPr>
        <p:spPr/>
        <p:txBody>
          <a:bodyPr/>
          <a:lstStyle/>
          <a:p>
            <a:fld id="{6A6F0A22-5F78-4CAB-8EEF-EE8BF2775426}" type="slidenum">
              <a:rPr lang="en-IN" smtClean="0"/>
              <a:t>‹#›</a:t>
            </a:fld>
            <a:endParaRPr lang="en-IN"/>
          </a:p>
        </p:txBody>
      </p:sp>
    </p:spTree>
    <p:extLst>
      <p:ext uri="{BB962C8B-B14F-4D97-AF65-F5344CB8AC3E}">
        <p14:creationId xmlns:p14="http://schemas.microsoft.com/office/powerpoint/2010/main" val="414786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7844-FD98-4FAF-B4DD-D2B4447E49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121390-B367-4941-BB1C-60F49E35A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6656CC-4CC6-4963-9691-991A18DF90BA}"/>
              </a:ext>
            </a:extLst>
          </p:cNvPr>
          <p:cNvSpPr>
            <a:spLocks noGrp="1"/>
          </p:cNvSpPr>
          <p:nvPr>
            <p:ph type="dt" sz="half" idx="10"/>
          </p:nvPr>
        </p:nvSpPr>
        <p:spPr/>
        <p:txBody>
          <a:bodyPr/>
          <a:lstStyle/>
          <a:p>
            <a:fld id="{E3EEDAED-EF45-4412-BDD8-4C21633A1DDD}" type="datetimeFigureOut">
              <a:rPr lang="en-IN" smtClean="0"/>
              <a:t>02-06-2020</a:t>
            </a:fld>
            <a:endParaRPr lang="en-IN"/>
          </a:p>
        </p:txBody>
      </p:sp>
      <p:sp>
        <p:nvSpPr>
          <p:cNvPr id="5" name="Footer Placeholder 4">
            <a:extLst>
              <a:ext uri="{FF2B5EF4-FFF2-40B4-BE49-F238E27FC236}">
                <a16:creationId xmlns:a16="http://schemas.microsoft.com/office/drawing/2014/main" id="{3601A01C-7744-497F-B75A-4F91A85ED2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167CE-C2A4-4104-9647-17DA9C02DC3C}"/>
              </a:ext>
            </a:extLst>
          </p:cNvPr>
          <p:cNvSpPr>
            <a:spLocks noGrp="1"/>
          </p:cNvSpPr>
          <p:nvPr>
            <p:ph type="sldNum" sz="quarter" idx="12"/>
          </p:nvPr>
        </p:nvSpPr>
        <p:spPr/>
        <p:txBody>
          <a:bodyPr/>
          <a:lstStyle/>
          <a:p>
            <a:fld id="{6A6F0A22-5F78-4CAB-8EEF-EE8BF2775426}" type="slidenum">
              <a:rPr lang="en-IN" smtClean="0"/>
              <a:t>‹#›</a:t>
            </a:fld>
            <a:endParaRPr lang="en-IN"/>
          </a:p>
        </p:txBody>
      </p:sp>
    </p:spTree>
    <p:extLst>
      <p:ext uri="{BB962C8B-B14F-4D97-AF65-F5344CB8AC3E}">
        <p14:creationId xmlns:p14="http://schemas.microsoft.com/office/powerpoint/2010/main" val="1317149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DA5A6-E31E-4968-A618-00B64ED0C3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1DE377-AE6F-4EF1-A9B0-817447DD62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1DFF3D-B391-4DAD-BD7C-7489193641EE}"/>
              </a:ext>
            </a:extLst>
          </p:cNvPr>
          <p:cNvSpPr>
            <a:spLocks noGrp="1"/>
          </p:cNvSpPr>
          <p:nvPr>
            <p:ph type="dt" sz="half" idx="10"/>
          </p:nvPr>
        </p:nvSpPr>
        <p:spPr/>
        <p:txBody>
          <a:bodyPr/>
          <a:lstStyle/>
          <a:p>
            <a:fld id="{E3EEDAED-EF45-4412-BDD8-4C21633A1DDD}" type="datetimeFigureOut">
              <a:rPr lang="en-IN" smtClean="0"/>
              <a:t>02-06-2020</a:t>
            </a:fld>
            <a:endParaRPr lang="en-IN"/>
          </a:p>
        </p:txBody>
      </p:sp>
      <p:sp>
        <p:nvSpPr>
          <p:cNvPr id="5" name="Footer Placeholder 4">
            <a:extLst>
              <a:ext uri="{FF2B5EF4-FFF2-40B4-BE49-F238E27FC236}">
                <a16:creationId xmlns:a16="http://schemas.microsoft.com/office/drawing/2014/main" id="{C95989BE-1A65-48D7-8A8B-26A15FA5FB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8E88EE-35BA-4AD5-BF01-B3A67A4A59ED}"/>
              </a:ext>
            </a:extLst>
          </p:cNvPr>
          <p:cNvSpPr>
            <a:spLocks noGrp="1"/>
          </p:cNvSpPr>
          <p:nvPr>
            <p:ph type="sldNum" sz="quarter" idx="12"/>
          </p:nvPr>
        </p:nvSpPr>
        <p:spPr/>
        <p:txBody>
          <a:bodyPr/>
          <a:lstStyle/>
          <a:p>
            <a:fld id="{6A6F0A22-5F78-4CAB-8EEF-EE8BF2775426}" type="slidenum">
              <a:rPr lang="en-IN" smtClean="0"/>
              <a:t>‹#›</a:t>
            </a:fld>
            <a:endParaRPr lang="en-IN"/>
          </a:p>
        </p:txBody>
      </p:sp>
    </p:spTree>
    <p:extLst>
      <p:ext uri="{BB962C8B-B14F-4D97-AF65-F5344CB8AC3E}">
        <p14:creationId xmlns:p14="http://schemas.microsoft.com/office/powerpoint/2010/main" val="5710803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8413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2098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2531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8112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11510166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40186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802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702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01606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55805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1385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1701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2233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08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452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060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76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212F8-3374-41BB-8F83-8EA8744FC0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6D7DF8-BDAC-419B-8F4A-AC1E82C0E3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476932-23F0-4B44-99A9-D7A1062CA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EDAED-EF45-4412-BDD8-4C21633A1DDD}" type="datetimeFigureOut">
              <a:rPr lang="en-IN" smtClean="0"/>
              <a:t>02-06-2020</a:t>
            </a:fld>
            <a:endParaRPr lang="en-IN"/>
          </a:p>
        </p:txBody>
      </p:sp>
      <p:sp>
        <p:nvSpPr>
          <p:cNvPr id="5" name="Footer Placeholder 4">
            <a:extLst>
              <a:ext uri="{FF2B5EF4-FFF2-40B4-BE49-F238E27FC236}">
                <a16:creationId xmlns:a16="http://schemas.microsoft.com/office/drawing/2014/main" id="{FCD778B7-E06C-4473-BBC8-5FA4BEE65C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B66E49-AA37-43A6-B447-65CC1A5968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F0A22-5F78-4CAB-8EEF-EE8BF2775426}" type="slidenum">
              <a:rPr lang="en-IN" smtClean="0"/>
              <a:t>‹#›</a:t>
            </a:fld>
            <a:endParaRPr lang="en-IN"/>
          </a:p>
        </p:txBody>
      </p:sp>
    </p:spTree>
    <p:extLst>
      <p:ext uri="{BB962C8B-B14F-4D97-AF65-F5344CB8AC3E}">
        <p14:creationId xmlns:p14="http://schemas.microsoft.com/office/powerpoint/2010/main" val="334619570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a:t>While Loops</a:t>
            </a:r>
            <a:endParaRPr lang="en-US" dirty="0"/>
          </a:p>
        </p:txBody>
      </p:sp>
      <p:sp>
        <p:nvSpPr>
          <p:cNvPr id="5" name="Text Placeholder 4"/>
          <p:cNvSpPr>
            <a:spLocks noGrp="1"/>
          </p:cNvSpPr>
          <p:nvPr>
            <p:ph type="subTitle" idx="1"/>
          </p:nvPr>
        </p:nvSpPr>
        <p:spPr>
          <a:xfrm>
            <a:off x="-1236785" y="5202238"/>
            <a:ext cx="9144000" cy="1655762"/>
          </a:xfrm>
        </p:spPr>
        <p:txBody>
          <a:bodyPr/>
          <a:lstStyle/>
          <a:p>
            <a:r>
              <a:rPr lang="en-IN" dirty="0"/>
              <a:t>Pranay Dattani | Electrical engineer</a:t>
            </a:r>
            <a:endParaRPr lang="en-CA" dirty="0"/>
          </a:p>
        </p:txBody>
      </p:sp>
    </p:spTree>
    <p:extLst>
      <p:ext uri="{BB962C8B-B14F-4D97-AF65-F5344CB8AC3E}">
        <p14:creationId xmlns:p14="http://schemas.microsoft.com/office/powerpoint/2010/main" val="4196956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How many lines will this loop draw?</a:t>
            </a:r>
            <a:endParaRPr lang="en-US" dirty="0"/>
          </a:p>
        </p:txBody>
      </p:sp>
      <p:sp>
        <p:nvSpPr>
          <p:cNvPr id="2" name="Content Placeholder 1"/>
          <p:cNvSpPr>
            <a:spLocks noGrp="1"/>
          </p:cNvSpPr>
          <p:nvPr>
            <p:ph sz="quarter" idx="10"/>
          </p:nvPr>
        </p:nvSpPr>
        <p:spPr/>
        <p:txBody>
          <a:bodyPr/>
          <a:lstStyle/>
          <a:p>
            <a:endParaRPr lang="en-CA" dirty="0"/>
          </a:p>
          <a:p>
            <a:endParaRPr lang="en-CA" dirty="0"/>
          </a:p>
          <a:p>
            <a:endParaRPr lang="en-CA" dirty="0"/>
          </a:p>
          <a:p>
            <a:endParaRPr lang="en-CA" dirty="0"/>
          </a:p>
          <a:p>
            <a:endParaRPr lang="en-CA" dirty="0"/>
          </a:p>
          <a:p>
            <a:r>
              <a:rPr lang="en-CA" dirty="0"/>
              <a:t>It will draw only 3 lines! Not 4! </a:t>
            </a:r>
            <a:endParaRPr lang="en-US" dirty="0"/>
          </a:p>
        </p:txBody>
      </p:sp>
      <p:sp>
        <p:nvSpPr>
          <p:cNvPr id="9" name="Rectangle 1"/>
          <p:cNvSpPr>
            <a:spLocks noChangeArrowheads="1"/>
          </p:cNvSpPr>
          <p:nvPr/>
        </p:nvSpPr>
        <p:spPr bwMode="auto">
          <a:xfrm>
            <a:off x="439737" y="1388226"/>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counter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210897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CA" dirty="0"/>
              <a:t>How many lines will this loop draw?</a:t>
            </a:r>
            <a:endParaRPr lang="en-US" dirty="0"/>
          </a:p>
        </p:txBody>
      </p:sp>
      <p:sp>
        <p:nvSpPr>
          <p:cNvPr id="2" name="Content Placeholder 1"/>
          <p:cNvSpPr>
            <a:spLocks noGrp="1"/>
          </p:cNvSpPr>
          <p:nvPr>
            <p:ph sz="quarter" idx="10"/>
          </p:nvPr>
        </p:nvSpPr>
        <p:spPr/>
        <p:txBody>
          <a:bodyPr/>
          <a:lstStyle/>
          <a:p>
            <a:endParaRPr lang="en-CA" dirty="0"/>
          </a:p>
          <a:p>
            <a:endParaRPr lang="en-CA" dirty="0"/>
          </a:p>
          <a:p>
            <a:endParaRPr lang="en-CA" dirty="0"/>
          </a:p>
          <a:p>
            <a:endParaRPr lang="en-CA" dirty="0"/>
          </a:p>
          <a:p>
            <a:endParaRPr lang="en-CA" dirty="0"/>
          </a:p>
          <a:p>
            <a:r>
              <a:rPr lang="en-CA" dirty="0"/>
              <a:t>Trick question! It will execute forever! Because the value of counter is never updated! How can the counter ever become greater than 3? This is called an endless loop and sometimes we get one by mistake.</a:t>
            </a:r>
            <a:endParaRPr lang="en-US" dirty="0"/>
          </a:p>
        </p:txBody>
      </p:sp>
      <p:sp>
        <p:nvSpPr>
          <p:cNvPr id="9" name="Rectangle 1"/>
          <p:cNvSpPr>
            <a:spLocks noChangeArrowheads="1"/>
          </p:cNvSpPr>
          <p:nvPr/>
        </p:nvSpPr>
        <p:spPr bwMode="auto">
          <a:xfrm>
            <a:off x="990600" y="1506995"/>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&lt;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419684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How to get out of an endless loop in Visual Studio</a:t>
            </a:r>
            <a:endParaRPr lang="en-US" dirty="0"/>
          </a:p>
        </p:txBody>
      </p:sp>
    </p:spTree>
    <p:extLst>
      <p:ext uri="{BB962C8B-B14F-4D97-AF65-F5344CB8AC3E}">
        <p14:creationId xmlns:p14="http://schemas.microsoft.com/office/powerpoint/2010/main" val="2128040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It’s easier to make a mistake with a while loop than a for loop</a:t>
            </a:r>
            <a:endParaRPr lang="en-US" dirty="0"/>
          </a:p>
        </p:txBody>
      </p:sp>
      <p:sp>
        <p:nvSpPr>
          <p:cNvPr id="3" name="Content Placeholder 2"/>
          <p:cNvSpPr>
            <a:spLocks noGrp="1"/>
          </p:cNvSpPr>
          <p:nvPr>
            <p:ph sz="quarter" idx="10"/>
          </p:nvPr>
        </p:nvSpPr>
        <p:spPr>
          <a:xfrm>
            <a:off x="502506" y="1915764"/>
            <a:ext cx="11525250" cy="5290388"/>
          </a:xfrm>
        </p:spPr>
        <p:txBody>
          <a:bodyPr/>
          <a:lstStyle/>
          <a:p>
            <a:r>
              <a:rPr lang="en-CA" dirty="0"/>
              <a:t>Use for loops whenever possible</a:t>
            </a:r>
            <a:endParaRPr lang="en-US" dirty="0"/>
          </a:p>
        </p:txBody>
      </p:sp>
    </p:spTree>
    <p:extLst>
      <p:ext uri="{BB962C8B-B14F-4D97-AF65-F5344CB8AC3E}">
        <p14:creationId xmlns:p14="http://schemas.microsoft.com/office/powerpoint/2010/main" val="332039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Don’t fear the while loop</a:t>
            </a:r>
            <a:endParaRPr lang="en-US" dirty="0"/>
          </a:p>
        </p:txBody>
      </p:sp>
      <p:sp>
        <p:nvSpPr>
          <p:cNvPr id="3" name="Content Placeholder 2"/>
          <p:cNvSpPr>
            <a:spLocks noGrp="1"/>
          </p:cNvSpPr>
          <p:nvPr>
            <p:ph sz="quarter" idx="10"/>
          </p:nvPr>
        </p:nvSpPr>
        <p:spPr/>
        <p:txBody>
          <a:bodyPr/>
          <a:lstStyle/>
          <a:p>
            <a:r>
              <a:rPr lang="en-CA" dirty="0"/>
              <a:t>You will encounter problems where a while loop is the only way to solve a problem</a:t>
            </a:r>
          </a:p>
          <a:p>
            <a:r>
              <a:rPr lang="en-CA" dirty="0"/>
              <a:t>They are often used when reading data (read until no more data)</a:t>
            </a:r>
            <a:endParaRPr lang="en-US" dirty="0"/>
          </a:p>
        </p:txBody>
      </p:sp>
    </p:spTree>
    <p:extLst>
      <p:ext uri="{BB962C8B-B14F-4D97-AF65-F5344CB8AC3E}">
        <p14:creationId xmlns:p14="http://schemas.microsoft.com/office/powerpoint/2010/main" val="192125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Your challenge</a:t>
            </a:r>
            <a:endParaRPr lang="en-US" dirty="0"/>
          </a:p>
        </p:txBody>
      </p:sp>
      <p:sp>
        <p:nvSpPr>
          <p:cNvPr id="3" name="Content Placeholder 2"/>
          <p:cNvSpPr>
            <a:spLocks noGrp="1"/>
          </p:cNvSpPr>
          <p:nvPr>
            <p:ph sz="quarter" idx="10"/>
          </p:nvPr>
        </p:nvSpPr>
        <p:spPr/>
        <p:txBody>
          <a:bodyPr/>
          <a:lstStyle/>
          <a:p>
            <a:r>
              <a:rPr lang="en-CA" dirty="0"/>
              <a:t>Create an etch a sketch program</a:t>
            </a:r>
          </a:p>
          <a:p>
            <a:r>
              <a:rPr lang="en-CA" dirty="0"/>
              <a:t>Have the user enter a pen color, a line length, and an angle</a:t>
            </a:r>
          </a:p>
          <a:p>
            <a:r>
              <a:rPr lang="en-CA" dirty="0"/>
              <a:t>Use turtle to draw a line based on their specifications</a:t>
            </a:r>
          </a:p>
          <a:p>
            <a:r>
              <a:rPr lang="en-CA" dirty="0"/>
              <a:t>Let them specify new lines over and over until they enter a line length of 0. </a:t>
            </a:r>
          </a:p>
          <a:p>
            <a:r>
              <a:rPr lang="en-CA" dirty="0"/>
              <a:t>When the user specifies a line length of 0 stop drawing.</a:t>
            </a:r>
          </a:p>
        </p:txBody>
      </p:sp>
    </p:spTree>
    <p:extLst>
      <p:ext uri="{BB962C8B-B14F-4D97-AF65-F5344CB8AC3E}">
        <p14:creationId xmlns:p14="http://schemas.microsoft.com/office/powerpoint/2010/main" val="274873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Sometimes we need to perform an action more than once</a:t>
            </a:r>
            <a:endParaRPr lang="en-US" dirty="0"/>
          </a:p>
        </p:txBody>
      </p:sp>
      <p:sp>
        <p:nvSpPr>
          <p:cNvPr id="5" name="Content Placeholder 4"/>
          <p:cNvSpPr>
            <a:spLocks noGrp="1"/>
          </p:cNvSpPr>
          <p:nvPr>
            <p:ph sz="quarter" idx="10"/>
          </p:nvPr>
        </p:nvSpPr>
        <p:spPr/>
        <p:txBody>
          <a:bodyPr/>
          <a:lstStyle/>
          <a:p>
            <a:r>
              <a:rPr lang="en-CA" dirty="0"/>
              <a:t>Pour a cup of coffee for each guest</a:t>
            </a:r>
          </a:p>
          <a:p>
            <a:r>
              <a:rPr lang="en-CA" dirty="0"/>
              <a:t>Wash the dishes until they are all clean</a:t>
            </a:r>
          </a:p>
          <a:p>
            <a:r>
              <a:rPr lang="en-CA" dirty="0"/>
              <a:t>Make a name card for each guest attending a party</a:t>
            </a:r>
          </a:p>
          <a:p>
            <a:pPr marL="0" indent="0">
              <a:buNone/>
            </a:pPr>
            <a:endParaRPr lang="en-US" dirty="0"/>
          </a:p>
        </p:txBody>
      </p:sp>
    </p:spTree>
    <p:extLst>
      <p:ext uri="{BB962C8B-B14F-4D97-AF65-F5344CB8AC3E}">
        <p14:creationId xmlns:p14="http://schemas.microsoft.com/office/powerpoint/2010/main" val="329684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For loops allow us to execute code a fixed number of times</a:t>
            </a:r>
            <a:endParaRPr lang="en-US" dirty="0"/>
          </a:p>
        </p:txBody>
      </p:sp>
      <p:sp>
        <p:nvSpPr>
          <p:cNvPr id="5" name="Content Placeholder 4"/>
          <p:cNvSpPr>
            <a:spLocks noGrp="1"/>
          </p:cNvSpPr>
          <p:nvPr>
            <p:ph sz="quarter" idx="10"/>
          </p:nvPr>
        </p:nvSpPr>
        <p:spPr/>
        <p:txBody>
          <a:bodyPr/>
          <a:lstStyle/>
          <a:p>
            <a:r>
              <a:rPr lang="en-CA" dirty="0"/>
              <a:t>So if we know there are twenty guests we can print twenty name cards</a:t>
            </a:r>
            <a:endParaRPr lang="en-US" dirty="0"/>
          </a:p>
        </p:txBody>
      </p:sp>
      <p:sp>
        <p:nvSpPr>
          <p:cNvPr id="6" name="Rectangle 5"/>
          <p:cNvSpPr>
            <a:spLocks noChangeArrowheads="1"/>
          </p:cNvSpPr>
          <p:nvPr/>
        </p:nvSpPr>
        <p:spPr bwMode="auto">
          <a:xfrm>
            <a:off x="1280962" y="3556366"/>
            <a:ext cx="570540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range(20):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233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What if we don’t know how exactly how many times to repeat an event</a:t>
            </a:r>
            <a:endParaRPr lang="en-US" dirty="0"/>
          </a:p>
        </p:txBody>
      </p:sp>
      <p:sp>
        <p:nvSpPr>
          <p:cNvPr id="5" name="Content Placeholder 4"/>
          <p:cNvSpPr>
            <a:spLocks noGrp="1"/>
          </p:cNvSpPr>
          <p:nvPr>
            <p:ph sz="quarter" idx="10"/>
          </p:nvPr>
        </p:nvSpPr>
        <p:spPr>
          <a:xfrm>
            <a:off x="458544" y="2012480"/>
            <a:ext cx="11525250" cy="5290388"/>
          </a:xfrm>
        </p:spPr>
        <p:txBody>
          <a:bodyPr/>
          <a:lstStyle/>
          <a:p>
            <a:r>
              <a:rPr lang="en-CA" dirty="0"/>
              <a:t>Wash the dishes until they are all clean</a:t>
            </a:r>
          </a:p>
          <a:p>
            <a:r>
              <a:rPr lang="en-CA" dirty="0"/>
              <a:t>Keep guessing until you get the right answer</a:t>
            </a:r>
          </a:p>
          <a:p>
            <a:r>
              <a:rPr lang="en-CA" dirty="0"/>
              <a:t>Read all the values in a file or in a database</a:t>
            </a:r>
          </a:p>
          <a:p>
            <a:endParaRPr lang="en-US" dirty="0"/>
          </a:p>
        </p:txBody>
      </p:sp>
    </p:spTree>
    <p:extLst>
      <p:ext uri="{BB962C8B-B14F-4D97-AF65-F5344CB8AC3E}">
        <p14:creationId xmlns:p14="http://schemas.microsoft.com/office/powerpoint/2010/main" val="264094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While Loops allow you to execute until a particular condition is true</a:t>
            </a:r>
            <a:endParaRPr lang="en-US" dirty="0"/>
          </a:p>
        </p:txBody>
      </p:sp>
      <p:sp>
        <p:nvSpPr>
          <p:cNvPr id="2" name="Content Placeholder 1"/>
          <p:cNvSpPr>
            <a:spLocks noGrp="1" noChangeArrowheads="1"/>
          </p:cNvSpPr>
          <p:nvPr>
            <p:ph sz="quarter" idx="10"/>
          </p:nvPr>
        </p:nvSpPr>
        <p:spPr bwMode="auto">
          <a:xfrm>
            <a:off x="838200" y="2662468"/>
            <a:ext cx="747993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answer = </a:t>
            </a:r>
            <a:r>
              <a:rPr kumimoji="0" lang="en-US" altLang="en-US"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"0"</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while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answer != </a:t>
            </a:r>
            <a:r>
              <a:rPr kumimoji="0" lang="en-US" altLang="en-US"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"4"</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answer = input(</a:t>
            </a:r>
            <a:r>
              <a:rPr kumimoji="0" lang="en-US" altLang="en-US"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2 + 2 "</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"Yes! 2 + 2 = 4"</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ular Callout 2"/>
          <p:cNvSpPr/>
          <p:nvPr/>
        </p:nvSpPr>
        <p:spPr>
          <a:xfrm>
            <a:off x="3862549" y="1574119"/>
            <a:ext cx="2385392" cy="1204919"/>
          </a:xfrm>
          <a:prstGeom prst="wedgeRectCallout">
            <a:avLst>
              <a:gd name="adj1" fmla="val -128333"/>
              <a:gd name="adj2" fmla="val 4600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You have to declare the variable before you use it in the loop</a:t>
            </a:r>
            <a:endParaRPr lang="en-US" dirty="0">
              <a:solidFill>
                <a:schemeClr val="tx1"/>
              </a:solidFill>
            </a:endParaRPr>
          </a:p>
        </p:txBody>
      </p:sp>
      <p:sp>
        <p:nvSpPr>
          <p:cNvPr id="6" name="Rectangular Callout 5"/>
          <p:cNvSpPr/>
          <p:nvPr/>
        </p:nvSpPr>
        <p:spPr>
          <a:xfrm>
            <a:off x="3114261" y="5533117"/>
            <a:ext cx="3485321" cy="1204919"/>
          </a:xfrm>
          <a:prstGeom prst="wedgeRectCallout">
            <a:avLst>
              <a:gd name="adj1" fmla="val -96090"/>
              <a:gd name="adj2" fmla="val -7278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Remember only the indented code is repeated, so this command only executes after you exit the loop</a:t>
            </a:r>
            <a:endParaRPr lang="en-US" dirty="0">
              <a:solidFill>
                <a:schemeClr val="tx1"/>
              </a:solidFill>
            </a:endParaRPr>
          </a:p>
        </p:txBody>
      </p:sp>
      <p:sp>
        <p:nvSpPr>
          <p:cNvPr id="7" name="Rectangular Callout 6"/>
          <p:cNvSpPr/>
          <p:nvPr/>
        </p:nvSpPr>
        <p:spPr>
          <a:xfrm>
            <a:off x="7095849" y="2658705"/>
            <a:ext cx="3410042" cy="1204919"/>
          </a:xfrm>
          <a:prstGeom prst="wedgeRectCallout">
            <a:avLst>
              <a:gd name="adj1" fmla="val -110863"/>
              <a:gd name="adj2" fmla="val 4435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Execute the code in the loop over and over while the variable answer is not equal to 4</a:t>
            </a:r>
            <a:endParaRPr lang="en-US" dirty="0">
              <a:solidFill>
                <a:schemeClr val="tx1"/>
              </a:solidFill>
            </a:endParaRPr>
          </a:p>
        </p:txBody>
      </p:sp>
    </p:spTree>
    <p:extLst>
      <p:ext uri="{BB962C8B-B14F-4D97-AF65-F5344CB8AC3E}">
        <p14:creationId xmlns:p14="http://schemas.microsoft.com/office/powerpoint/2010/main" val="425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While loop</a:t>
            </a:r>
            <a:endParaRPr lang="en-US" dirty="0"/>
          </a:p>
        </p:txBody>
      </p:sp>
    </p:spTree>
    <p:extLst>
      <p:ext uri="{BB962C8B-B14F-4D97-AF65-F5344CB8AC3E}">
        <p14:creationId xmlns:p14="http://schemas.microsoft.com/office/powerpoint/2010/main" val="1454481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Can you figure out what this code will do?</a:t>
            </a:r>
            <a:endParaRPr lang="en-US" dirty="0"/>
          </a:p>
        </p:txBody>
      </p:sp>
      <p:sp>
        <p:nvSpPr>
          <p:cNvPr id="2" name="Content Placeholder 1"/>
          <p:cNvSpPr>
            <a:spLocks noGrp="1"/>
          </p:cNvSpPr>
          <p:nvPr>
            <p:ph sz="quarter" idx="10"/>
          </p:nvPr>
        </p:nvSpPr>
        <p:spPr/>
        <p:txBody>
          <a:bodyPr/>
          <a:lstStyle/>
          <a:p>
            <a:endParaRPr lang="en-CA" dirty="0"/>
          </a:p>
          <a:p>
            <a:endParaRPr lang="en-CA" dirty="0"/>
          </a:p>
          <a:p>
            <a:endParaRPr lang="en-CA" dirty="0"/>
          </a:p>
          <a:p>
            <a:endParaRPr lang="en-CA" dirty="0"/>
          </a:p>
          <a:p>
            <a:endParaRPr lang="en-CA" dirty="0"/>
          </a:p>
          <a:p>
            <a:r>
              <a:rPr lang="en-CA" dirty="0"/>
              <a:t>Yes, it will draw a square</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211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While loops can be used instead of for loops</a:t>
            </a:r>
            <a:endParaRPr lang="en-US" dirty="0"/>
          </a:p>
        </p:txBody>
      </p:sp>
      <p:sp>
        <p:nvSpPr>
          <p:cNvPr id="2" name="Content Placeholder 1"/>
          <p:cNvSpPr>
            <a:spLocks noGrp="1"/>
          </p:cNvSpPr>
          <p:nvPr>
            <p:ph sz="quarter" idx="10"/>
          </p:nvPr>
        </p:nvSpPr>
        <p:spPr/>
        <p:txBody>
          <a:bodyPr/>
          <a:lstStyle/>
          <a:p>
            <a:endParaRPr lang="en-CA" dirty="0"/>
          </a:p>
          <a:p>
            <a:endParaRPr lang="en-CA" dirty="0"/>
          </a:p>
          <a:p>
            <a:endParaRPr lang="en-CA" dirty="0"/>
          </a:p>
          <a:p>
            <a:endParaRPr lang="en-CA" dirty="0"/>
          </a:p>
          <a:p>
            <a:endParaRPr lang="en-CA" dirty="0"/>
          </a:p>
          <a:p>
            <a:endParaRPr lang="en-CA" dirty="0"/>
          </a:p>
          <a:p>
            <a:r>
              <a:rPr lang="en-CA" dirty="0"/>
              <a:t>Both loops have the same end result</a:t>
            </a:r>
          </a:p>
        </p:txBody>
      </p:sp>
      <p:sp>
        <p:nvSpPr>
          <p:cNvPr id="8" name="Rectangle 7"/>
          <p:cNvSpPr>
            <a:spLocks noChangeArrowheads="1"/>
          </p:cNvSpPr>
          <p:nvPr/>
        </p:nvSpPr>
        <p:spPr bwMode="auto">
          <a:xfrm>
            <a:off x="838200" y="1825625"/>
            <a:ext cx="584006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lang="en-CA"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6316474" y="1825625"/>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80968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How many lines will this loop draw?</a:t>
            </a:r>
            <a:endParaRPr lang="en-US" dirty="0"/>
          </a:p>
        </p:txBody>
      </p:sp>
      <p:sp>
        <p:nvSpPr>
          <p:cNvPr id="2" name="Content Placeholder 1"/>
          <p:cNvSpPr>
            <a:spLocks noGrp="1"/>
          </p:cNvSpPr>
          <p:nvPr>
            <p:ph sz="quarter" idx="10"/>
          </p:nvPr>
        </p:nvSpPr>
        <p:spPr/>
        <p:txBody>
          <a:bodyPr/>
          <a:lstStyle/>
          <a:p>
            <a:endParaRPr lang="en-CA" dirty="0"/>
          </a:p>
          <a:p>
            <a:endParaRPr lang="en-CA" dirty="0"/>
          </a:p>
          <a:p>
            <a:endParaRPr lang="en-CA" dirty="0"/>
          </a:p>
          <a:p>
            <a:endParaRPr lang="en-CA" dirty="0"/>
          </a:p>
          <a:p>
            <a:endParaRPr lang="en-CA" dirty="0"/>
          </a:p>
          <a:p>
            <a:endParaRPr lang="en-CA" dirty="0"/>
          </a:p>
          <a:p>
            <a:r>
              <a:rPr lang="en-CA" dirty="0"/>
              <a:t>It will actually draw 5 lines! Not 4! </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37281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5720</TotalTime>
  <Words>649</Words>
  <Application>Microsoft Office PowerPoint</Application>
  <PresentationFormat>Widescreen</PresentationFormat>
  <Paragraphs>116</Paragraphs>
  <Slides>15</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Consolas</vt:lpstr>
      <vt:lpstr>Segoe UI</vt:lpstr>
      <vt:lpstr>Segoe UI Light</vt:lpstr>
      <vt:lpstr>MVA</vt:lpstr>
      <vt:lpstr>Office Theme</vt:lpstr>
      <vt:lpstr>While Loops</vt:lpstr>
      <vt:lpstr>Sometimes we need to perform an action more than once</vt:lpstr>
      <vt:lpstr>For loops allow us to execute code a fixed number of times</vt:lpstr>
      <vt:lpstr>What if we don’t know how exactly how many times to repeat an event</vt:lpstr>
      <vt:lpstr>While Loops allow you to execute until a particular condition is true</vt:lpstr>
      <vt:lpstr>While loop</vt:lpstr>
      <vt:lpstr>Can you figure out what this code will do?</vt:lpstr>
      <vt:lpstr>While loops can be used instead of for loops</vt:lpstr>
      <vt:lpstr>How many lines will this loop draw?</vt:lpstr>
      <vt:lpstr>How many lines will this loop draw?</vt:lpstr>
      <vt:lpstr>How many lines will this loop draw?</vt:lpstr>
      <vt:lpstr>How to get out of an endless loop in Visual Studio</vt:lpstr>
      <vt:lpstr>It’s easier to make a mistake with a while loop than a for loop</vt:lpstr>
      <vt:lpstr>Don’t fear the while loop</vt:lpstr>
      <vt:lpstr>Your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Pranay Dattani</cp:lastModifiedBy>
  <cp:revision>130</cp:revision>
  <dcterms:created xsi:type="dcterms:W3CDTF">2014-06-11T19:38:55Z</dcterms:created>
  <dcterms:modified xsi:type="dcterms:W3CDTF">2020-06-02T10:24:07Z</dcterms:modified>
</cp:coreProperties>
</file>