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7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9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92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1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00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0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72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2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1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BCF9-D9F2-4CE7-8919-674392B7F509}" type="datetimeFigureOut">
              <a:rPr lang="en-IN" smtClean="0"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E60C71-848C-445C-815A-AC5A17D97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40787" TargetMode="External"/><Relationship Id="rId2" Type="http://schemas.openxmlformats.org/officeDocument/2006/relationships/hyperlink" Target="https://pytools.codeplex.com/wikipage?title=PTVS%20Instal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ftp/python/3.4.1/python-3.4.1.msi" TargetMode="External"/><Relationship Id="rId5" Type="http://schemas.openxmlformats.org/officeDocument/2006/relationships/hyperlink" Target="https://pytools.codeplex.com/releases/view/119891" TargetMode="External"/><Relationship Id="rId4" Type="http://schemas.openxmlformats.org/officeDocument/2006/relationships/hyperlink" Target="http://www.microsoft.com/en-us/download/details.aspx?id=437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7470-3BF4-44FE-BEDA-348D09E2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4" y="2268415"/>
            <a:ext cx="11799276" cy="970312"/>
          </a:xfrm>
        </p:spPr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73313-ABD8-487A-8CB6-7FFC40C0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2" y="4019324"/>
            <a:ext cx="8825658" cy="395653"/>
          </a:xfrm>
        </p:spPr>
        <p:txBody>
          <a:bodyPr>
            <a:normAutofit/>
          </a:bodyPr>
          <a:lstStyle/>
          <a:p>
            <a:r>
              <a:rPr lang="en-US" dirty="0"/>
              <a:t>Pranay Dattani| Electrical engineer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15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have now created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539025" cy="373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print('Hello World')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1B752-A418-403C-971E-CAAB4DDB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94" y="2769237"/>
            <a:ext cx="7398252" cy="33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2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36043" cy="1320800"/>
          </a:xfrm>
        </p:spPr>
        <p:txBody>
          <a:bodyPr/>
          <a:lstStyle/>
          <a:p>
            <a:r>
              <a:rPr lang="en-CA" dirty="0"/>
              <a:t>In Python we use a 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CA" dirty="0"/>
              <a:t> to indicate 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#My first Python Application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#Created by me!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#Print command displays a message on the screen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print('Hello World')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70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Congratulations you are now a coder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7BB6B3E-D87F-44F3-9A22-E0E95149D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403" y="1441939"/>
            <a:ext cx="75962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9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b="1" dirty="0"/>
              <a:t>Introduction to Programming using Python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1 Getting started</a:t>
            </a:r>
          </a:p>
          <a:p>
            <a:pPr marL="0" indent="0" fontAlgn="ctr">
              <a:buNone/>
            </a:pPr>
            <a:r>
              <a:rPr lang="en-US" dirty="0"/>
              <a:t>2  Displaying text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3  String variables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4  Storing numbers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5  Working with dates and times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6  Making decisions with code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7  Complex decisions with code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33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dirty="0"/>
              <a:t>8  Repeating events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9 Repeating events until done</a:t>
            </a:r>
          </a:p>
          <a:p>
            <a:pPr marL="0" indent="0" fontAlgn="ctr">
              <a:buNone/>
            </a:pPr>
            <a:r>
              <a:rPr lang="en-US" dirty="0"/>
              <a:t>10 Remembering lists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11 How to save information in files</a:t>
            </a:r>
          </a:p>
          <a:p>
            <a:pPr marL="0" indent="0" fontAlgn="ctr">
              <a:buNone/>
            </a:pPr>
            <a:r>
              <a:rPr lang="en-US" dirty="0"/>
              <a:t>12 Reading from files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13 Functions</a:t>
            </a:r>
            <a:endParaRPr lang="en-IN" dirty="0"/>
          </a:p>
          <a:p>
            <a:pPr marL="0" indent="0" fontAlgn="ctr">
              <a:buNone/>
            </a:pPr>
            <a:r>
              <a:rPr lang="en-US" dirty="0"/>
              <a:t>14 Handling errors</a:t>
            </a:r>
            <a:endParaRPr lang="en-IN" dirty="0"/>
          </a:p>
          <a:p>
            <a:pPr marL="0" indent="0" font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91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learn to code?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is a powerful tool you can use to solve all kinds of problems</a:t>
            </a:r>
          </a:p>
          <a:p>
            <a:r>
              <a:rPr lang="en-CA" dirty="0"/>
              <a:t>What do you want to do?</a:t>
            </a:r>
          </a:p>
          <a:p>
            <a:pPr lvl="1"/>
            <a:r>
              <a:rPr lang="en-CA" dirty="0"/>
              <a:t>Build a phone app to help you find directions</a:t>
            </a:r>
          </a:p>
          <a:p>
            <a:pPr lvl="1"/>
            <a:r>
              <a:rPr lang="en-CA" dirty="0"/>
              <a:t>Calculate how much money you need to buy a car</a:t>
            </a:r>
          </a:p>
          <a:p>
            <a:pPr lvl="1"/>
            <a:r>
              <a:rPr lang="en-CA" dirty="0"/>
              <a:t>See what people are saying about your business on social media</a:t>
            </a:r>
          </a:p>
          <a:p>
            <a:pPr lvl="1"/>
            <a:r>
              <a:rPr lang="en-CA" dirty="0"/>
              <a:t>Program a wearable device so it tweets you when you should re-apply sunscreen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3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a LOT of different programming languages out there</a:t>
            </a:r>
          </a:p>
          <a:p>
            <a:r>
              <a:rPr lang="en-CA" dirty="0"/>
              <a:t>Python is one of the easier ones to learn</a:t>
            </a:r>
          </a:p>
          <a:p>
            <a:r>
              <a:rPr lang="en-CA" dirty="0"/>
              <a:t>There are lots of free tools out there you can use to code or learn Python</a:t>
            </a:r>
          </a:p>
          <a:p>
            <a:r>
              <a:rPr lang="en-CA" dirty="0"/>
              <a:t>There are a lot of different ways to use Python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29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35" y="364794"/>
            <a:ext cx="8946541" cy="4195481"/>
          </a:xfrm>
        </p:spPr>
        <p:txBody>
          <a:bodyPr/>
          <a:lstStyle/>
          <a:p>
            <a:r>
              <a:rPr lang="en-CA" dirty="0"/>
              <a:t>Once you learn how to code in one programming language it will be easier to learn another programming language, and another, and another…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587BE-3CD1-4F82-8AAC-CDB2DF056FDB}"/>
              </a:ext>
            </a:extLst>
          </p:cNvPr>
          <p:cNvSpPr txBox="1"/>
          <p:nvPr/>
        </p:nvSpPr>
        <p:spPr>
          <a:xfrm>
            <a:off x="1659618" y="3112106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C#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EC98A-CB66-4A59-A68F-B635E076BC8B}"/>
              </a:ext>
            </a:extLst>
          </p:cNvPr>
          <p:cNvSpPr txBox="1"/>
          <p:nvPr/>
        </p:nvSpPr>
        <p:spPr>
          <a:xfrm>
            <a:off x="3578408" y="2014827"/>
            <a:ext cx="251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JavaScript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BA49D-1E01-4E7F-B39A-B496006B1988}"/>
              </a:ext>
            </a:extLst>
          </p:cNvPr>
          <p:cNvSpPr txBox="1"/>
          <p:nvPr/>
        </p:nvSpPr>
        <p:spPr>
          <a:xfrm>
            <a:off x="5913983" y="3112107"/>
            <a:ext cx="89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rgbClr val="00B050"/>
                </a:solidFill>
              </a:rPr>
              <a:t>C++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644B3-3E28-4CD2-B566-C018D8EDE165}"/>
              </a:ext>
            </a:extLst>
          </p:cNvPr>
          <p:cNvSpPr txBox="1"/>
          <p:nvPr/>
        </p:nvSpPr>
        <p:spPr>
          <a:xfrm>
            <a:off x="4787828" y="4222584"/>
            <a:ext cx="90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rgbClr val="7030A0"/>
                </a:solidFill>
              </a:rPr>
              <a:t>Perl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FDB68-D396-40A3-84BE-3B1B37788625}"/>
              </a:ext>
            </a:extLst>
          </p:cNvPr>
          <p:cNvSpPr txBox="1"/>
          <p:nvPr/>
        </p:nvSpPr>
        <p:spPr>
          <a:xfrm>
            <a:off x="7103380" y="2149209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accent6">
                    <a:lumMod val="50000"/>
                  </a:schemeClr>
                </a:solidFill>
              </a:rPr>
              <a:t>???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Does anyone really use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Light and Magic uses Python to help with image processing and lighting special effects</a:t>
            </a:r>
          </a:p>
          <a:p>
            <a:r>
              <a:rPr lang="en-US" dirty="0"/>
              <a:t>ForecastWatch.com uses Python to help with weather forecasts</a:t>
            </a:r>
          </a:p>
          <a:p>
            <a:r>
              <a:rPr lang="en-US" dirty="0" err="1"/>
              <a:t>DevNet</a:t>
            </a:r>
            <a:r>
              <a:rPr lang="en-US" dirty="0"/>
              <a:t> uses Python to aggregate news feeds</a:t>
            </a:r>
          </a:p>
          <a:p>
            <a:r>
              <a:rPr lang="en-US" dirty="0"/>
              <a:t>A student in the England made a desktop dinosaur roar every time it was mentioned on twitter with Python and Raspberry 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need to install software on your PC/laptop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116996" cy="4195481"/>
          </a:xfrm>
        </p:spPr>
        <p:txBody>
          <a:bodyPr/>
          <a:lstStyle/>
          <a:p>
            <a:r>
              <a:rPr lang="en-CA" dirty="0"/>
              <a:t>There are a lot of different tools out there you can use to write Python Code.</a:t>
            </a:r>
          </a:p>
          <a:p>
            <a:r>
              <a:rPr lang="en-CA" dirty="0"/>
              <a:t>In this course we will use Visual Studio + Python Tools for Visual Studio</a:t>
            </a:r>
            <a:endParaRPr lang="en-US" dirty="0"/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CE8963-FB68-44C3-80DA-0FBEA9D6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36" y="1724026"/>
            <a:ext cx="302895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5D5A0-9836-46CF-8674-B83C41C7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25" y="4651257"/>
            <a:ext cx="6486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863-81AB-487B-B5B9-48662E6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 steps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1C78-30A4-4FD0-9567-EF32AF57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Install </a:t>
            </a:r>
            <a:r>
              <a:rPr lang="en-CA" dirty="0">
                <a:hlinkClick r:id="rId3"/>
              </a:rPr>
              <a:t>Visual Studio 2013 for desktop </a:t>
            </a:r>
            <a:r>
              <a:rPr lang="en-CA" dirty="0"/>
              <a:t>(free)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Install </a:t>
            </a:r>
            <a:r>
              <a:rPr lang="en-CA" dirty="0">
                <a:hlinkClick r:id="rId4"/>
              </a:rPr>
              <a:t>Visual Studio 2013 Update 3 </a:t>
            </a:r>
            <a:r>
              <a:rPr lang="en-CA" dirty="0"/>
              <a:t>so you have the latest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Install </a:t>
            </a:r>
            <a:r>
              <a:rPr lang="en-CA" dirty="0">
                <a:hlinkClick r:id="rId5"/>
              </a:rPr>
              <a:t>Python Tools for Visual Studio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Install the </a:t>
            </a:r>
            <a:r>
              <a:rPr lang="en-CA" dirty="0">
                <a:hlinkClick r:id="rId6"/>
              </a:rPr>
              <a:t>Python 3.4 interpreter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427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408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Times New Roman</vt:lpstr>
      <vt:lpstr>Trebuchet MS</vt:lpstr>
      <vt:lpstr>Wingdings 3</vt:lpstr>
      <vt:lpstr>Facet</vt:lpstr>
      <vt:lpstr>Introduction of python programming</vt:lpstr>
      <vt:lpstr>Course Topics</vt:lpstr>
      <vt:lpstr>Cont..</vt:lpstr>
      <vt:lpstr>Why learn to code?</vt:lpstr>
      <vt:lpstr>Why Python?</vt:lpstr>
      <vt:lpstr>PowerPoint Presentation</vt:lpstr>
      <vt:lpstr>Does anyone really use Python?</vt:lpstr>
      <vt:lpstr>You need to install software on your PC/laptop</vt:lpstr>
      <vt:lpstr>The installation steps</vt:lpstr>
      <vt:lpstr>You have now created</vt:lpstr>
      <vt:lpstr>In Python we use a # to indicate comments</vt:lpstr>
      <vt:lpstr>Congratulations you are now a 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python programming</dc:title>
  <dc:creator>Pranay Dattani</dc:creator>
  <cp:lastModifiedBy>Pranay Dattani</cp:lastModifiedBy>
  <cp:revision>2</cp:revision>
  <dcterms:created xsi:type="dcterms:W3CDTF">2020-06-02T09:37:20Z</dcterms:created>
  <dcterms:modified xsi:type="dcterms:W3CDTF">2020-06-02T09:52:52Z</dcterms:modified>
</cp:coreProperties>
</file>