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73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7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31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3899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55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26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40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68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5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11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2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11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03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98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7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14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ruby.libhunt.com/gruff-alternativ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different colored lines&#10;&#10;AI-generated content may be incorrect.">
            <a:extLst>
              <a:ext uri="{FF2B5EF4-FFF2-40B4-BE49-F238E27FC236}">
                <a16:creationId xmlns:a16="http://schemas.microsoft.com/office/drawing/2014/main" id="{6C325C57-3FF3-AF42-91A6-8775BC5C7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6000"/>
                    </a14:imgEffect>
                    <a14:imgEffect>
                      <a14:brightnessContrast bright="-40000" contrast="26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6758" y="717346"/>
            <a:ext cx="9144000" cy="69612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31235B-0D37-8EC4-FE9A-2DC52E66337D}"/>
              </a:ext>
            </a:extLst>
          </p:cNvPr>
          <p:cNvSpPr txBox="1"/>
          <p:nvPr/>
        </p:nvSpPr>
        <p:spPr>
          <a:xfrm>
            <a:off x="762000" y="6286500"/>
            <a:ext cx="762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4" tooltip="https://ruby.libhunt.com/gruff-alternatives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5" tooltip="https://creativecommons.org/licenses/by-sa/3.0/"/>
              </a:rPr>
              <a:t>CC BY-SA</a:t>
            </a:r>
            <a:endParaRPr lang="en-IN" sz="9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717345"/>
            <a:ext cx="9350477" cy="1925999"/>
          </a:xfr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/>
          <a:lstStyle/>
          <a:p>
            <a:r>
              <a:rPr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Amazon Sales Dashboard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974" y="3559277"/>
            <a:ext cx="9024784" cy="260719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b="1" spc="300" dirty="0">
                <a:solidFill>
                  <a:schemeClr val="accent6"/>
                </a:solidFill>
              </a:rPr>
              <a:t>Insights generated from Power BI visualizations</a:t>
            </a:r>
            <a:endParaRPr lang="en-US" b="1" spc="300" dirty="0">
              <a:solidFill>
                <a:schemeClr val="accent6"/>
              </a:solidFill>
            </a:endParaRPr>
          </a:p>
          <a:p>
            <a:endParaRPr lang="en-IN" b="1" spc="300" dirty="0">
              <a:solidFill>
                <a:schemeClr val="accent6"/>
              </a:solidFill>
            </a:endParaRPr>
          </a:p>
          <a:p>
            <a:pPr algn="r"/>
            <a:r>
              <a:rPr lang="en-IN" b="1" spc="-150" dirty="0">
                <a:solidFill>
                  <a:schemeClr val="bg1"/>
                </a:solidFill>
              </a:rPr>
              <a:t>Name : </a:t>
            </a:r>
            <a:r>
              <a:rPr lang="en-IN" b="1" spc="-150" dirty="0" err="1">
                <a:solidFill>
                  <a:schemeClr val="bg1"/>
                </a:solidFill>
              </a:rPr>
              <a:t>G.Pranay</a:t>
            </a:r>
            <a:r>
              <a:rPr lang="en-IN" b="1" spc="-150" dirty="0">
                <a:solidFill>
                  <a:schemeClr val="bg1"/>
                </a:solidFill>
              </a:rPr>
              <a:t> Kumar</a:t>
            </a:r>
          </a:p>
          <a:p>
            <a:pPr algn="r"/>
            <a:endParaRPr b="1" spc="-15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-24782"/>
            <a:ext cx="7704667" cy="1981200"/>
          </a:xfrm>
        </p:spPr>
        <p:txBody>
          <a:bodyPr/>
          <a:lstStyle/>
          <a:p>
            <a:r>
              <a:rPr dirty="0"/>
              <a:t>Sales Overview &amp; Top Performers</a:t>
            </a:r>
          </a:p>
        </p:txBody>
      </p:sp>
      <p:pic>
        <p:nvPicPr>
          <p:cNvPr id="3" name="Picture 2" descr="Screenshot 2025-08-08 1406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2" y="1371600"/>
            <a:ext cx="6513871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23818" y="3746090"/>
            <a:ext cx="2462981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1400">
                <a:solidFill>
                  <a:srgbClr val="000000"/>
                </a:solidFill>
              </a:defRPr>
            </a:pPr>
            <a:r>
              <a:rPr b="1" dirty="0"/>
              <a:t>Total quantity sold: 50K units.</a:t>
            </a:r>
          </a:p>
          <a:p>
            <a:pPr>
              <a:defRPr sz="1400">
                <a:solidFill>
                  <a:srgbClr val="000000"/>
                </a:solidFill>
              </a:defRPr>
            </a:pPr>
            <a:r>
              <a:rPr b="1" dirty="0"/>
              <a:t>Top style: SET444 with 1.80K in sales.</a:t>
            </a:r>
          </a:p>
          <a:p>
            <a:pPr>
              <a:defRPr sz="1400">
                <a:solidFill>
                  <a:srgbClr val="000000"/>
                </a:solidFill>
              </a:defRPr>
            </a:pPr>
            <a:r>
              <a:rPr b="1" dirty="0"/>
              <a:t>Top city: </a:t>
            </a:r>
            <a:r>
              <a:rPr b="1" dirty="0" err="1"/>
              <a:t>Zundal</a:t>
            </a:r>
            <a:r>
              <a:rPr b="1" dirty="0"/>
              <a:t> contributing 1.63K in sales.</a:t>
            </a:r>
          </a:p>
          <a:p>
            <a:pPr>
              <a:defRPr sz="1400">
                <a:solidFill>
                  <a:srgbClr val="000000"/>
                </a:solidFill>
              </a:defRPr>
            </a:pPr>
            <a:r>
              <a:rPr b="1" dirty="0"/>
              <a:t>Top category: 'Set' generating 17M revenue.</a:t>
            </a:r>
          </a:p>
          <a:p>
            <a:pPr>
              <a:defRPr sz="1400">
                <a:solidFill>
                  <a:srgbClr val="000000"/>
                </a:solidFill>
              </a:defRPr>
            </a:pPr>
            <a:r>
              <a:rPr b="1" dirty="0"/>
              <a:t>Courier activity peaks in December with 4,133 shipments.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Monthly Trends by Category</a:t>
            </a:r>
          </a:p>
        </p:txBody>
      </p:sp>
      <p:pic>
        <p:nvPicPr>
          <p:cNvPr id="3" name="Picture 2" descr="Screenshot 2025-08-08 1430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7454184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86400" y="1371600"/>
            <a:ext cx="36576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>
                <a:solidFill>
                  <a:srgbClr val="000000"/>
                </a:solidFill>
              </a:defRPr>
            </a:pPr>
            <a:r>
              <a:t>Total sales amount: 33.48M.</a:t>
            </a:r>
          </a:p>
          <a:p>
            <a:pPr>
              <a:defRPr sz="1400">
                <a:solidFill>
                  <a:srgbClr val="000000"/>
                </a:solidFill>
              </a:defRPr>
            </a:pPr>
            <a:r>
              <a:t>Sales remain consistent month-to-month.</a:t>
            </a:r>
          </a:p>
          <a:p>
            <a:pPr>
              <a:defRPr sz="1400">
                <a:solidFill>
                  <a:srgbClr val="000000"/>
                </a:solidFill>
              </a:defRPr>
            </a:pPr>
            <a:r>
              <a:t>High contribution from categories: Set, Kurta, Western Dress.</a:t>
            </a:r>
          </a:p>
          <a:p>
            <a:pPr>
              <a:defRPr sz="1400">
                <a:solidFill>
                  <a:srgbClr val="000000"/>
                </a:solidFill>
              </a:defRPr>
            </a:pPr>
            <a:r>
              <a:t>Lower sales in Blouse, Saree, and Bottom categories.</a:t>
            </a:r>
          </a:p>
          <a:p>
            <a:pPr>
              <a:defRPr sz="1400">
                <a:solidFill>
                  <a:srgbClr val="000000"/>
                </a:solidFill>
              </a:defRPr>
            </a:pPr>
            <a:r>
              <a:t>Slight drop in mid-year, rebound towards year-end.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- Focus on promoting top categories ('Set', 'Kurta') for higher revenue.</a:t>
            </a:r>
          </a:p>
          <a:p>
            <a:r>
              <a:t>- Explore marketing strategies to boost low-performing categories.</a:t>
            </a:r>
          </a:p>
          <a:p>
            <a:r>
              <a:t>- Target high-value cities like Zundal with localized promotions.</a:t>
            </a:r>
          </a:p>
          <a:p>
            <a:r>
              <a:t>- Prepare inventory for December's courier demand spike.</a:t>
            </a:r>
          </a:p>
          <a:p>
            <a:r>
              <a:t>- Continue monthly monitoring for trend shifts and seasonality.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14</TotalTime>
  <Words>176</Words>
  <Application>Microsoft Office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Arial Rounded MT Bold</vt:lpstr>
      <vt:lpstr>Century Gothic</vt:lpstr>
      <vt:lpstr>Vapor Trail</vt:lpstr>
      <vt:lpstr>Amazon Sales Dashboard Analysis</vt:lpstr>
      <vt:lpstr>Sales Overview &amp; Top Performers</vt:lpstr>
      <vt:lpstr>Monthly Trends by Category</vt:lpstr>
      <vt:lpstr>Key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Pranai Kumar</dc:creator>
  <cp:keywords/>
  <dc:description>generated using python-pptx</dc:description>
  <cp:lastModifiedBy>pranay kumar</cp:lastModifiedBy>
  <cp:revision>3</cp:revision>
  <dcterms:created xsi:type="dcterms:W3CDTF">2013-01-27T09:14:16Z</dcterms:created>
  <dcterms:modified xsi:type="dcterms:W3CDTF">2025-08-08T10:04:06Z</dcterms:modified>
  <cp:category/>
</cp:coreProperties>
</file>