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4" r:id="rId4"/>
    <p:sldId id="269" r:id="rId5"/>
    <p:sldId id="270" r:id="rId6"/>
    <p:sldId id="265" r:id="rId7"/>
    <p:sldId id="266" r:id="rId8"/>
    <p:sldId id="272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3131E-9814-46A4-8D44-64044D52108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28522B-576B-4E57-91B7-DE11040E13E0}">
      <dgm:prSet custT="1"/>
      <dgm:spPr/>
      <dgm:t>
        <a:bodyPr/>
        <a:lstStyle/>
        <a:p>
          <a:r>
            <a:rPr lang="en-US" sz="2400" b="1" dirty="0">
              <a:latin typeface="+mn-lt"/>
            </a:rPr>
            <a:t>Actors wise Use Cases</a:t>
          </a:r>
          <a:endParaRPr lang="en-US" sz="2400" dirty="0">
            <a:latin typeface="+mn-lt"/>
          </a:endParaRPr>
        </a:p>
      </dgm:t>
    </dgm:pt>
    <dgm:pt modelId="{BA294BC2-41AD-4810-B8EC-66C7FA4B5A9F}" type="parTrans" cxnId="{772E76A5-511D-4A70-A28C-E9DA8A7A5F57}">
      <dgm:prSet/>
      <dgm:spPr/>
      <dgm:t>
        <a:bodyPr/>
        <a:lstStyle/>
        <a:p>
          <a:endParaRPr lang="en-US"/>
        </a:p>
      </dgm:t>
    </dgm:pt>
    <dgm:pt modelId="{5DA5AEA2-397D-433B-AA90-09021292C5BE}" type="sibTrans" cxnId="{772E76A5-511D-4A70-A28C-E9DA8A7A5F57}">
      <dgm:prSet/>
      <dgm:spPr/>
      <dgm:t>
        <a:bodyPr/>
        <a:lstStyle/>
        <a:p>
          <a:endParaRPr lang="en-US"/>
        </a:p>
      </dgm:t>
    </dgm:pt>
    <dgm:pt modelId="{D31B7637-EC61-4BED-BAF5-F4E5D32A1437}">
      <dgm:prSet custT="1"/>
      <dgm:spPr/>
      <dgm:t>
        <a:bodyPr/>
        <a:lstStyle/>
        <a:p>
          <a:r>
            <a:rPr lang="en-US" sz="2000" b="1" dirty="0"/>
            <a:t>User 			                	 Notes Database</a:t>
          </a:r>
          <a:r>
            <a:rPr lang="en-US" sz="2000" dirty="0"/>
            <a:t>	</a:t>
          </a:r>
          <a:r>
            <a:rPr lang="en-US" sz="2000" b="1" dirty="0"/>
            <a:t> </a:t>
          </a:r>
          <a:br>
            <a:rPr lang="en-US" sz="2000" dirty="0"/>
          </a:br>
          <a:r>
            <a:rPr lang="en-US" sz="2000" dirty="0"/>
            <a:t>• Register			   	 • Update records	</a:t>
          </a:r>
          <a:br>
            <a:rPr lang="en-US" sz="2000" dirty="0"/>
          </a:br>
          <a:r>
            <a:rPr lang="en-US" sz="2000" dirty="0"/>
            <a:t>• Login 				  • Show Status</a:t>
          </a:r>
        </a:p>
        <a:p>
          <a:r>
            <a:rPr lang="en-US" sz="2000" dirty="0"/>
            <a:t>•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Enter data	</a:t>
          </a:r>
          <a:r>
            <a:rPr lang="en-US" sz="2000" dirty="0"/>
            <a:t>			</a:t>
          </a:r>
          <a:br>
            <a:rPr lang="en-US" sz="2000" dirty="0"/>
          </a:br>
          <a:r>
            <a:rPr lang="en-US" sz="2000" dirty="0"/>
            <a:t>• Search a note by date &amp; time			 </a:t>
          </a:r>
          <a:br>
            <a:rPr lang="en-US" sz="2000" dirty="0"/>
          </a:br>
          <a:r>
            <a:rPr lang="en-US" sz="2000" dirty="0"/>
            <a:t>• View data </a:t>
          </a:r>
          <a:br>
            <a:rPr lang="en-US" sz="2000" dirty="0"/>
          </a:br>
          <a:br>
            <a:rPr lang="en-US" sz="2000" dirty="0"/>
          </a:br>
          <a:br>
            <a:rPr lang="en-US" sz="1900" dirty="0"/>
          </a:br>
          <a:endParaRPr lang="en-US" sz="1900" dirty="0"/>
        </a:p>
      </dgm:t>
    </dgm:pt>
    <dgm:pt modelId="{19C1716E-3FA3-49E1-8F66-6EEDB384E9E4}" type="parTrans" cxnId="{784B7ECE-0681-4481-8A65-4E5C70F3ADD8}">
      <dgm:prSet/>
      <dgm:spPr/>
      <dgm:t>
        <a:bodyPr/>
        <a:lstStyle/>
        <a:p>
          <a:endParaRPr lang="en-US"/>
        </a:p>
      </dgm:t>
    </dgm:pt>
    <dgm:pt modelId="{21352721-8D3D-4A9A-853E-F73ED2F8F6F1}" type="sibTrans" cxnId="{784B7ECE-0681-4481-8A65-4E5C70F3ADD8}">
      <dgm:prSet/>
      <dgm:spPr/>
      <dgm:t>
        <a:bodyPr/>
        <a:lstStyle/>
        <a:p>
          <a:endParaRPr lang="en-US"/>
        </a:p>
      </dgm:t>
    </dgm:pt>
    <dgm:pt modelId="{812D3657-B50B-42E7-BE67-8231299A8282}" type="pres">
      <dgm:prSet presAssocID="{FE13131E-9814-46A4-8D44-64044D521081}" presName="linear" presStyleCnt="0">
        <dgm:presLayoutVars>
          <dgm:animLvl val="lvl"/>
          <dgm:resizeHandles val="exact"/>
        </dgm:presLayoutVars>
      </dgm:prSet>
      <dgm:spPr/>
    </dgm:pt>
    <dgm:pt modelId="{BB484840-34EC-4F1D-83A4-9FCA3C00E62D}" type="pres">
      <dgm:prSet presAssocID="{6128522B-576B-4E57-91B7-DE11040E13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FB6B4B-BBB7-40DD-BBC4-D35EE89C98D4}" type="pres">
      <dgm:prSet presAssocID="{5DA5AEA2-397D-433B-AA90-09021292C5BE}" presName="spacer" presStyleCnt="0"/>
      <dgm:spPr/>
    </dgm:pt>
    <dgm:pt modelId="{28E1B254-2BD7-43CD-BFC6-C6B739A1E6E9}" type="pres">
      <dgm:prSet presAssocID="{D31B7637-EC61-4BED-BAF5-F4E5D32A1437}" presName="parentText" presStyleLbl="node1" presStyleIdx="1" presStyleCnt="2" custLinFactY="-964" custLinFactNeighborX="-462" custLinFactNeighborY="-100000">
        <dgm:presLayoutVars>
          <dgm:chMax val="0"/>
          <dgm:bulletEnabled val="1"/>
        </dgm:presLayoutVars>
      </dgm:prSet>
      <dgm:spPr/>
    </dgm:pt>
  </dgm:ptLst>
  <dgm:cxnLst>
    <dgm:cxn modelId="{CE2E6366-AF7D-4FA8-93E9-4C477CC66A67}" type="presOf" srcId="{D31B7637-EC61-4BED-BAF5-F4E5D32A1437}" destId="{28E1B254-2BD7-43CD-BFC6-C6B739A1E6E9}" srcOrd="0" destOrd="0" presId="urn:microsoft.com/office/officeart/2005/8/layout/vList2"/>
    <dgm:cxn modelId="{A2884C85-1AC5-4F4A-A90D-4A3369DC9510}" type="presOf" srcId="{6128522B-576B-4E57-91B7-DE11040E13E0}" destId="{BB484840-34EC-4F1D-83A4-9FCA3C00E62D}" srcOrd="0" destOrd="0" presId="urn:microsoft.com/office/officeart/2005/8/layout/vList2"/>
    <dgm:cxn modelId="{772E76A5-511D-4A70-A28C-E9DA8A7A5F57}" srcId="{FE13131E-9814-46A4-8D44-64044D521081}" destId="{6128522B-576B-4E57-91B7-DE11040E13E0}" srcOrd="0" destOrd="0" parTransId="{BA294BC2-41AD-4810-B8EC-66C7FA4B5A9F}" sibTransId="{5DA5AEA2-397D-433B-AA90-09021292C5BE}"/>
    <dgm:cxn modelId="{784B7ECE-0681-4481-8A65-4E5C70F3ADD8}" srcId="{FE13131E-9814-46A4-8D44-64044D521081}" destId="{D31B7637-EC61-4BED-BAF5-F4E5D32A1437}" srcOrd="1" destOrd="0" parTransId="{19C1716E-3FA3-49E1-8F66-6EEDB384E9E4}" sibTransId="{21352721-8D3D-4A9A-853E-F73ED2F8F6F1}"/>
    <dgm:cxn modelId="{B0A660E5-CBDB-422B-B1B4-10B854BA0427}" type="presOf" srcId="{FE13131E-9814-46A4-8D44-64044D521081}" destId="{812D3657-B50B-42E7-BE67-8231299A8282}" srcOrd="0" destOrd="0" presId="urn:microsoft.com/office/officeart/2005/8/layout/vList2"/>
    <dgm:cxn modelId="{E95A2431-5EF8-474A-8884-9DA7CBC5D49A}" type="presParOf" srcId="{812D3657-B50B-42E7-BE67-8231299A8282}" destId="{BB484840-34EC-4F1D-83A4-9FCA3C00E62D}" srcOrd="0" destOrd="0" presId="urn:microsoft.com/office/officeart/2005/8/layout/vList2"/>
    <dgm:cxn modelId="{EF62E7A0-BCCD-4EAF-BD49-A68191A1FF1D}" type="presParOf" srcId="{812D3657-B50B-42E7-BE67-8231299A8282}" destId="{65FB6B4B-BBB7-40DD-BBC4-D35EE89C98D4}" srcOrd="1" destOrd="0" presId="urn:microsoft.com/office/officeart/2005/8/layout/vList2"/>
    <dgm:cxn modelId="{7BAB11D8-E0D1-4766-B080-D65F80631E39}" type="presParOf" srcId="{812D3657-B50B-42E7-BE67-8231299A8282}" destId="{28E1B254-2BD7-43CD-BFC6-C6B739A1E6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4840-34EC-4F1D-83A4-9FCA3C00E62D}">
      <dsp:nvSpPr>
        <dsp:cNvPr id="0" name=""/>
        <dsp:cNvSpPr/>
      </dsp:nvSpPr>
      <dsp:spPr>
        <a:xfrm>
          <a:off x="0" y="1070"/>
          <a:ext cx="8318374" cy="25568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</a:rPr>
            <a:t>Actors wise Use Cases</a:t>
          </a:r>
          <a:endParaRPr lang="en-US" sz="2400" kern="1200" dirty="0">
            <a:latin typeface="+mn-lt"/>
          </a:endParaRPr>
        </a:p>
      </dsp:txBody>
      <dsp:txXfrm>
        <a:off x="124813" y="125883"/>
        <a:ext cx="8068748" cy="2307189"/>
      </dsp:txXfrm>
    </dsp:sp>
    <dsp:sp modelId="{28E1B254-2BD7-43CD-BFC6-C6B739A1E6E9}">
      <dsp:nvSpPr>
        <dsp:cNvPr id="0" name=""/>
        <dsp:cNvSpPr/>
      </dsp:nvSpPr>
      <dsp:spPr>
        <a:xfrm>
          <a:off x="0" y="2533238"/>
          <a:ext cx="8318374" cy="25568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User 			                	 Notes Database</a:t>
          </a:r>
          <a:r>
            <a:rPr lang="en-US" sz="2000" kern="1200" dirty="0"/>
            <a:t>	</a:t>
          </a:r>
          <a:r>
            <a:rPr lang="en-US" sz="2000" b="1" kern="1200" dirty="0"/>
            <a:t> </a:t>
          </a:r>
          <a:br>
            <a:rPr lang="en-US" sz="2000" kern="1200" dirty="0"/>
          </a:br>
          <a:r>
            <a:rPr lang="en-US" sz="2000" kern="1200" dirty="0"/>
            <a:t>• Register			   	 • Update records	</a:t>
          </a:r>
          <a:br>
            <a:rPr lang="en-US" sz="2000" kern="1200" dirty="0"/>
          </a:br>
          <a:r>
            <a:rPr lang="en-US" sz="2000" kern="1200" dirty="0"/>
            <a:t>• Login 				  • Show Status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Enter data	</a:t>
          </a:r>
          <a:r>
            <a:rPr lang="en-US" sz="2000" kern="1200" dirty="0"/>
            <a:t>			</a:t>
          </a:r>
          <a:br>
            <a:rPr lang="en-US" sz="2000" kern="1200" dirty="0"/>
          </a:br>
          <a:r>
            <a:rPr lang="en-US" sz="2000" kern="1200" dirty="0"/>
            <a:t>• Search a note by date &amp; time			 </a:t>
          </a:r>
          <a:br>
            <a:rPr lang="en-US" sz="2000" kern="1200" dirty="0"/>
          </a:br>
          <a:r>
            <a:rPr lang="en-US" sz="2000" kern="1200" dirty="0"/>
            <a:t>• View data </a:t>
          </a:r>
          <a:br>
            <a:rPr lang="en-US" sz="2000" kern="1200" dirty="0"/>
          </a:br>
          <a:br>
            <a:rPr lang="en-US" sz="2000" kern="1200" dirty="0"/>
          </a:br>
          <a:br>
            <a:rPr lang="en-US" sz="1900" kern="1200" dirty="0"/>
          </a:br>
          <a:endParaRPr lang="en-US" sz="1900" kern="1200" dirty="0"/>
        </a:p>
      </dsp:txBody>
      <dsp:txXfrm>
        <a:off x="124813" y="2658051"/>
        <a:ext cx="8068748" cy="230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34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1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19E6-1EEB-4302-B256-F2477B1153F8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3577456"/>
            <a:ext cx="6248400" cy="20613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70C0"/>
                </a:solidFill>
              </a:rPr>
              <a:t>NOTE MANAGEMENT SYSTEM</a:t>
            </a:r>
            <a:br>
              <a:rPr lang="en-US" sz="3600" dirty="0"/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Members: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M .Pranay Kumar Reddy(027)</a:t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M .</a:t>
            </a:r>
            <a:r>
              <a:rPr lang="en-US" sz="2200" dirty="0" err="1">
                <a:solidFill>
                  <a:srgbClr val="0070C0"/>
                </a:solidFill>
              </a:rPr>
              <a:t>Srujan</a:t>
            </a:r>
            <a:r>
              <a:rPr lang="en-US" sz="2200" dirty="0">
                <a:solidFill>
                  <a:srgbClr val="0070C0"/>
                </a:solidFill>
              </a:rPr>
              <a:t> Reddy(046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  <a:endParaRPr lang="en-US" sz="3600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5363280E-176C-4CCB-91F0-9ED8BFE1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274" y="591670"/>
            <a:ext cx="2742004" cy="27420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843C6-E6EE-40A9-B8A4-C1E2AF009751}"/>
              </a:ext>
            </a:extLst>
          </p:cNvPr>
          <p:cNvSpPr txBox="1"/>
          <p:nvPr/>
        </p:nvSpPr>
        <p:spPr>
          <a:xfrm>
            <a:off x="1066800" y="2667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Arial Rounded MT Bold" panose="020F0704030504030204" pitchFamily="34" charset="0"/>
                <a:cs typeface="Angsana New" panose="020B0502040204020203" pitchFamily="18" charset="-34"/>
              </a:rPr>
              <a:t>THANK YOU</a:t>
            </a:r>
            <a:endParaRPr lang="en-IN" sz="7200" dirty="0">
              <a:solidFill>
                <a:schemeClr val="accent2"/>
              </a:solidFill>
              <a:latin typeface="Arial Rounded MT Bold" panose="020F0704030504030204" pitchFamily="34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90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8C28F-DA36-47D6-9AEF-752B42DCA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1512442" y="1131994"/>
            <a:ext cx="6120523" cy="4590386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32A4E82-D42F-4181-96F8-C03B76C40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05765"/>
              </p:ext>
            </p:extLst>
          </p:nvPr>
        </p:nvGraphicFramePr>
        <p:xfrm>
          <a:off x="901826" y="891540"/>
          <a:ext cx="8318374" cy="512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user to register to access</a:t>
            </a:r>
          </a:p>
          <a:p>
            <a:pPr>
              <a:lnSpc>
                <a:spcPts val="28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Pre-conditions:None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Account is created for the user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37F81B0-6A3C-4B7F-999F-5429AF4C7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33433"/>
              </p:ext>
            </p:extLst>
          </p:nvPr>
        </p:nvGraphicFramePr>
        <p:xfrm>
          <a:off x="533400" y="3326740"/>
          <a:ext cx="6477000" cy="23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503710159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558612079"/>
                    </a:ext>
                  </a:extLst>
                </a:gridCol>
              </a:tblGrid>
              <a:tr h="61262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9923"/>
                  </a:ext>
                </a:extLst>
              </a:tr>
              <a:tr h="50064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1.Chooses the sign-up option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8642"/>
                  </a:ext>
                </a:extLst>
              </a:tr>
              <a:tr h="5840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for required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32157"/>
                  </a:ext>
                </a:extLst>
              </a:tr>
              <a:tr h="6908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3.Enters the data prompted by system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UC02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Login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Login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registered with the system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</a:rPr>
              <a:t>User logs in and all the options are displayed on the screen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41BA52B-8866-47AD-BA38-66D8DA00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03057"/>
              </p:ext>
            </p:extLst>
          </p:nvPr>
        </p:nvGraphicFramePr>
        <p:xfrm>
          <a:off x="457200" y="3352800"/>
          <a:ext cx="6553200" cy="242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59">
                  <a:extLst>
                    <a:ext uri="{9D8B030D-6E8A-4147-A177-3AD203B41FA5}">
                      <a16:colId xmlns:a16="http://schemas.microsoft.com/office/drawing/2014/main" val="3000710462"/>
                    </a:ext>
                  </a:extLst>
                </a:gridCol>
                <a:gridCol w="3648941">
                  <a:extLst>
                    <a:ext uri="{9D8B030D-6E8A-4147-A177-3AD203B41FA5}">
                      <a16:colId xmlns:a16="http://schemas.microsoft.com/office/drawing/2014/main" val="25972105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20463"/>
                  </a:ext>
                </a:extLst>
              </a:tr>
              <a:tr h="3859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1.Enter the username and password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22529"/>
                  </a:ext>
                </a:extLst>
              </a:tr>
              <a:tr h="14167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2.Validate username and password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a)If the username is invalid display error message and prompt for valid username.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b)If the password is invalid, display error message and prompt for valid password.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c)If username and password are valid , then login and display the home page.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0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UC03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Entry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Logged users to enter data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logged-in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Data is successfully entered</a:t>
            </a:r>
            <a:endParaRPr lang="en-US" sz="1400" dirty="0">
              <a:latin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41BA52B-8866-47AD-BA38-66D8DA00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93802"/>
              </p:ext>
            </p:extLst>
          </p:nvPr>
        </p:nvGraphicFramePr>
        <p:xfrm>
          <a:off x="457200" y="3352800"/>
          <a:ext cx="6553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59">
                  <a:extLst>
                    <a:ext uri="{9D8B030D-6E8A-4147-A177-3AD203B41FA5}">
                      <a16:colId xmlns:a16="http://schemas.microsoft.com/office/drawing/2014/main" val="3000710462"/>
                    </a:ext>
                  </a:extLst>
                </a:gridCol>
                <a:gridCol w="3648941">
                  <a:extLst>
                    <a:ext uri="{9D8B030D-6E8A-4147-A177-3AD203B41FA5}">
                      <a16:colId xmlns:a16="http://schemas.microsoft.com/office/drawing/2014/main" val="25972105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204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1.Enter the data entry option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2252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the user to enter proper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Case: UC04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a note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successfully signed-in to the system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</a:rPr>
              <a:t>Results matching the search criteria are displayed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E1C215-8121-4ACF-8207-C000D82C3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29208"/>
              </p:ext>
            </p:extLst>
          </p:nvPr>
        </p:nvGraphicFramePr>
        <p:xfrm>
          <a:off x="457200" y="3352800"/>
          <a:ext cx="6477001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538">
                  <a:extLst>
                    <a:ext uri="{9D8B030D-6E8A-4147-A177-3AD203B41FA5}">
                      <a16:colId xmlns:a16="http://schemas.microsoft.com/office/drawing/2014/main" val="2829148109"/>
                    </a:ext>
                  </a:extLst>
                </a:gridCol>
                <a:gridCol w="3319463">
                  <a:extLst>
                    <a:ext uri="{9D8B030D-6E8A-4147-A177-3AD203B41FA5}">
                      <a16:colId xmlns:a16="http://schemas.microsoft.com/office/drawing/2014/main" val="3951786842"/>
                    </a:ext>
                  </a:extLst>
                </a:gridCol>
              </a:tblGrid>
              <a:tr h="43277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60610"/>
                  </a:ext>
                </a:extLst>
              </a:tr>
              <a:tr h="4387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1.Select the search option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80687"/>
                  </a:ext>
                </a:extLst>
              </a:tr>
              <a:tr h="4387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the required date and time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9956"/>
                  </a:ext>
                </a:extLst>
              </a:tr>
              <a:tr h="61309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3.Enter the data pertaining to the required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27110"/>
                  </a:ext>
                </a:extLst>
              </a:tr>
              <a:tr h="4387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4.Retrieves all the pertaining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3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7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3436"/>
            <a:ext cx="8500188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: UC05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entered data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User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registered users to 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access the entered data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User should be successfully signed-in and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must be entered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is accessed by the user</a:t>
            </a:r>
          </a:p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5F77D3B-88C9-4D79-9645-78EFCE28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9764"/>
              </p:ext>
            </p:extLst>
          </p:nvPr>
        </p:nvGraphicFramePr>
        <p:xfrm>
          <a:off x="533400" y="3429000"/>
          <a:ext cx="64770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916127974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137823743"/>
                    </a:ext>
                  </a:extLst>
                </a:gridCol>
              </a:tblGrid>
              <a:tr h="6280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81471"/>
                  </a:ext>
                </a:extLst>
              </a:tr>
              <a:tr h="6280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1.Select the data retrieval option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79865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2.Prompts for the details required to retrieve the data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3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BD09F3-ED1E-4D2C-8D61-EC4D61528436}"/>
              </a:ext>
            </a:extLst>
          </p:cNvPr>
          <p:cNvSpPr/>
          <p:nvPr/>
        </p:nvSpPr>
        <p:spPr>
          <a:xfrm>
            <a:off x="928099" y="251459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38A830-E159-4B57-9CDE-06D417F26131}"/>
              </a:ext>
            </a:extLst>
          </p:cNvPr>
          <p:cNvCxnSpPr>
            <a:cxnSpLocks/>
          </p:cNvCxnSpPr>
          <p:nvPr/>
        </p:nvCxnSpPr>
        <p:spPr>
          <a:xfrm>
            <a:off x="1066800" y="2819396"/>
            <a:ext cx="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8D143D-6C05-4B49-96FE-39D0D72E0AED}"/>
              </a:ext>
            </a:extLst>
          </p:cNvPr>
          <p:cNvCxnSpPr>
            <a:cxnSpLocks/>
          </p:cNvCxnSpPr>
          <p:nvPr/>
        </p:nvCxnSpPr>
        <p:spPr>
          <a:xfrm flipH="1">
            <a:off x="916969" y="3047998"/>
            <a:ext cx="152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9C1378-834C-4202-88E4-FAA2B5A15408}"/>
              </a:ext>
            </a:extLst>
          </p:cNvPr>
          <p:cNvCxnSpPr>
            <a:cxnSpLocks/>
          </p:cNvCxnSpPr>
          <p:nvPr/>
        </p:nvCxnSpPr>
        <p:spPr>
          <a:xfrm>
            <a:off x="1066800" y="3047996"/>
            <a:ext cx="152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27500C-949D-449A-9BC0-51563ABF28EE}"/>
              </a:ext>
            </a:extLst>
          </p:cNvPr>
          <p:cNvCxnSpPr>
            <a:cxnSpLocks/>
          </p:cNvCxnSpPr>
          <p:nvPr/>
        </p:nvCxnSpPr>
        <p:spPr>
          <a:xfrm>
            <a:off x="914400" y="2940543"/>
            <a:ext cx="304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4C73C-61FF-4731-A6E7-59C38C55EE56}"/>
              </a:ext>
            </a:extLst>
          </p:cNvPr>
          <p:cNvSpPr/>
          <p:nvPr/>
        </p:nvSpPr>
        <p:spPr>
          <a:xfrm>
            <a:off x="2957466" y="939248"/>
            <a:ext cx="3086085" cy="449580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B89BF5-F033-4EBF-AD0D-A8BA3A6CC37A}"/>
              </a:ext>
            </a:extLst>
          </p:cNvPr>
          <p:cNvCxnSpPr>
            <a:cxnSpLocks/>
          </p:cNvCxnSpPr>
          <p:nvPr/>
        </p:nvCxnSpPr>
        <p:spPr>
          <a:xfrm flipV="1">
            <a:off x="1257086" y="1524001"/>
            <a:ext cx="922534" cy="14096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EAC116-009B-4439-92EE-40CF190C0C7A}"/>
              </a:ext>
            </a:extLst>
          </p:cNvPr>
          <p:cNvCxnSpPr/>
          <p:nvPr/>
        </p:nvCxnSpPr>
        <p:spPr>
          <a:xfrm>
            <a:off x="1243387" y="2940543"/>
            <a:ext cx="936233" cy="1479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657EDB-6187-4BAD-9880-A8CB4C79259D}"/>
              </a:ext>
            </a:extLst>
          </p:cNvPr>
          <p:cNvCxnSpPr>
            <a:cxnSpLocks/>
          </p:cNvCxnSpPr>
          <p:nvPr/>
        </p:nvCxnSpPr>
        <p:spPr>
          <a:xfrm flipV="1">
            <a:off x="1254304" y="2244680"/>
            <a:ext cx="1099334" cy="705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EBC73D-520B-4EA5-A569-0F6E2772D163}"/>
              </a:ext>
            </a:extLst>
          </p:cNvPr>
          <p:cNvCxnSpPr>
            <a:cxnSpLocks/>
          </p:cNvCxnSpPr>
          <p:nvPr/>
        </p:nvCxnSpPr>
        <p:spPr>
          <a:xfrm>
            <a:off x="1257086" y="2933696"/>
            <a:ext cx="1050746" cy="737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C544FF-0E40-4726-8E95-1F2188435189}"/>
              </a:ext>
            </a:extLst>
          </p:cNvPr>
          <p:cNvCxnSpPr>
            <a:cxnSpLocks/>
          </p:cNvCxnSpPr>
          <p:nvPr/>
        </p:nvCxnSpPr>
        <p:spPr>
          <a:xfrm>
            <a:off x="2179620" y="1524001"/>
            <a:ext cx="14017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39CD8B-3B91-40E2-992D-564E8068D9D6}"/>
              </a:ext>
            </a:extLst>
          </p:cNvPr>
          <p:cNvCxnSpPr>
            <a:cxnSpLocks/>
          </p:cNvCxnSpPr>
          <p:nvPr/>
        </p:nvCxnSpPr>
        <p:spPr>
          <a:xfrm>
            <a:off x="2365410" y="2244680"/>
            <a:ext cx="12159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616940-7651-4EEC-9BFC-86FCA330F0C2}"/>
              </a:ext>
            </a:extLst>
          </p:cNvPr>
          <p:cNvCxnSpPr>
            <a:cxnSpLocks/>
          </p:cNvCxnSpPr>
          <p:nvPr/>
        </p:nvCxnSpPr>
        <p:spPr>
          <a:xfrm>
            <a:off x="2307832" y="3670851"/>
            <a:ext cx="12735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B40ECE-A4E8-4FBE-A49E-AC5F63C2D9C4}"/>
              </a:ext>
            </a:extLst>
          </p:cNvPr>
          <p:cNvCxnSpPr>
            <a:cxnSpLocks/>
          </p:cNvCxnSpPr>
          <p:nvPr/>
        </p:nvCxnSpPr>
        <p:spPr>
          <a:xfrm>
            <a:off x="2179620" y="4419600"/>
            <a:ext cx="14017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9345554-785E-4DE5-B9DA-6D7757F964D1}"/>
              </a:ext>
            </a:extLst>
          </p:cNvPr>
          <p:cNvSpPr/>
          <p:nvPr/>
        </p:nvSpPr>
        <p:spPr>
          <a:xfrm>
            <a:off x="3600444" y="1295402"/>
            <a:ext cx="1676400" cy="41909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0F8FAD-9D84-4AB0-ADAE-EE077FC014F1}"/>
              </a:ext>
            </a:extLst>
          </p:cNvPr>
          <p:cNvSpPr/>
          <p:nvPr/>
        </p:nvSpPr>
        <p:spPr>
          <a:xfrm>
            <a:off x="3600444" y="2019299"/>
            <a:ext cx="1676400" cy="41909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3E0C16-BCFA-4E9D-BE66-18347FE7A7A2}"/>
              </a:ext>
            </a:extLst>
          </p:cNvPr>
          <p:cNvSpPr/>
          <p:nvPr/>
        </p:nvSpPr>
        <p:spPr>
          <a:xfrm>
            <a:off x="3581400" y="2704856"/>
            <a:ext cx="1695444" cy="454219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Entry 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5AA05-B410-4F93-8DDE-B070E2174FAE}"/>
              </a:ext>
            </a:extLst>
          </p:cNvPr>
          <p:cNvCxnSpPr>
            <a:cxnSpLocks/>
          </p:cNvCxnSpPr>
          <p:nvPr/>
        </p:nvCxnSpPr>
        <p:spPr>
          <a:xfrm flipV="1">
            <a:off x="1296898" y="2931438"/>
            <a:ext cx="2267378" cy="18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CCD6020-1437-47CC-8238-A20A70E0C383}"/>
              </a:ext>
            </a:extLst>
          </p:cNvPr>
          <p:cNvSpPr/>
          <p:nvPr/>
        </p:nvSpPr>
        <p:spPr>
          <a:xfrm>
            <a:off x="3600445" y="3461301"/>
            <a:ext cx="1676400" cy="45421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data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D8906A-2CD2-4C62-A831-8A9200FC7961}"/>
              </a:ext>
            </a:extLst>
          </p:cNvPr>
          <p:cNvSpPr/>
          <p:nvPr/>
        </p:nvSpPr>
        <p:spPr>
          <a:xfrm>
            <a:off x="3600444" y="4170549"/>
            <a:ext cx="1676400" cy="45421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Retrieval</a:t>
            </a:r>
            <a:endParaRPr lang="en-IN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55521B-CFBE-439C-A53A-6F5DEEF30E0E}"/>
              </a:ext>
            </a:extLst>
          </p:cNvPr>
          <p:cNvSpPr/>
          <p:nvPr/>
        </p:nvSpPr>
        <p:spPr>
          <a:xfrm>
            <a:off x="769904" y="3429000"/>
            <a:ext cx="623529" cy="776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IN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6B905D1-729E-4B88-9BC5-0CBAADCF8C9E}"/>
              </a:ext>
            </a:extLst>
          </p:cNvPr>
          <p:cNvSpPr/>
          <p:nvPr/>
        </p:nvSpPr>
        <p:spPr>
          <a:xfrm>
            <a:off x="3048000" y="228600"/>
            <a:ext cx="3505200" cy="44542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Use-Case Diagram</a:t>
            </a:r>
            <a:endParaRPr lang="en-IN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D3FDE-348F-4741-92F5-30584DAA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799484"/>
            <a:ext cx="335309" cy="707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00D0DA-D80D-41DC-A5CB-E11E6D76D807}"/>
              </a:ext>
            </a:extLst>
          </p:cNvPr>
          <p:cNvCxnSpPr>
            <a:cxnSpLocks/>
          </p:cNvCxnSpPr>
          <p:nvPr/>
        </p:nvCxnSpPr>
        <p:spPr>
          <a:xfrm flipV="1">
            <a:off x="6400800" y="3302273"/>
            <a:ext cx="533400" cy="109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6BACA9-56FE-4FF7-BCD5-AC3D9F8E05CF}"/>
              </a:ext>
            </a:extLst>
          </p:cNvPr>
          <p:cNvCxnSpPr/>
          <p:nvPr/>
        </p:nvCxnSpPr>
        <p:spPr>
          <a:xfrm flipV="1">
            <a:off x="5276844" y="4397654"/>
            <a:ext cx="1123956" cy="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F5F6D-7592-40F9-AC28-AE9A742684AE}"/>
              </a:ext>
            </a:extLst>
          </p:cNvPr>
          <p:cNvSpPr/>
          <p:nvPr/>
        </p:nvSpPr>
        <p:spPr>
          <a:xfrm>
            <a:off x="6821397" y="3670851"/>
            <a:ext cx="798604" cy="7071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base admin</a:t>
            </a:r>
            <a:endParaRPr lang="en-IN" sz="16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1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5D29281B-C6B0-4A9D-A852-046860D56E14}"/>
              </a:ext>
            </a:extLst>
          </p:cNvPr>
          <p:cNvSpPr/>
          <p:nvPr/>
        </p:nvSpPr>
        <p:spPr>
          <a:xfrm>
            <a:off x="150260" y="205738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2F946C-5D8D-4AE9-A04C-B10FBA932266}"/>
              </a:ext>
            </a:extLst>
          </p:cNvPr>
          <p:cNvCxnSpPr>
            <a:cxnSpLocks/>
          </p:cNvCxnSpPr>
          <p:nvPr/>
        </p:nvCxnSpPr>
        <p:spPr>
          <a:xfrm flipV="1">
            <a:off x="781403" y="1009460"/>
            <a:ext cx="584912" cy="108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 descr="Login&#10;">
            <a:extLst>
              <a:ext uri="{FF2B5EF4-FFF2-40B4-BE49-F238E27FC236}">
                <a16:creationId xmlns:a16="http://schemas.microsoft.com/office/drawing/2014/main" id="{724ADF63-0D4C-4751-A66C-7AF0AC7A47EA}"/>
              </a:ext>
            </a:extLst>
          </p:cNvPr>
          <p:cNvSpPr/>
          <p:nvPr/>
        </p:nvSpPr>
        <p:spPr>
          <a:xfrm>
            <a:off x="1343774" y="6477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01905-EC46-42C8-88FB-159BBF10CD7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67774" y="838200"/>
            <a:ext cx="684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F5C42C-666D-4604-9D3F-77130A4051B7}"/>
              </a:ext>
            </a:extLst>
          </p:cNvPr>
          <p:cNvSpPr/>
          <p:nvPr/>
        </p:nvSpPr>
        <p:spPr>
          <a:xfrm>
            <a:off x="3578405" y="617022"/>
            <a:ext cx="1295400" cy="38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94CC99-37C3-477D-891D-BAE191F5C3B3}"/>
              </a:ext>
            </a:extLst>
          </p:cNvPr>
          <p:cNvCxnSpPr>
            <a:cxnSpLocks/>
          </p:cNvCxnSpPr>
          <p:nvPr/>
        </p:nvCxnSpPr>
        <p:spPr>
          <a:xfrm>
            <a:off x="4873805" y="838140"/>
            <a:ext cx="821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6E6AB314-694A-4E10-BF46-830A491DD6FD}"/>
              </a:ext>
            </a:extLst>
          </p:cNvPr>
          <p:cNvSpPr/>
          <p:nvPr/>
        </p:nvSpPr>
        <p:spPr>
          <a:xfrm>
            <a:off x="5715004" y="260787"/>
            <a:ext cx="1390862" cy="11700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A774B-F005-401C-9983-84C965445CEA}"/>
              </a:ext>
            </a:extLst>
          </p:cNvPr>
          <p:cNvCxnSpPr>
            <a:cxnSpLocks/>
          </p:cNvCxnSpPr>
          <p:nvPr/>
        </p:nvCxnSpPr>
        <p:spPr>
          <a:xfrm flipH="1">
            <a:off x="4120363" y="1402035"/>
            <a:ext cx="2270807" cy="426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AACAC-7798-479B-90A2-42D31AD0147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396215" y="1362873"/>
            <a:ext cx="46854" cy="694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8D527D6-6A9F-4C30-9EEE-DAEE1748AA24}"/>
              </a:ext>
            </a:extLst>
          </p:cNvPr>
          <p:cNvSpPr/>
          <p:nvPr/>
        </p:nvSpPr>
        <p:spPr>
          <a:xfrm>
            <a:off x="3259500" y="1508145"/>
            <a:ext cx="861856" cy="8540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585782-4C07-4B36-8C93-A8E7A545609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064660" y="1935170"/>
            <a:ext cx="2194840" cy="50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8C11AD0-9988-454A-8DD7-0A0751FE0A9C}"/>
              </a:ext>
            </a:extLst>
          </p:cNvPr>
          <p:cNvSpPr/>
          <p:nvPr/>
        </p:nvSpPr>
        <p:spPr>
          <a:xfrm>
            <a:off x="6038210" y="2057382"/>
            <a:ext cx="809717" cy="7926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2AB0B5-46A5-449A-B0E2-1AEB6572A58A}"/>
              </a:ext>
            </a:extLst>
          </p:cNvPr>
          <p:cNvCxnSpPr/>
          <p:nvPr/>
        </p:nvCxnSpPr>
        <p:spPr>
          <a:xfrm flipV="1">
            <a:off x="8915400" y="-20548"/>
            <a:ext cx="12843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83B9B-7D94-4D31-AB58-269D1388209D}"/>
              </a:ext>
            </a:extLst>
          </p:cNvPr>
          <p:cNvCxnSpPr>
            <a:cxnSpLocks/>
          </p:cNvCxnSpPr>
          <p:nvPr/>
        </p:nvCxnSpPr>
        <p:spPr>
          <a:xfrm>
            <a:off x="6443068" y="2850043"/>
            <a:ext cx="0" cy="88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4DC383-5D18-49E7-B7E5-2F6DC3F18045}"/>
              </a:ext>
            </a:extLst>
          </p:cNvPr>
          <p:cNvSpPr/>
          <p:nvPr/>
        </p:nvSpPr>
        <p:spPr>
          <a:xfrm>
            <a:off x="5424229" y="3733800"/>
            <a:ext cx="1990825" cy="685800"/>
          </a:xfrm>
          <a:prstGeom prst="roundRect">
            <a:avLst>
              <a:gd name="adj" fmla="val 25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Data(Notes)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B87B8C-A82D-4F0B-B8B7-D89E0EDE8A47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6419642" y="4419600"/>
            <a:ext cx="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A05922-58D3-427E-A8A1-6FB72A343E9E}"/>
              </a:ext>
            </a:extLst>
          </p:cNvPr>
          <p:cNvCxnSpPr>
            <a:cxnSpLocks/>
          </p:cNvCxnSpPr>
          <p:nvPr/>
        </p:nvCxnSpPr>
        <p:spPr>
          <a:xfrm flipH="1">
            <a:off x="5284771" y="5104544"/>
            <a:ext cx="1134872" cy="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FBFA185-73D6-43D9-9809-2782A5EA064D}"/>
              </a:ext>
            </a:extLst>
          </p:cNvPr>
          <p:cNvSpPr/>
          <p:nvPr/>
        </p:nvSpPr>
        <p:spPr>
          <a:xfrm>
            <a:off x="3456267" y="4784448"/>
            <a:ext cx="1820235" cy="64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for The data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6BD19F-9EFE-48D8-8C76-C7D14B75A322}"/>
              </a:ext>
            </a:extLst>
          </p:cNvPr>
          <p:cNvCxnSpPr>
            <a:stCxn id="56" idx="1"/>
          </p:cNvCxnSpPr>
          <p:nvPr/>
        </p:nvCxnSpPr>
        <p:spPr>
          <a:xfrm flipH="1">
            <a:off x="2760621" y="5104544"/>
            <a:ext cx="695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FAE2598-FA5B-4894-8CC4-A7A298B9C9AA}"/>
              </a:ext>
            </a:extLst>
          </p:cNvPr>
          <p:cNvSpPr/>
          <p:nvPr/>
        </p:nvSpPr>
        <p:spPr>
          <a:xfrm>
            <a:off x="1236621" y="4762500"/>
            <a:ext cx="1524000" cy="64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the data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72A9E-9D3B-4E21-933E-EBDFD63EC244}"/>
              </a:ext>
            </a:extLst>
          </p:cNvPr>
          <p:cNvCxnSpPr>
            <a:cxnSpLocks/>
          </p:cNvCxnSpPr>
          <p:nvPr/>
        </p:nvCxnSpPr>
        <p:spPr>
          <a:xfrm flipH="1" flipV="1">
            <a:off x="766201" y="3436283"/>
            <a:ext cx="577573" cy="1326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AA7820-7E0E-4571-8E92-6C89D4EC428D}"/>
              </a:ext>
            </a:extLst>
          </p:cNvPr>
          <p:cNvSpPr/>
          <p:nvPr/>
        </p:nvSpPr>
        <p:spPr>
          <a:xfrm>
            <a:off x="20569" y="3012797"/>
            <a:ext cx="1216052" cy="39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8A3646-7449-4282-AE54-C48DC59C908D}"/>
              </a:ext>
            </a:extLst>
          </p:cNvPr>
          <p:cNvSpPr/>
          <p:nvPr/>
        </p:nvSpPr>
        <p:spPr>
          <a:xfrm>
            <a:off x="975687" y="5841691"/>
            <a:ext cx="5415482" cy="77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23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499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Times New Roman</vt:lpstr>
      <vt:lpstr>Trebuchet MS</vt:lpstr>
      <vt:lpstr>Wingdings 3</vt:lpstr>
      <vt:lpstr>Facet</vt:lpstr>
      <vt:lpstr>NOTE MANAGEMENT SYSTEM  Members: M .Pranay Kumar Reddy(027) M .Srujan Reddy(046)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MANAGEMENT SYSTEM  </dc:title>
  <dc:creator>19-737-027_MAILA PRANAY KUMAR REDDY</dc:creator>
  <cp:lastModifiedBy>Pranay Reddy</cp:lastModifiedBy>
  <cp:revision>17</cp:revision>
  <dcterms:created xsi:type="dcterms:W3CDTF">2020-11-05T18:15:23Z</dcterms:created>
  <dcterms:modified xsi:type="dcterms:W3CDTF">2020-12-24T10:27:18Z</dcterms:modified>
</cp:coreProperties>
</file>