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306" r:id="rId3"/>
    <p:sldId id="258" r:id="rId4"/>
    <p:sldId id="283" r:id="rId5"/>
    <p:sldId id="282" r:id="rId6"/>
    <p:sldId id="262" r:id="rId7"/>
    <p:sldId id="263" r:id="rId8"/>
    <p:sldId id="286" r:id="rId9"/>
    <p:sldId id="298" r:id="rId10"/>
    <p:sldId id="302" r:id="rId11"/>
    <p:sldId id="300" r:id="rId12"/>
    <p:sldId id="287" r:id="rId13"/>
    <p:sldId id="288" r:id="rId14"/>
    <p:sldId id="289" r:id="rId15"/>
    <p:sldId id="304" r:id="rId16"/>
    <p:sldId id="290" r:id="rId17"/>
    <p:sldId id="296" r:id="rId18"/>
    <p:sldId id="297" r:id="rId19"/>
    <p:sldId id="291" r:id="rId20"/>
    <p:sldId id="292" r:id="rId21"/>
    <p:sldId id="293" r:id="rId22"/>
    <p:sldId id="299" r:id="rId23"/>
    <p:sldId id="294" r:id="rId24"/>
    <p:sldId id="295" r:id="rId25"/>
    <p:sldId id="301" r:id="rId26"/>
    <p:sldId id="305" r:id="rId27"/>
    <p:sldId id="276"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p:cViewPr varScale="1">
        <p:scale>
          <a:sx n="65" d="100"/>
          <a:sy n="65" d="100"/>
        </p:scale>
        <p:origin x="59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11DE9-CB10-4A67-B1D6-64559ECA0125}" type="doc">
      <dgm:prSet loTypeId="urn:microsoft.com/office/officeart/2005/8/layout/bProcess3" loCatId="process" qsTypeId="urn:microsoft.com/office/officeart/2005/8/quickstyle/3d3" qsCatId="3D" csTypeId="urn:microsoft.com/office/officeart/2005/8/colors/colorful4" csCatId="colorful" phldr="1"/>
      <dgm:spPr/>
      <dgm:t>
        <a:bodyPr/>
        <a:lstStyle/>
        <a:p>
          <a:endParaRPr lang="en-IN"/>
        </a:p>
      </dgm:t>
    </dgm:pt>
    <dgm:pt modelId="{35504269-CE61-421C-A983-26F2175DBF42}">
      <dgm:prSet phldrT="[Text]"/>
      <dgm:spPr/>
      <dgm:t>
        <a:bodyPr/>
        <a:lstStyle/>
        <a:p>
          <a:r>
            <a:rPr lang="en-US" dirty="0"/>
            <a:t>Conclusions</a:t>
          </a:r>
          <a:endParaRPr lang="en-IN" dirty="0"/>
        </a:p>
      </dgm:t>
    </dgm:pt>
    <dgm:pt modelId="{00F50F09-537A-4455-996F-4E4D8BF57198}" type="parTrans" cxnId="{FA851279-C883-4EF0-B0CA-B8643C76416D}">
      <dgm:prSet/>
      <dgm:spPr/>
      <dgm:t>
        <a:bodyPr/>
        <a:lstStyle/>
        <a:p>
          <a:endParaRPr lang="en-IN"/>
        </a:p>
      </dgm:t>
    </dgm:pt>
    <dgm:pt modelId="{B05A3AE4-5FCB-4B67-96D7-BAF62B53FED3}" type="sibTrans" cxnId="{FA851279-C883-4EF0-B0CA-B8643C76416D}">
      <dgm:prSet/>
      <dgm:spPr/>
      <dgm:t>
        <a:bodyPr/>
        <a:lstStyle/>
        <a:p>
          <a:endParaRPr lang="en-IN"/>
        </a:p>
      </dgm:t>
    </dgm:pt>
    <dgm:pt modelId="{5C05E16B-130E-4624-8FE9-946044D9CC3A}">
      <dgm:prSet phldrT="[Text]"/>
      <dgm:spPr/>
      <dgm:t>
        <a:bodyPr/>
        <a:lstStyle/>
        <a:p>
          <a:r>
            <a:rPr lang="en-US" dirty="0"/>
            <a:t>Data Preprocessing</a:t>
          </a:r>
          <a:endParaRPr lang="en-IN" dirty="0"/>
        </a:p>
      </dgm:t>
    </dgm:pt>
    <dgm:pt modelId="{66912FD5-0D34-47FF-8B4E-C5F3DF988D56}" type="parTrans" cxnId="{D00CD7D2-B1DE-42F6-AB03-43B1E1DBCE34}">
      <dgm:prSet/>
      <dgm:spPr/>
      <dgm:t>
        <a:bodyPr/>
        <a:lstStyle/>
        <a:p>
          <a:endParaRPr lang="en-IN"/>
        </a:p>
      </dgm:t>
    </dgm:pt>
    <dgm:pt modelId="{2AA6EC13-CB5D-4801-95C5-F208E41C327D}" type="sibTrans" cxnId="{D00CD7D2-B1DE-42F6-AB03-43B1E1DBCE34}">
      <dgm:prSet/>
      <dgm:spPr/>
      <dgm:t>
        <a:bodyPr/>
        <a:lstStyle/>
        <a:p>
          <a:endParaRPr lang="en-IN"/>
        </a:p>
      </dgm:t>
    </dgm:pt>
    <dgm:pt modelId="{514E2C24-322B-4AC7-A4D9-1D81475809FF}">
      <dgm:prSet phldrT="[Text]"/>
      <dgm:spPr/>
      <dgm:t>
        <a:bodyPr/>
        <a:lstStyle/>
        <a:p>
          <a:r>
            <a:rPr lang="en-US" dirty="0"/>
            <a:t>Exploratory Data Analysis</a:t>
          </a:r>
          <a:endParaRPr lang="en-IN" dirty="0"/>
        </a:p>
      </dgm:t>
    </dgm:pt>
    <dgm:pt modelId="{446A4D38-2E27-45ED-BDF3-71C618EE6DF1}" type="parTrans" cxnId="{A0A3BD93-32EC-4CF2-B8C1-FF3982E79DF2}">
      <dgm:prSet/>
      <dgm:spPr/>
      <dgm:t>
        <a:bodyPr/>
        <a:lstStyle/>
        <a:p>
          <a:endParaRPr lang="en-IN"/>
        </a:p>
      </dgm:t>
    </dgm:pt>
    <dgm:pt modelId="{09A0C358-0E97-4734-B307-7EA9B2DCF389}" type="sibTrans" cxnId="{A0A3BD93-32EC-4CF2-B8C1-FF3982E79DF2}">
      <dgm:prSet/>
      <dgm:spPr/>
      <dgm:t>
        <a:bodyPr/>
        <a:lstStyle/>
        <a:p>
          <a:endParaRPr lang="en-IN"/>
        </a:p>
      </dgm:t>
    </dgm:pt>
    <dgm:pt modelId="{34F0DD40-9F41-4485-9059-4EB3F5C8A077}">
      <dgm:prSet phldrT="[Text]"/>
      <dgm:spPr/>
      <dgm:t>
        <a:bodyPr/>
        <a:lstStyle/>
        <a:p>
          <a:r>
            <a:rPr lang="en-US" dirty="0"/>
            <a:t>Data Visualizations</a:t>
          </a:r>
          <a:endParaRPr lang="en-IN" dirty="0"/>
        </a:p>
      </dgm:t>
    </dgm:pt>
    <dgm:pt modelId="{4AD2A714-07EC-437C-B987-37CE5756A630}" type="parTrans" cxnId="{852A6AD2-0B5B-4DDD-8995-C5C0E3438F4A}">
      <dgm:prSet/>
      <dgm:spPr/>
      <dgm:t>
        <a:bodyPr/>
        <a:lstStyle/>
        <a:p>
          <a:endParaRPr lang="en-IN"/>
        </a:p>
      </dgm:t>
    </dgm:pt>
    <dgm:pt modelId="{6B99C9E7-9202-4727-A897-A5C82E660ACF}" type="sibTrans" cxnId="{852A6AD2-0B5B-4DDD-8995-C5C0E3438F4A}">
      <dgm:prSet/>
      <dgm:spPr/>
      <dgm:t>
        <a:bodyPr/>
        <a:lstStyle/>
        <a:p>
          <a:endParaRPr lang="en-IN"/>
        </a:p>
      </dgm:t>
    </dgm:pt>
    <dgm:pt modelId="{90D491B3-9E55-4861-826F-D0D165E15A92}">
      <dgm:prSet phldrT="[Text]"/>
      <dgm:spPr/>
      <dgm:t>
        <a:bodyPr/>
        <a:lstStyle/>
        <a:p>
          <a:r>
            <a:rPr lang="en-US" dirty="0"/>
            <a:t>Insights</a:t>
          </a:r>
          <a:endParaRPr lang="en-IN" dirty="0"/>
        </a:p>
      </dgm:t>
    </dgm:pt>
    <dgm:pt modelId="{1A56AE4C-5845-41FC-BF9A-219ECB4885D9}" type="parTrans" cxnId="{F8C47975-00DD-4EF6-A6E1-B3F0355D2976}">
      <dgm:prSet/>
      <dgm:spPr/>
      <dgm:t>
        <a:bodyPr/>
        <a:lstStyle/>
        <a:p>
          <a:endParaRPr lang="en-IN"/>
        </a:p>
      </dgm:t>
    </dgm:pt>
    <dgm:pt modelId="{02F63CB7-8196-40FB-9A91-C5D98A52E2CD}" type="sibTrans" cxnId="{F8C47975-00DD-4EF6-A6E1-B3F0355D2976}">
      <dgm:prSet/>
      <dgm:spPr/>
      <dgm:t>
        <a:bodyPr/>
        <a:lstStyle/>
        <a:p>
          <a:endParaRPr lang="en-IN"/>
        </a:p>
      </dgm:t>
    </dgm:pt>
    <dgm:pt modelId="{377E90E0-FEF0-45BF-B3B0-C4A0B2453C09}">
      <dgm:prSet phldrT="[Text]"/>
      <dgm:spPr/>
      <dgm:t>
        <a:bodyPr/>
        <a:lstStyle/>
        <a:p>
          <a:r>
            <a:rPr lang="en-US" dirty="0"/>
            <a:t>Recommendations</a:t>
          </a:r>
          <a:endParaRPr lang="en-IN" dirty="0"/>
        </a:p>
      </dgm:t>
    </dgm:pt>
    <dgm:pt modelId="{3F49B0DD-C3C3-44A2-AB9E-09711DD543F8}" type="parTrans" cxnId="{70384B67-49A1-418D-A479-1CBCBB9E6558}">
      <dgm:prSet/>
      <dgm:spPr/>
      <dgm:t>
        <a:bodyPr/>
        <a:lstStyle/>
        <a:p>
          <a:endParaRPr lang="en-IN"/>
        </a:p>
      </dgm:t>
    </dgm:pt>
    <dgm:pt modelId="{44B83EE8-9268-4263-918B-E171DBC71937}" type="sibTrans" cxnId="{70384B67-49A1-418D-A479-1CBCBB9E6558}">
      <dgm:prSet/>
      <dgm:spPr/>
      <dgm:t>
        <a:bodyPr/>
        <a:lstStyle/>
        <a:p>
          <a:endParaRPr lang="en-IN"/>
        </a:p>
      </dgm:t>
    </dgm:pt>
    <dgm:pt modelId="{00CB83C2-934B-4594-91BE-2CFAE954CA8E}">
      <dgm:prSet phldrT="[Text]"/>
      <dgm:spPr/>
      <dgm:t>
        <a:bodyPr/>
        <a:lstStyle/>
        <a:p>
          <a:r>
            <a:rPr lang="en-US" dirty="0"/>
            <a:t>Future Scope</a:t>
          </a:r>
          <a:endParaRPr lang="en-IN" dirty="0"/>
        </a:p>
      </dgm:t>
    </dgm:pt>
    <dgm:pt modelId="{097A0FE1-A3CA-4D1E-898C-4B480F61CFB3}" type="parTrans" cxnId="{AD43DA82-F61F-4B25-87C2-135E44972526}">
      <dgm:prSet/>
      <dgm:spPr/>
      <dgm:t>
        <a:bodyPr/>
        <a:lstStyle/>
        <a:p>
          <a:endParaRPr lang="en-IN"/>
        </a:p>
      </dgm:t>
    </dgm:pt>
    <dgm:pt modelId="{F80448B8-B23D-4CE6-867D-A8F4D884C5C1}" type="sibTrans" cxnId="{AD43DA82-F61F-4B25-87C2-135E44972526}">
      <dgm:prSet/>
      <dgm:spPr/>
      <dgm:t>
        <a:bodyPr/>
        <a:lstStyle/>
        <a:p>
          <a:endParaRPr lang="en-IN"/>
        </a:p>
      </dgm:t>
    </dgm:pt>
    <dgm:pt modelId="{96341A88-86A1-45E1-87EF-ADE638BF8A1F}">
      <dgm:prSet phldrT="[Text]"/>
      <dgm:spPr/>
      <dgm:t>
        <a:bodyPr/>
        <a:lstStyle/>
        <a:p>
          <a:r>
            <a:rPr lang="en-US" dirty="0"/>
            <a:t>Q/A</a:t>
          </a:r>
          <a:endParaRPr lang="en-IN" dirty="0"/>
        </a:p>
      </dgm:t>
    </dgm:pt>
    <dgm:pt modelId="{C521A6D2-D998-49A9-BED8-C615702CDDCE}" type="parTrans" cxnId="{27F5CE38-2944-449E-8F51-EB347693BBD8}">
      <dgm:prSet/>
      <dgm:spPr/>
      <dgm:t>
        <a:bodyPr/>
        <a:lstStyle/>
        <a:p>
          <a:endParaRPr lang="en-IN"/>
        </a:p>
      </dgm:t>
    </dgm:pt>
    <dgm:pt modelId="{95AA365A-82FF-4475-B4A5-52597B9FF6D2}" type="sibTrans" cxnId="{27F5CE38-2944-449E-8F51-EB347693BBD8}">
      <dgm:prSet/>
      <dgm:spPr/>
      <dgm:t>
        <a:bodyPr/>
        <a:lstStyle/>
        <a:p>
          <a:endParaRPr lang="en-IN"/>
        </a:p>
      </dgm:t>
    </dgm:pt>
    <dgm:pt modelId="{5ACBCC74-F9D1-4042-9A11-251B38B5BA21}">
      <dgm:prSet phldrT="[Text]"/>
      <dgm:spPr/>
      <dgm:t>
        <a:bodyPr/>
        <a:lstStyle/>
        <a:p>
          <a:r>
            <a:rPr lang="en-US" dirty="0"/>
            <a:t>Problem Statement</a:t>
          </a:r>
          <a:endParaRPr lang="en-IN" dirty="0"/>
        </a:p>
      </dgm:t>
    </dgm:pt>
    <dgm:pt modelId="{38D5AC97-D333-4AA8-9FCC-C4D1655F0F92}" type="sibTrans" cxnId="{A3CB8231-D9E7-441A-8394-CFF34573674C}">
      <dgm:prSet/>
      <dgm:spPr/>
      <dgm:t>
        <a:bodyPr/>
        <a:lstStyle/>
        <a:p>
          <a:endParaRPr lang="en-IN"/>
        </a:p>
      </dgm:t>
    </dgm:pt>
    <dgm:pt modelId="{7E1E7A29-F03A-497E-A249-1E0E75B9C4A4}" type="parTrans" cxnId="{A3CB8231-D9E7-441A-8394-CFF34573674C}">
      <dgm:prSet/>
      <dgm:spPr/>
      <dgm:t>
        <a:bodyPr/>
        <a:lstStyle/>
        <a:p>
          <a:endParaRPr lang="en-IN"/>
        </a:p>
      </dgm:t>
    </dgm:pt>
    <dgm:pt modelId="{62F09BD3-0CF4-43DE-94F7-EB25590D9CC7}">
      <dgm:prSet phldrT="[Text]"/>
      <dgm:spPr/>
      <dgm:t>
        <a:bodyPr/>
        <a:lstStyle/>
        <a:p>
          <a:r>
            <a:rPr lang="en-US" dirty="0"/>
            <a:t>Objectives</a:t>
          </a:r>
          <a:endParaRPr lang="en-IN" dirty="0"/>
        </a:p>
      </dgm:t>
    </dgm:pt>
    <dgm:pt modelId="{7C8F4F62-29E1-4159-A15E-0B2DC578F56C}" type="sibTrans" cxnId="{A457E671-F981-4F01-A46F-96C2EFD79370}">
      <dgm:prSet/>
      <dgm:spPr/>
      <dgm:t>
        <a:bodyPr/>
        <a:lstStyle/>
        <a:p>
          <a:endParaRPr lang="en-IN"/>
        </a:p>
      </dgm:t>
    </dgm:pt>
    <dgm:pt modelId="{4C0C2810-E7EC-46FF-8C0A-24C73D17852A}" type="parTrans" cxnId="{A457E671-F981-4F01-A46F-96C2EFD79370}">
      <dgm:prSet/>
      <dgm:spPr/>
      <dgm:t>
        <a:bodyPr/>
        <a:lstStyle/>
        <a:p>
          <a:endParaRPr lang="en-IN"/>
        </a:p>
      </dgm:t>
    </dgm:pt>
    <dgm:pt modelId="{7BBDD2C1-DDC3-451A-A2B3-7C80F25989B3}">
      <dgm:prSet phldrT="[Text]"/>
      <dgm:spPr/>
      <dgm:t>
        <a:bodyPr/>
        <a:lstStyle/>
        <a:p>
          <a:r>
            <a:rPr lang="en-US" dirty="0"/>
            <a:t>Data Collection</a:t>
          </a:r>
          <a:endParaRPr lang="en-IN" dirty="0"/>
        </a:p>
      </dgm:t>
    </dgm:pt>
    <dgm:pt modelId="{30E9F2AD-C6F7-4606-8C09-4B6894F6AC3F}" type="parTrans" cxnId="{E382A087-E3DC-40D5-8F33-559B4399699F}">
      <dgm:prSet/>
      <dgm:spPr/>
      <dgm:t>
        <a:bodyPr/>
        <a:lstStyle/>
        <a:p>
          <a:endParaRPr lang="en-IN"/>
        </a:p>
      </dgm:t>
    </dgm:pt>
    <dgm:pt modelId="{BB2213C5-66E4-4496-BD27-035C84E811D4}" type="sibTrans" cxnId="{E382A087-E3DC-40D5-8F33-559B4399699F}">
      <dgm:prSet/>
      <dgm:spPr/>
      <dgm:t>
        <a:bodyPr/>
        <a:lstStyle/>
        <a:p>
          <a:endParaRPr lang="en-IN"/>
        </a:p>
      </dgm:t>
    </dgm:pt>
    <dgm:pt modelId="{7BC5EFE8-4919-4D68-8E9C-61CEAB65B9F9}" type="pres">
      <dgm:prSet presAssocID="{CC511DE9-CB10-4A67-B1D6-64559ECA0125}" presName="Name0" presStyleCnt="0">
        <dgm:presLayoutVars>
          <dgm:dir/>
          <dgm:resizeHandles val="exact"/>
        </dgm:presLayoutVars>
      </dgm:prSet>
      <dgm:spPr/>
    </dgm:pt>
    <dgm:pt modelId="{E13895AF-E066-4229-9277-8E34F59C3901}" type="pres">
      <dgm:prSet presAssocID="{5ACBCC74-F9D1-4042-9A11-251B38B5BA21}" presName="node" presStyleLbl="node1" presStyleIdx="0" presStyleCnt="11">
        <dgm:presLayoutVars>
          <dgm:bulletEnabled val="1"/>
        </dgm:presLayoutVars>
      </dgm:prSet>
      <dgm:spPr/>
    </dgm:pt>
    <dgm:pt modelId="{244D5733-C019-4AD4-BCA0-B7D16680327F}" type="pres">
      <dgm:prSet presAssocID="{38D5AC97-D333-4AA8-9FCC-C4D1655F0F92}" presName="sibTrans" presStyleLbl="sibTrans1D1" presStyleIdx="0" presStyleCnt="10"/>
      <dgm:spPr/>
    </dgm:pt>
    <dgm:pt modelId="{621A9BE4-918E-4BE0-A5B2-92B9BE965500}" type="pres">
      <dgm:prSet presAssocID="{38D5AC97-D333-4AA8-9FCC-C4D1655F0F92}" presName="connectorText" presStyleLbl="sibTrans1D1" presStyleIdx="0" presStyleCnt="10"/>
      <dgm:spPr/>
    </dgm:pt>
    <dgm:pt modelId="{A9BD22EF-3098-48F8-86BA-E53F994C3BB4}" type="pres">
      <dgm:prSet presAssocID="{62F09BD3-0CF4-43DE-94F7-EB25590D9CC7}" presName="node" presStyleLbl="node1" presStyleIdx="1" presStyleCnt="11">
        <dgm:presLayoutVars>
          <dgm:bulletEnabled val="1"/>
        </dgm:presLayoutVars>
      </dgm:prSet>
      <dgm:spPr/>
    </dgm:pt>
    <dgm:pt modelId="{746AE33A-160B-4203-94F8-A9128F99EF8A}" type="pres">
      <dgm:prSet presAssocID="{7C8F4F62-29E1-4159-A15E-0B2DC578F56C}" presName="sibTrans" presStyleLbl="sibTrans1D1" presStyleIdx="1" presStyleCnt="10"/>
      <dgm:spPr/>
    </dgm:pt>
    <dgm:pt modelId="{F786A384-6AFA-45C1-883C-9DB5178FD5B3}" type="pres">
      <dgm:prSet presAssocID="{7C8F4F62-29E1-4159-A15E-0B2DC578F56C}" presName="connectorText" presStyleLbl="sibTrans1D1" presStyleIdx="1" presStyleCnt="10"/>
      <dgm:spPr/>
    </dgm:pt>
    <dgm:pt modelId="{F198F8C9-F005-4F32-8221-A7DA6AAE271A}" type="pres">
      <dgm:prSet presAssocID="{7BBDD2C1-DDC3-451A-A2B3-7C80F25989B3}" presName="node" presStyleLbl="node1" presStyleIdx="2" presStyleCnt="11" custLinFactNeighborX="4140" custLinFactNeighborY="-3903">
        <dgm:presLayoutVars>
          <dgm:bulletEnabled val="1"/>
        </dgm:presLayoutVars>
      </dgm:prSet>
      <dgm:spPr/>
    </dgm:pt>
    <dgm:pt modelId="{C0267025-C069-4FD4-80EC-BE6FC0086DA0}" type="pres">
      <dgm:prSet presAssocID="{BB2213C5-66E4-4496-BD27-035C84E811D4}" presName="sibTrans" presStyleLbl="sibTrans1D1" presStyleIdx="2" presStyleCnt="10"/>
      <dgm:spPr/>
    </dgm:pt>
    <dgm:pt modelId="{92868117-C52A-42ED-9BCF-73046273EB91}" type="pres">
      <dgm:prSet presAssocID="{BB2213C5-66E4-4496-BD27-035C84E811D4}" presName="connectorText" presStyleLbl="sibTrans1D1" presStyleIdx="2" presStyleCnt="10"/>
      <dgm:spPr/>
    </dgm:pt>
    <dgm:pt modelId="{CE6B20D5-44AC-44E5-900B-9FA9AF170CB4}" type="pres">
      <dgm:prSet presAssocID="{5C05E16B-130E-4624-8FE9-946044D9CC3A}" presName="node" presStyleLbl="node1" presStyleIdx="3" presStyleCnt="11">
        <dgm:presLayoutVars>
          <dgm:bulletEnabled val="1"/>
        </dgm:presLayoutVars>
      </dgm:prSet>
      <dgm:spPr/>
    </dgm:pt>
    <dgm:pt modelId="{A1DF0072-8A14-486C-BAAD-2C7B6AAF842E}" type="pres">
      <dgm:prSet presAssocID="{2AA6EC13-CB5D-4801-95C5-F208E41C327D}" presName="sibTrans" presStyleLbl="sibTrans1D1" presStyleIdx="3" presStyleCnt="10"/>
      <dgm:spPr/>
    </dgm:pt>
    <dgm:pt modelId="{3AC3A0C4-57A6-47EF-AA22-205C4CF269EB}" type="pres">
      <dgm:prSet presAssocID="{2AA6EC13-CB5D-4801-95C5-F208E41C327D}" presName="connectorText" presStyleLbl="sibTrans1D1" presStyleIdx="3" presStyleCnt="10"/>
      <dgm:spPr/>
    </dgm:pt>
    <dgm:pt modelId="{3BBA081D-21A5-4411-8F3F-4E5B34D518CD}" type="pres">
      <dgm:prSet presAssocID="{514E2C24-322B-4AC7-A4D9-1D81475809FF}" presName="node" presStyleLbl="node1" presStyleIdx="4" presStyleCnt="11">
        <dgm:presLayoutVars>
          <dgm:bulletEnabled val="1"/>
        </dgm:presLayoutVars>
      </dgm:prSet>
      <dgm:spPr/>
    </dgm:pt>
    <dgm:pt modelId="{ECDAE015-7D4F-49F9-9A91-65D2836C8DD4}" type="pres">
      <dgm:prSet presAssocID="{09A0C358-0E97-4734-B307-7EA9B2DCF389}" presName="sibTrans" presStyleLbl="sibTrans1D1" presStyleIdx="4" presStyleCnt="10"/>
      <dgm:spPr/>
    </dgm:pt>
    <dgm:pt modelId="{A5A87725-28C7-40A6-AA0C-E5817B29421D}" type="pres">
      <dgm:prSet presAssocID="{09A0C358-0E97-4734-B307-7EA9B2DCF389}" presName="connectorText" presStyleLbl="sibTrans1D1" presStyleIdx="4" presStyleCnt="10"/>
      <dgm:spPr/>
    </dgm:pt>
    <dgm:pt modelId="{3B1EAA2B-65A5-4516-AF15-3FB7FA8844AC}" type="pres">
      <dgm:prSet presAssocID="{34F0DD40-9F41-4485-9059-4EB3F5C8A077}" presName="node" presStyleLbl="node1" presStyleIdx="5" presStyleCnt="11">
        <dgm:presLayoutVars>
          <dgm:bulletEnabled val="1"/>
        </dgm:presLayoutVars>
      </dgm:prSet>
      <dgm:spPr/>
    </dgm:pt>
    <dgm:pt modelId="{79E492C9-874A-4FFA-9860-D69EFB027524}" type="pres">
      <dgm:prSet presAssocID="{6B99C9E7-9202-4727-A897-A5C82E660ACF}" presName="sibTrans" presStyleLbl="sibTrans1D1" presStyleIdx="5" presStyleCnt="10"/>
      <dgm:spPr/>
    </dgm:pt>
    <dgm:pt modelId="{D8F25752-3E7E-45A9-8E38-2AAAD3732E1F}" type="pres">
      <dgm:prSet presAssocID="{6B99C9E7-9202-4727-A897-A5C82E660ACF}" presName="connectorText" presStyleLbl="sibTrans1D1" presStyleIdx="5" presStyleCnt="10"/>
      <dgm:spPr/>
    </dgm:pt>
    <dgm:pt modelId="{2026099E-0F4D-4EB3-94AA-A79BE69B797F}" type="pres">
      <dgm:prSet presAssocID="{90D491B3-9E55-4861-826F-D0D165E15A92}" presName="node" presStyleLbl="node1" presStyleIdx="6" presStyleCnt="11">
        <dgm:presLayoutVars>
          <dgm:bulletEnabled val="1"/>
        </dgm:presLayoutVars>
      </dgm:prSet>
      <dgm:spPr/>
    </dgm:pt>
    <dgm:pt modelId="{652125B0-47A6-4E57-BDAB-8A51C5FFDCEA}" type="pres">
      <dgm:prSet presAssocID="{02F63CB7-8196-40FB-9A91-C5D98A52E2CD}" presName="sibTrans" presStyleLbl="sibTrans1D1" presStyleIdx="6" presStyleCnt="10"/>
      <dgm:spPr/>
    </dgm:pt>
    <dgm:pt modelId="{3A6C27B3-B33D-4E48-9D59-0C6F811A7260}" type="pres">
      <dgm:prSet presAssocID="{02F63CB7-8196-40FB-9A91-C5D98A52E2CD}" presName="connectorText" presStyleLbl="sibTrans1D1" presStyleIdx="6" presStyleCnt="10"/>
      <dgm:spPr/>
    </dgm:pt>
    <dgm:pt modelId="{3507827D-179F-4DA6-AA54-C1ECD4CE95D4}" type="pres">
      <dgm:prSet presAssocID="{377E90E0-FEF0-45BF-B3B0-C4A0B2453C09}" presName="node" presStyleLbl="node1" presStyleIdx="7" presStyleCnt="11">
        <dgm:presLayoutVars>
          <dgm:bulletEnabled val="1"/>
        </dgm:presLayoutVars>
      </dgm:prSet>
      <dgm:spPr/>
    </dgm:pt>
    <dgm:pt modelId="{3A606667-7207-4797-96DF-892CF3176136}" type="pres">
      <dgm:prSet presAssocID="{44B83EE8-9268-4263-918B-E171DBC71937}" presName="sibTrans" presStyleLbl="sibTrans1D1" presStyleIdx="7" presStyleCnt="10"/>
      <dgm:spPr/>
    </dgm:pt>
    <dgm:pt modelId="{7AD33993-B8A5-415E-8C8C-0D70E2F92ABF}" type="pres">
      <dgm:prSet presAssocID="{44B83EE8-9268-4263-918B-E171DBC71937}" presName="connectorText" presStyleLbl="sibTrans1D1" presStyleIdx="7" presStyleCnt="10"/>
      <dgm:spPr/>
    </dgm:pt>
    <dgm:pt modelId="{D1B2BA35-E9DB-4B6C-AEB0-E050114F001A}" type="pres">
      <dgm:prSet presAssocID="{00CB83C2-934B-4594-91BE-2CFAE954CA8E}" presName="node" presStyleLbl="node1" presStyleIdx="8" presStyleCnt="11">
        <dgm:presLayoutVars>
          <dgm:bulletEnabled val="1"/>
        </dgm:presLayoutVars>
      </dgm:prSet>
      <dgm:spPr/>
    </dgm:pt>
    <dgm:pt modelId="{D7BCDB26-074A-4926-BEE4-629D1B9771D6}" type="pres">
      <dgm:prSet presAssocID="{F80448B8-B23D-4CE6-867D-A8F4D884C5C1}" presName="sibTrans" presStyleLbl="sibTrans1D1" presStyleIdx="8" presStyleCnt="10"/>
      <dgm:spPr/>
    </dgm:pt>
    <dgm:pt modelId="{839831D4-5271-49DB-884F-5D035DFF5DAB}" type="pres">
      <dgm:prSet presAssocID="{F80448B8-B23D-4CE6-867D-A8F4D884C5C1}" presName="connectorText" presStyleLbl="sibTrans1D1" presStyleIdx="8" presStyleCnt="10"/>
      <dgm:spPr/>
    </dgm:pt>
    <dgm:pt modelId="{EDC85CBC-32DB-419D-852E-E2A04D379322}" type="pres">
      <dgm:prSet presAssocID="{35504269-CE61-421C-A983-26F2175DBF42}" presName="node" presStyleLbl="node1" presStyleIdx="9" presStyleCnt="11">
        <dgm:presLayoutVars>
          <dgm:bulletEnabled val="1"/>
        </dgm:presLayoutVars>
      </dgm:prSet>
      <dgm:spPr/>
    </dgm:pt>
    <dgm:pt modelId="{091FD29E-01D5-4AE1-B3F1-C86E6A00A671}" type="pres">
      <dgm:prSet presAssocID="{B05A3AE4-5FCB-4B67-96D7-BAF62B53FED3}" presName="sibTrans" presStyleLbl="sibTrans1D1" presStyleIdx="9" presStyleCnt="10"/>
      <dgm:spPr/>
    </dgm:pt>
    <dgm:pt modelId="{303A8E19-74AD-43C6-A449-A5E6F285ED4F}" type="pres">
      <dgm:prSet presAssocID="{B05A3AE4-5FCB-4B67-96D7-BAF62B53FED3}" presName="connectorText" presStyleLbl="sibTrans1D1" presStyleIdx="9" presStyleCnt="10"/>
      <dgm:spPr/>
    </dgm:pt>
    <dgm:pt modelId="{3BD4EA28-87F2-4DB5-9D5F-58E4B5FDD9EB}" type="pres">
      <dgm:prSet presAssocID="{96341A88-86A1-45E1-87EF-ADE638BF8A1F}" presName="node" presStyleLbl="node1" presStyleIdx="10" presStyleCnt="11">
        <dgm:presLayoutVars>
          <dgm:bulletEnabled val="1"/>
        </dgm:presLayoutVars>
      </dgm:prSet>
      <dgm:spPr/>
    </dgm:pt>
  </dgm:ptLst>
  <dgm:cxnLst>
    <dgm:cxn modelId="{387A420C-C3BA-417F-A452-83CC9A47E292}" type="presOf" srcId="{7C8F4F62-29E1-4159-A15E-0B2DC578F56C}" destId="{F786A384-6AFA-45C1-883C-9DB5178FD5B3}" srcOrd="1" destOrd="0" presId="urn:microsoft.com/office/officeart/2005/8/layout/bProcess3"/>
    <dgm:cxn modelId="{DE44DA13-9297-49E0-A9BB-5DEADE7B3892}" type="presOf" srcId="{BB2213C5-66E4-4496-BD27-035C84E811D4}" destId="{C0267025-C069-4FD4-80EC-BE6FC0086DA0}" srcOrd="0" destOrd="0" presId="urn:microsoft.com/office/officeart/2005/8/layout/bProcess3"/>
    <dgm:cxn modelId="{F1B71B21-24E8-4B63-B7DA-6ABB4B51EA3A}" type="presOf" srcId="{34F0DD40-9F41-4485-9059-4EB3F5C8A077}" destId="{3B1EAA2B-65A5-4516-AF15-3FB7FA8844AC}" srcOrd="0" destOrd="0" presId="urn:microsoft.com/office/officeart/2005/8/layout/bProcess3"/>
    <dgm:cxn modelId="{F69F802A-F1CF-4C96-84A4-726620AD126E}" type="presOf" srcId="{38D5AC97-D333-4AA8-9FCC-C4D1655F0F92}" destId="{244D5733-C019-4AD4-BCA0-B7D16680327F}" srcOrd="0" destOrd="0" presId="urn:microsoft.com/office/officeart/2005/8/layout/bProcess3"/>
    <dgm:cxn modelId="{C9B8332D-04EE-467D-A12D-83C9EA3D2432}" type="presOf" srcId="{514E2C24-322B-4AC7-A4D9-1D81475809FF}" destId="{3BBA081D-21A5-4411-8F3F-4E5B34D518CD}" srcOrd="0" destOrd="0" presId="urn:microsoft.com/office/officeart/2005/8/layout/bProcess3"/>
    <dgm:cxn modelId="{A3CB8231-D9E7-441A-8394-CFF34573674C}" srcId="{CC511DE9-CB10-4A67-B1D6-64559ECA0125}" destId="{5ACBCC74-F9D1-4042-9A11-251B38B5BA21}" srcOrd="0" destOrd="0" parTransId="{7E1E7A29-F03A-497E-A249-1E0E75B9C4A4}" sibTransId="{38D5AC97-D333-4AA8-9FCC-C4D1655F0F92}"/>
    <dgm:cxn modelId="{33589938-6C8E-4220-8FD8-318C1025FA61}" type="presOf" srcId="{F80448B8-B23D-4CE6-867D-A8F4D884C5C1}" destId="{D7BCDB26-074A-4926-BEE4-629D1B9771D6}" srcOrd="0" destOrd="0" presId="urn:microsoft.com/office/officeart/2005/8/layout/bProcess3"/>
    <dgm:cxn modelId="{27F5CE38-2944-449E-8F51-EB347693BBD8}" srcId="{CC511DE9-CB10-4A67-B1D6-64559ECA0125}" destId="{96341A88-86A1-45E1-87EF-ADE638BF8A1F}" srcOrd="10" destOrd="0" parTransId="{C521A6D2-D998-49A9-BED8-C615702CDDCE}" sibTransId="{95AA365A-82FF-4475-B4A5-52597B9FF6D2}"/>
    <dgm:cxn modelId="{0E2F9E3F-7260-40DE-8CE6-13C4A7B7791B}" type="presOf" srcId="{CC511DE9-CB10-4A67-B1D6-64559ECA0125}" destId="{7BC5EFE8-4919-4D68-8E9C-61CEAB65B9F9}" srcOrd="0" destOrd="0" presId="urn:microsoft.com/office/officeart/2005/8/layout/bProcess3"/>
    <dgm:cxn modelId="{8640CF5C-6287-48EF-9F58-1CE5105DA6F6}" type="presOf" srcId="{2AA6EC13-CB5D-4801-95C5-F208E41C327D}" destId="{A1DF0072-8A14-486C-BAAD-2C7B6AAF842E}" srcOrd="0" destOrd="0" presId="urn:microsoft.com/office/officeart/2005/8/layout/bProcess3"/>
    <dgm:cxn modelId="{413AFD5C-C039-4305-9633-6DB94EFBB994}" type="presOf" srcId="{5ACBCC74-F9D1-4042-9A11-251B38B5BA21}" destId="{E13895AF-E066-4229-9277-8E34F59C3901}" srcOrd="0" destOrd="0" presId="urn:microsoft.com/office/officeart/2005/8/layout/bProcess3"/>
    <dgm:cxn modelId="{184DF561-6AB0-4149-BB3D-13CF93779FD4}" type="presOf" srcId="{B05A3AE4-5FCB-4B67-96D7-BAF62B53FED3}" destId="{303A8E19-74AD-43C6-A449-A5E6F285ED4F}" srcOrd="1" destOrd="0" presId="urn:microsoft.com/office/officeart/2005/8/layout/bProcess3"/>
    <dgm:cxn modelId="{70384B67-49A1-418D-A479-1CBCBB9E6558}" srcId="{CC511DE9-CB10-4A67-B1D6-64559ECA0125}" destId="{377E90E0-FEF0-45BF-B3B0-C4A0B2453C09}" srcOrd="7" destOrd="0" parTransId="{3F49B0DD-C3C3-44A2-AB9E-09711DD543F8}" sibTransId="{44B83EE8-9268-4263-918B-E171DBC71937}"/>
    <dgm:cxn modelId="{8386B367-AB80-4B79-B91F-9A870E7C29CA}" type="presOf" srcId="{09A0C358-0E97-4734-B307-7EA9B2DCF389}" destId="{ECDAE015-7D4F-49F9-9A91-65D2836C8DD4}" srcOrd="0" destOrd="0" presId="urn:microsoft.com/office/officeart/2005/8/layout/bProcess3"/>
    <dgm:cxn modelId="{A457E671-F981-4F01-A46F-96C2EFD79370}" srcId="{CC511DE9-CB10-4A67-B1D6-64559ECA0125}" destId="{62F09BD3-0CF4-43DE-94F7-EB25590D9CC7}" srcOrd="1" destOrd="0" parTransId="{4C0C2810-E7EC-46FF-8C0A-24C73D17852A}" sibTransId="{7C8F4F62-29E1-4159-A15E-0B2DC578F56C}"/>
    <dgm:cxn modelId="{F8C47975-00DD-4EF6-A6E1-B3F0355D2976}" srcId="{CC511DE9-CB10-4A67-B1D6-64559ECA0125}" destId="{90D491B3-9E55-4861-826F-D0D165E15A92}" srcOrd="6" destOrd="0" parTransId="{1A56AE4C-5845-41FC-BF9A-219ECB4885D9}" sibTransId="{02F63CB7-8196-40FB-9A91-C5D98A52E2CD}"/>
    <dgm:cxn modelId="{FA851279-C883-4EF0-B0CA-B8643C76416D}" srcId="{CC511DE9-CB10-4A67-B1D6-64559ECA0125}" destId="{35504269-CE61-421C-A983-26F2175DBF42}" srcOrd="9" destOrd="0" parTransId="{00F50F09-537A-4455-996F-4E4D8BF57198}" sibTransId="{B05A3AE4-5FCB-4B67-96D7-BAF62B53FED3}"/>
    <dgm:cxn modelId="{AD43DA82-F61F-4B25-87C2-135E44972526}" srcId="{CC511DE9-CB10-4A67-B1D6-64559ECA0125}" destId="{00CB83C2-934B-4594-91BE-2CFAE954CA8E}" srcOrd="8" destOrd="0" parTransId="{097A0FE1-A3CA-4D1E-898C-4B480F61CFB3}" sibTransId="{F80448B8-B23D-4CE6-867D-A8F4D884C5C1}"/>
    <dgm:cxn modelId="{8E478287-C454-4312-9E0F-8D7F3FECF4F5}" type="presOf" srcId="{00CB83C2-934B-4594-91BE-2CFAE954CA8E}" destId="{D1B2BA35-E9DB-4B6C-AEB0-E050114F001A}" srcOrd="0" destOrd="0" presId="urn:microsoft.com/office/officeart/2005/8/layout/bProcess3"/>
    <dgm:cxn modelId="{E382A087-E3DC-40D5-8F33-559B4399699F}" srcId="{CC511DE9-CB10-4A67-B1D6-64559ECA0125}" destId="{7BBDD2C1-DDC3-451A-A2B3-7C80F25989B3}" srcOrd="2" destOrd="0" parTransId="{30E9F2AD-C6F7-4606-8C09-4B6894F6AC3F}" sibTransId="{BB2213C5-66E4-4496-BD27-035C84E811D4}"/>
    <dgm:cxn modelId="{A0A3BD93-32EC-4CF2-B8C1-FF3982E79DF2}" srcId="{CC511DE9-CB10-4A67-B1D6-64559ECA0125}" destId="{514E2C24-322B-4AC7-A4D9-1D81475809FF}" srcOrd="4" destOrd="0" parTransId="{446A4D38-2E27-45ED-BDF3-71C618EE6DF1}" sibTransId="{09A0C358-0E97-4734-B307-7EA9B2DCF389}"/>
    <dgm:cxn modelId="{FE15BB9B-01BB-40CD-98E7-2572F802B90E}" type="presOf" srcId="{38D5AC97-D333-4AA8-9FCC-C4D1655F0F92}" destId="{621A9BE4-918E-4BE0-A5B2-92B9BE965500}" srcOrd="1" destOrd="0" presId="urn:microsoft.com/office/officeart/2005/8/layout/bProcess3"/>
    <dgm:cxn modelId="{CBACDC9C-F199-4AB4-9A21-7495A1B4B546}" type="presOf" srcId="{44B83EE8-9268-4263-918B-E171DBC71937}" destId="{7AD33993-B8A5-415E-8C8C-0D70E2F92ABF}" srcOrd="1" destOrd="0" presId="urn:microsoft.com/office/officeart/2005/8/layout/bProcess3"/>
    <dgm:cxn modelId="{BDC4EA9C-E499-4E30-8BCD-E32B6D244425}" type="presOf" srcId="{02F63CB7-8196-40FB-9A91-C5D98A52E2CD}" destId="{652125B0-47A6-4E57-BDAB-8A51C5FFDCEA}" srcOrd="0" destOrd="0" presId="urn:microsoft.com/office/officeart/2005/8/layout/bProcess3"/>
    <dgm:cxn modelId="{BDE830A0-F4CF-46F2-B826-4DCEA519BF2A}" type="presOf" srcId="{2AA6EC13-CB5D-4801-95C5-F208E41C327D}" destId="{3AC3A0C4-57A6-47EF-AA22-205C4CF269EB}" srcOrd="1" destOrd="0" presId="urn:microsoft.com/office/officeart/2005/8/layout/bProcess3"/>
    <dgm:cxn modelId="{62E103A1-1746-4829-A39B-91A5FCC4564E}" type="presOf" srcId="{7BBDD2C1-DDC3-451A-A2B3-7C80F25989B3}" destId="{F198F8C9-F005-4F32-8221-A7DA6AAE271A}" srcOrd="0" destOrd="0" presId="urn:microsoft.com/office/officeart/2005/8/layout/bProcess3"/>
    <dgm:cxn modelId="{9ECA39A6-7002-4188-8693-2DFBBBF4D9C7}" type="presOf" srcId="{62F09BD3-0CF4-43DE-94F7-EB25590D9CC7}" destId="{A9BD22EF-3098-48F8-86BA-E53F994C3BB4}" srcOrd="0" destOrd="0" presId="urn:microsoft.com/office/officeart/2005/8/layout/bProcess3"/>
    <dgm:cxn modelId="{F7FB03A7-0EB4-4BF0-9558-84CEF6C182F7}" type="presOf" srcId="{5C05E16B-130E-4624-8FE9-946044D9CC3A}" destId="{CE6B20D5-44AC-44E5-900B-9FA9AF170CB4}" srcOrd="0" destOrd="0" presId="urn:microsoft.com/office/officeart/2005/8/layout/bProcess3"/>
    <dgm:cxn modelId="{1F026AAA-7C1E-4041-802C-E96F783A45E4}" type="presOf" srcId="{B05A3AE4-5FCB-4B67-96D7-BAF62B53FED3}" destId="{091FD29E-01D5-4AE1-B3F1-C86E6A00A671}" srcOrd="0" destOrd="0" presId="urn:microsoft.com/office/officeart/2005/8/layout/bProcess3"/>
    <dgm:cxn modelId="{19CEF8AC-BA9A-4FA1-8C8B-BABBF5100F44}" type="presOf" srcId="{7C8F4F62-29E1-4159-A15E-0B2DC578F56C}" destId="{746AE33A-160B-4203-94F8-A9128F99EF8A}" srcOrd="0" destOrd="0" presId="urn:microsoft.com/office/officeart/2005/8/layout/bProcess3"/>
    <dgm:cxn modelId="{D90A95B0-1791-4381-BA09-752AE8958E1C}" type="presOf" srcId="{90D491B3-9E55-4861-826F-D0D165E15A92}" destId="{2026099E-0F4D-4EB3-94AA-A79BE69B797F}" srcOrd="0" destOrd="0" presId="urn:microsoft.com/office/officeart/2005/8/layout/bProcess3"/>
    <dgm:cxn modelId="{F7778FB2-0935-4DB7-834C-605397215FEF}" type="presOf" srcId="{96341A88-86A1-45E1-87EF-ADE638BF8A1F}" destId="{3BD4EA28-87F2-4DB5-9D5F-58E4B5FDD9EB}" srcOrd="0" destOrd="0" presId="urn:microsoft.com/office/officeart/2005/8/layout/bProcess3"/>
    <dgm:cxn modelId="{18E879B4-6AA3-4E65-8967-D8F3B7C99F95}" type="presOf" srcId="{6B99C9E7-9202-4727-A897-A5C82E660ACF}" destId="{D8F25752-3E7E-45A9-8E38-2AAAD3732E1F}" srcOrd="1" destOrd="0" presId="urn:microsoft.com/office/officeart/2005/8/layout/bProcess3"/>
    <dgm:cxn modelId="{1C41F5B6-BE74-4C66-9759-57ADF22DC50E}" type="presOf" srcId="{02F63CB7-8196-40FB-9A91-C5D98A52E2CD}" destId="{3A6C27B3-B33D-4E48-9D59-0C6F811A7260}" srcOrd="1" destOrd="0" presId="urn:microsoft.com/office/officeart/2005/8/layout/bProcess3"/>
    <dgm:cxn modelId="{35D6D7B7-D709-4E20-BA8F-47FC7549B43F}" type="presOf" srcId="{09A0C358-0E97-4734-B307-7EA9B2DCF389}" destId="{A5A87725-28C7-40A6-AA0C-E5817B29421D}" srcOrd="1" destOrd="0" presId="urn:microsoft.com/office/officeart/2005/8/layout/bProcess3"/>
    <dgm:cxn modelId="{69F56DBA-DE63-456E-B80D-EE7D6A80B354}" type="presOf" srcId="{F80448B8-B23D-4CE6-867D-A8F4D884C5C1}" destId="{839831D4-5271-49DB-884F-5D035DFF5DAB}" srcOrd="1" destOrd="0" presId="urn:microsoft.com/office/officeart/2005/8/layout/bProcess3"/>
    <dgm:cxn modelId="{852A6AD2-0B5B-4DDD-8995-C5C0E3438F4A}" srcId="{CC511DE9-CB10-4A67-B1D6-64559ECA0125}" destId="{34F0DD40-9F41-4485-9059-4EB3F5C8A077}" srcOrd="5" destOrd="0" parTransId="{4AD2A714-07EC-437C-B987-37CE5756A630}" sibTransId="{6B99C9E7-9202-4727-A897-A5C82E660ACF}"/>
    <dgm:cxn modelId="{D00CD7D2-B1DE-42F6-AB03-43B1E1DBCE34}" srcId="{CC511DE9-CB10-4A67-B1D6-64559ECA0125}" destId="{5C05E16B-130E-4624-8FE9-946044D9CC3A}" srcOrd="3" destOrd="0" parTransId="{66912FD5-0D34-47FF-8B4E-C5F3DF988D56}" sibTransId="{2AA6EC13-CB5D-4801-95C5-F208E41C327D}"/>
    <dgm:cxn modelId="{1AA626DD-C84F-43E9-92A5-79B201131876}" type="presOf" srcId="{BB2213C5-66E4-4496-BD27-035C84E811D4}" destId="{92868117-C52A-42ED-9BCF-73046273EB91}" srcOrd="1" destOrd="0" presId="urn:microsoft.com/office/officeart/2005/8/layout/bProcess3"/>
    <dgm:cxn modelId="{0923B3EC-9960-48FD-AA53-637C2365C047}" type="presOf" srcId="{44B83EE8-9268-4263-918B-E171DBC71937}" destId="{3A606667-7207-4797-96DF-892CF3176136}" srcOrd="0" destOrd="0" presId="urn:microsoft.com/office/officeart/2005/8/layout/bProcess3"/>
    <dgm:cxn modelId="{7AAEA9F1-BACE-4FED-BC74-58770DB93348}" type="presOf" srcId="{377E90E0-FEF0-45BF-B3B0-C4A0B2453C09}" destId="{3507827D-179F-4DA6-AA54-C1ECD4CE95D4}" srcOrd="0" destOrd="0" presId="urn:microsoft.com/office/officeart/2005/8/layout/bProcess3"/>
    <dgm:cxn modelId="{264552FA-65C9-4C60-9182-78C5888578AD}" type="presOf" srcId="{6B99C9E7-9202-4727-A897-A5C82E660ACF}" destId="{79E492C9-874A-4FFA-9860-D69EFB027524}" srcOrd="0" destOrd="0" presId="urn:microsoft.com/office/officeart/2005/8/layout/bProcess3"/>
    <dgm:cxn modelId="{580FFCFD-A6BA-4224-8E48-7D76215D7423}" type="presOf" srcId="{35504269-CE61-421C-A983-26F2175DBF42}" destId="{EDC85CBC-32DB-419D-852E-E2A04D379322}" srcOrd="0" destOrd="0" presId="urn:microsoft.com/office/officeart/2005/8/layout/bProcess3"/>
    <dgm:cxn modelId="{A8B209B0-E948-4DE7-8514-AEAD6D2B56D3}" type="presParOf" srcId="{7BC5EFE8-4919-4D68-8E9C-61CEAB65B9F9}" destId="{E13895AF-E066-4229-9277-8E34F59C3901}" srcOrd="0" destOrd="0" presId="urn:microsoft.com/office/officeart/2005/8/layout/bProcess3"/>
    <dgm:cxn modelId="{442ADA8C-13B9-4B9E-9358-4096F31BB56C}" type="presParOf" srcId="{7BC5EFE8-4919-4D68-8E9C-61CEAB65B9F9}" destId="{244D5733-C019-4AD4-BCA0-B7D16680327F}" srcOrd="1" destOrd="0" presId="urn:microsoft.com/office/officeart/2005/8/layout/bProcess3"/>
    <dgm:cxn modelId="{6C1547A6-AD1B-4A17-A115-118F05059244}" type="presParOf" srcId="{244D5733-C019-4AD4-BCA0-B7D16680327F}" destId="{621A9BE4-918E-4BE0-A5B2-92B9BE965500}" srcOrd="0" destOrd="0" presId="urn:microsoft.com/office/officeart/2005/8/layout/bProcess3"/>
    <dgm:cxn modelId="{E48A1BD7-379B-4F50-BDA6-88287D22CD3A}" type="presParOf" srcId="{7BC5EFE8-4919-4D68-8E9C-61CEAB65B9F9}" destId="{A9BD22EF-3098-48F8-86BA-E53F994C3BB4}" srcOrd="2" destOrd="0" presId="urn:microsoft.com/office/officeart/2005/8/layout/bProcess3"/>
    <dgm:cxn modelId="{7B6F7416-ECC9-4BF7-BBD2-00719B82A9F1}" type="presParOf" srcId="{7BC5EFE8-4919-4D68-8E9C-61CEAB65B9F9}" destId="{746AE33A-160B-4203-94F8-A9128F99EF8A}" srcOrd="3" destOrd="0" presId="urn:microsoft.com/office/officeart/2005/8/layout/bProcess3"/>
    <dgm:cxn modelId="{A042CC3C-11AC-4948-9516-E7AE438DB272}" type="presParOf" srcId="{746AE33A-160B-4203-94F8-A9128F99EF8A}" destId="{F786A384-6AFA-45C1-883C-9DB5178FD5B3}" srcOrd="0" destOrd="0" presId="urn:microsoft.com/office/officeart/2005/8/layout/bProcess3"/>
    <dgm:cxn modelId="{FF3FD31E-FA4D-4EB4-A040-0B8636A660BB}" type="presParOf" srcId="{7BC5EFE8-4919-4D68-8E9C-61CEAB65B9F9}" destId="{F198F8C9-F005-4F32-8221-A7DA6AAE271A}" srcOrd="4" destOrd="0" presId="urn:microsoft.com/office/officeart/2005/8/layout/bProcess3"/>
    <dgm:cxn modelId="{21A892A7-4B56-4F6D-9E77-295D84D6CFF7}" type="presParOf" srcId="{7BC5EFE8-4919-4D68-8E9C-61CEAB65B9F9}" destId="{C0267025-C069-4FD4-80EC-BE6FC0086DA0}" srcOrd="5" destOrd="0" presId="urn:microsoft.com/office/officeart/2005/8/layout/bProcess3"/>
    <dgm:cxn modelId="{8BAB9DF4-72D8-4BC7-B47D-CE7FC9C80AD6}" type="presParOf" srcId="{C0267025-C069-4FD4-80EC-BE6FC0086DA0}" destId="{92868117-C52A-42ED-9BCF-73046273EB91}" srcOrd="0" destOrd="0" presId="urn:microsoft.com/office/officeart/2005/8/layout/bProcess3"/>
    <dgm:cxn modelId="{D4F9FC2B-F5AC-494B-A771-40540029CA55}" type="presParOf" srcId="{7BC5EFE8-4919-4D68-8E9C-61CEAB65B9F9}" destId="{CE6B20D5-44AC-44E5-900B-9FA9AF170CB4}" srcOrd="6" destOrd="0" presId="urn:microsoft.com/office/officeart/2005/8/layout/bProcess3"/>
    <dgm:cxn modelId="{D924CFE4-F5DE-4327-A499-B609A70CBA7C}" type="presParOf" srcId="{7BC5EFE8-4919-4D68-8E9C-61CEAB65B9F9}" destId="{A1DF0072-8A14-486C-BAAD-2C7B6AAF842E}" srcOrd="7" destOrd="0" presId="urn:microsoft.com/office/officeart/2005/8/layout/bProcess3"/>
    <dgm:cxn modelId="{33303069-ACDA-49E8-8BC8-E5113421E6C9}" type="presParOf" srcId="{A1DF0072-8A14-486C-BAAD-2C7B6AAF842E}" destId="{3AC3A0C4-57A6-47EF-AA22-205C4CF269EB}" srcOrd="0" destOrd="0" presId="urn:microsoft.com/office/officeart/2005/8/layout/bProcess3"/>
    <dgm:cxn modelId="{07575CDA-BC6E-42D8-9CC7-91057CBF4C43}" type="presParOf" srcId="{7BC5EFE8-4919-4D68-8E9C-61CEAB65B9F9}" destId="{3BBA081D-21A5-4411-8F3F-4E5B34D518CD}" srcOrd="8" destOrd="0" presId="urn:microsoft.com/office/officeart/2005/8/layout/bProcess3"/>
    <dgm:cxn modelId="{D36139BE-DFE4-48C2-9A68-C602C04E033E}" type="presParOf" srcId="{7BC5EFE8-4919-4D68-8E9C-61CEAB65B9F9}" destId="{ECDAE015-7D4F-49F9-9A91-65D2836C8DD4}" srcOrd="9" destOrd="0" presId="urn:microsoft.com/office/officeart/2005/8/layout/bProcess3"/>
    <dgm:cxn modelId="{9BE62CB0-53D9-4CE9-83F2-8393C73B75AA}" type="presParOf" srcId="{ECDAE015-7D4F-49F9-9A91-65D2836C8DD4}" destId="{A5A87725-28C7-40A6-AA0C-E5817B29421D}" srcOrd="0" destOrd="0" presId="urn:microsoft.com/office/officeart/2005/8/layout/bProcess3"/>
    <dgm:cxn modelId="{449772CD-5EF5-4645-BB81-B3D87286E4FF}" type="presParOf" srcId="{7BC5EFE8-4919-4D68-8E9C-61CEAB65B9F9}" destId="{3B1EAA2B-65A5-4516-AF15-3FB7FA8844AC}" srcOrd="10" destOrd="0" presId="urn:microsoft.com/office/officeart/2005/8/layout/bProcess3"/>
    <dgm:cxn modelId="{BD556C3E-0D2F-4B60-AEE8-E7DC99AC5BFC}" type="presParOf" srcId="{7BC5EFE8-4919-4D68-8E9C-61CEAB65B9F9}" destId="{79E492C9-874A-4FFA-9860-D69EFB027524}" srcOrd="11" destOrd="0" presId="urn:microsoft.com/office/officeart/2005/8/layout/bProcess3"/>
    <dgm:cxn modelId="{3D625F18-D36F-4053-A8B3-46F1D9053D97}" type="presParOf" srcId="{79E492C9-874A-4FFA-9860-D69EFB027524}" destId="{D8F25752-3E7E-45A9-8E38-2AAAD3732E1F}" srcOrd="0" destOrd="0" presId="urn:microsoft.com/office/officeart/2005/8/layout/bProcess3"/>
    <dgm:cxn modelId="{C0E1BAC8-7450-4662-9ECE-5B301CC07B59}" type="presParOf" srcId="{7BC5EFE8-4919-4D68-8E9C-61CEAB65B9F9}" destId="{2026099E-0F4D-4EB3-94AA-A79BE69B797F}" srcOrd="12" destOrd="0" presId="urn:microsoft.com/office/officeart/2005/8/layout/bProcess3"/>
    <dgm:cxn modelId="{5BAE6806-08C5-48A4-9A20-F8E307F4111C}" type="presParOf" srcId="{7BC5EFE8-4919-4D68-8E9C-61CEAB65B9F9}" destId="{652125B0-47A6-4E57-BDAB-8A51C5FFDCEA}" srcOrd="13" destOrd="0" presId="urn:microsoft.com/office/officeart/2005/8/layout/bProcess3"/>
    <dgm:cxn modelId="{1D833E2D-DE6C-4D34-826B-64F74D823449}" type="presParOf" srcId="{652125B0-47A6-4E57-BDAB-8A51C5FFDCEA}" destId="{3A6C27B3-B33D-4E48-9D59-0C6F811A7260}" srcOrd="0" destOrd="0" presId="urn:microsoft.com/office/officeart/2005/8/layout/bProcess3"/>
    <dgm:cxn modelId="{70947BFE-90AC-4435-B65C-B1D8EE743D82}" type="presParOf" srcId="{7BC5EFE8-4919-4D68-8E9C-61CEAB65B9F9}" destId="{3507827D-179F-4DA6-AA54-C1ECD4CE95D4}" srcOrd="14" destOrd="0" presId="urn:microsoft.com/office/officeart/2005/8/layout/bProcess3"/>
    <dgm:cxn modelId="{29F403F0-1D93-4D17-96BF-4F4B7A62E216}" type="presParOf" srcId="{7BC5EFE8-4919-4D68-8E9C-61CEAB65B9F9}" destId="{3A606667-7207-4797-96DF-892CF3176136}" srcOrd="15" destOrd="0" presId="urn:microsoft.com/office/officeart/2005/8/layout/bProcess3"/>
    <dgm:cxn modelId="{A99D8B04-72F7-48A5-B351-B4E9F6D4A2FF}" type="presParOf" srcId="{3A606667-7207-4797-96DF-892CF3176136}" destId="{7AD33993-B8A5-415E-8C8C-0D70E2F92ABF}" srcOrd="0" destOrd="0" presId="urn:microsoft.com/office/officeart/2005/8/layout/bProcess3"/>
    <dgm:cxn modelId="{C6452DFB-4C03-4B26-B705-047426177A00}" type="presParOf" srcId="{7BC5EFE8-4919-4D68-8E9C-61CEAB65B9F9}" destId="{D1B2BA35-E9DB-4B6C-AEB0-E050114F001A}" srcOrd="16" destOrd="0" presId="urn:microsoft.com/office/officeart/2005/8/layout/bProcess3"/>
    <dgm:cxn modelId="{7385F2B3-0563-4558-AD80-7EC7CD846F87}" type="presParOf" srcId="{7BC5EFE8-4919-4D68-8E9C-61CEAB65B9F9}" destId="{D7BCDB26-074A-4926-BEE4-629D1B9771D6}" srcOrd="17" destOrd="0" presId="urn:microsoft.com/office/officeart/2005/8/layout/bProcess3"/>
    <dgm:cxn modelId="{082776A5-E506-4652-A22B-9C0B68DCCC04}" type="presParOf" srcId="{D7BCDB26-074A-4926-BEE4-629D1B9771D6}" destId="{839831D4-5271-49DB-884F-5D035DFF5DAB}" srcOrd="0" destOrd="0" presId="urn:microsoft.com/office/officeart/2005/8/layout/bProcess3"/>
    <dgm:cxn modelId="{239220BA-42B2-4D08-ADCB-D3A6AB033FBE}" type="presParOf" srcId="{7BC5EFE8-4919-4D68-8E9C-61CEAB65B9F9}" destId="{EDC85CBC-32DB-419D-852E-E2A04D379322}" srcOrd="18" destOrd="0" presId="urn:microsoft.com/office/officeart/2005/8/layout/bProcess3"/>
    <dgm:cxn modelId="{8D1AD797-5122-47DD-85C2-FDB4A8841CF5}" type="presParOf" srcId="{7BC5EFE8-4919-4D68-8E9C-61CEAB65B9F9}" destId="{091FD29E-01D5-4AE1-B3F1-C86E6A00A671}" srcOrd="19" destOrd="0" presId="urn:microsoft.com/office/officeart/2005/8/layout/bProcess3"/>
    <dgm:cxn modelId="{0F3F2F88-E9B9-4625-8830-1C8B79597EA2}" type="presParOf" srcId="{091FD29E-01D5-4AE1-B3F1-C86E6A00A671}" destId="{303A8E19-74AD-43C6-A449-A5E6F285ED4F}" srcOrd="0" destOrd="0" presId="urn:microsoft.com/office/officeart/2005/8/layout/bProcess3"/>
    <dgm:cxn modelId="{BAC81792-5E64-46A5-845C-3DC84360B167}" type="presParOf" srcId="{7BC5EFE8-4919-4D68-8E9C-61CEAB65B9F9}" destId="{3BD4EA28-87F2-4DB5-9D5F-58E4B5FDD9EB}"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D5733-C019-4AD4-BCA0-B7D16680327F}">
      <dsp:nvSpPr>
        <dsp:cNvPr id="0" name=""/>
        <dsp:cNvSpPr/>
      </dsp:nvSpPr>
      <dsp:spPr>
        <a:xfrm>
          <a:off x="1948923" y="1194189"/>
          <a:ext cx="417647" cy="91440"/>
        </a:xfrm>
        <a:custGeom>
          <a:avLst/>
          <a:gdLst/>
          <a:ahLst/>
          <a:cxnLst/>
          <a:rect l="0" t="0" r="0" b="0"/>
          <a:pathLst>
            <a:path>
              <a:moveTo>
                <a:pt x="0" y="45720"/>
              </a:moveTo>
              <a:lnTo>
                <a:pt x="417647" y="45720"/>
              </a:lnTo>
            </a:path>
          </a:pathLst>
        </a:custGeom>
        <a:noFill/>
        <a:ln w="9525" cap="flat" cmpd="sng" algn="ctr">
          <a:solidFill>
            <a:schemeClr val="accent4">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46541" y="1237668"/>
        <a:ext cx="22412" cy="4482"/>
      </dsp:txXfrm>
    </dsp:sp>
    <dsp:sp modelId="{E13895AF-E066-4229-9277-8E34F59C3901}">
      <dsp:nvSpPr>
        <dsp:cNvPr id="0" name=""/>
        <dsp:cNvSpPr/>
      </dsp:nvSpPr>
      <dsp:spPr>
        <a:xfrm>
          <a:off x="1819" y="655238"/>
          <a:ext cx="1948904" cy="1169342"/>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Problem Statement</a:t>
          </a:r>
          <a:endParaRPr lang="en-IN" sz="1700" kern="1200" dirty="0"/>
        </a:p>
      </dsp:txBody>
      <dsp:txXfrm>
        <a:off x="1819" y="655238"/>
        <a:ext cx="1948904" cy="1169342"/>
      </dsp:txXfrm>
    </dsp:sp>
    <dsp:sp modelId="{746AE33A-160B-4203-94F8-A9128F99EF8A}">
      <dsp:nvSpPr>
        <dsp:cNvPr id="0" name=""/>
        <dsp:cNvSpPr/>
      </dsp:nvSpPr>
      <dsp:spPr>
        <a:xfrm>
          <a:off x="4346076" y="1148549"/>
          <a:ext cx="498332" cy="91440"/>
        </a:xfrm>
        <a:custGeom>
          <a:avLst/>
          <a:gdLst/>
          <a:ahLst/>
          <a:cxnLst/>
          <a:rect l="0" t="0" r="0" b="0"/>
          <a:pathLst>
            <a:path>
              <a:moveTo>
                <a:pt x="0" y="91359"/>
              </a:moveTo>
              <a:lnTo>
                <a:pt x="266266" y="91359"/>
              </a:lnTo>
              <a:lnTo>
                <a:pt x="266266" y="45720"/>
              </a:lnTo>
              <a:lnTo>
                <a:pt x="498332" y="45720"/>
              </a:lnTo>
            </a:path>
          </a:pathLst>
        </a:custGeom>
        <a:noFill/>
        <a:ln w="9525" cap="flat" cmpd="sng" algn="ctr">
          <a:solidFill>
            <a:schemeClr val="accent4">
              <a:hueOff val="-496086"/>
              <a:satOff val="2989"/>
              <a:lumOff val="24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81969" y="1192028"/>
        <a:ext cx="26544" cy="4482"/>
      </dsp:txXfrm>
    </dsp:sp>
    <dsp:sp modelId="{A9BD22EF-3098-48F8-86BA-E53F994C3BB4}">
      <dsp:nvSpPr>
        <dsp:cNvPr id="0" name=""/>
        <dsp:cNvSpPr/>
      </dsp:nvSpPr>
      <dsp:spPr>
        <a:xfrm>
          <a:off x="2398971" y="655238"/>
          <a:ext cx="1948904" cy="1169342"/>
        </a:xfrm>
        <a:prstGeom prst="rect">
          <a:avLst/>
        </a:prstGeom>
        <a:solidFill>
          <a:schemeClr val="accent4">
            <a:hueOff val="-446477"/>
            <a:satOff val="2690"/>
            <a:lumOff val="21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Objectives</a:t>
          </a:r>
          <a:endParaRPr lang="en-IN" sz="1700" kern="1200" dirty="0"/>
        </a:p>
      </dsp:txBody>
      <dsp:txXfrm>
        <a:off x="2398971" y="655238"/>
        <a:ext cx="1948904" cy="1169342"/>
      </dsp:txXfrm>
    </dsp:sp>
    <dsp:sp modelId="{C0267025-C069-4FD4-80EC-BE6FC0086DA0}">
      <dsp:nvSpPr>
        <dsp:cNvPr id="0" name=""/>
        <dsp:cNvSpPr/>
      </dsp:nvSpPr>
      <dsp:spPr>
        <a:xfrm>
          <a:off x="6823912" y="1148549"/>
          <a:ext cx="336963" cy="91440"/>
        </a:xfrm>
        <a:custGeom>
          <a:avLst/>
          <a:gdLst/>
          <a:ahLst/>
          <a:cxnLst/>
          <a:rect l="0" t="0" r="0" b="0"/>
          <a:pathLst>
            <a:path>
              <a:moveTo>
                <a:pt x="0" y="45720"/>
              </a:moveTo>
              <a:lnTo>
                <a:pt x="185581" y="45720"/>
              </a:lnTo>
              <a:lnTo>
                <a:pt x="185581" y="91359"/>
              </a:lnTo>
              <a:lnTo>
                <a:pt x="336963" y="91359"/>
              </a:lnTo>
            </a:path>
          </a:pathLst>
        </a:custGeom>
        <a:noFill/>
        <a:ln w="9525" cap="flat" cmpd="sng" algn="ctr">
          <a:solidFill>
            <a:schemeClr val="accent4">
              <a:hueOff val="-992171"/>
              <a:satOff val="5978"/>
              <a:lumOff val="479"/>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983134" y="1192028"/>
        <a:ext cx="18519" cy="4482"/>
      </dsp:txXfrm>
    </dsp:sp>
    <dsp:sp modelId="{F198F8C9-F005-4F32-8221-A7DA6AAE271A}">
      <dsp:nvSpPr>
        <dsp:cNvPr id="0" name=""/>
        <dsp:cNvSpPr/>
      </dsp:nvSpPr>
      <dsp:spPr>
        <a:xfrm>
          <a:off x="4876808" y="609598"/>
          <a:ext cx="1948904" cy="1169342"/>
        </a:xfrm>
        <a:prstGeom prst="rect">
          <a:avLst/>
        </a:prstGeom>
        <a:solidFill>
          <a:schemeClr val="accent4">
            <a:hueOff val="-892954"/>
            <a:satOff val="5380"/>
            <a:lumOff val="43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Collection</a:t>
          </a:r>
          <a:endParaRPr lang="en-IN" sz="1700" kern="1200" dirty="0"/>
        </a:p>
      </dsp:txBody>
      <dsp:txXfrm>
        <a:off x="4876808" y="609598"/>
        <a:ext cx="1948904" cy="1169342"/>
      </dsp:txXfrm>
    </dsp:sp>
    <dsp:sp modelId="{A1DF0072-8A14-486C-BAAD-2C7B6AAF842E}">
      <dsp:nvSpPr>
        <dsp:cNvPr id="0" name=""/>
        <dsp:cNvSpPr/>
      </dsp:nvSpPr>
      <dsp:spPr>
        <a:xfrm>
          <a:off x="976271" y="1822780"/>
          <a:ext cx="7191456" cy="417647"/>
        </a:xfrm>
        <a:custGeom>
          <a:avLst/>
          <a:gdLst/>
          <a:ahLst/>
          <a:cxnLst/>
          <a:rect l="0" t="0" r="0" b="0"/>
          <a:pathLst>
            <a:path>
              <a:moveTo>
                <a:pt x="7191456" y="0"/>
              </a:moveTo>
              <a:lnTo>
                <a:pt x="7191456" y="225923"/>
              </a:lnTo>
              <a:lnTo>
                <a:pt x="0" y="225923"/>
              </a:lnTo>
              <a:lnTo>
                <a:pt x="0" y="417647"/>
              </a:lnTo>
            </a:path>
          </a:pathLst>
        </a:custGeom>
        <a:noFill/>
        <a:ln w="9525" cap="flat" cmpd="sng" algn="ctr">
          <a:solidFill>
            <a:schemeClr val="accent4">
              <a:hueOff val="-1488257"/>
              <a:satOff val="8966"/>
              <a:lumOff val="719"/>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91864" y="2029363"/>
        <a:ext cx="360270" cy="4482"/>
      </dsp:txXfrm>
    </dsp:sp>
    <dsp:sp modelId="{CE6B20D5-44AC-44E5-900B-9FA9AF170CB4}">
      <dsp:nvSpPr>
        <dsp:cNvPr id="0" name=""/>
        <dsp:cNvSpPr/>
      </dsp:nvSpPr>
      <dsp:spPr>
        <a:xfrm>
          <a:off x="7193276" y="655238"/>
          <a:ext cx="1948904" cy="1169342"/>
        </a:xfrm>
        <a:prstGeom prst="rect">
          <a:avLst/>
        </a:prstGeom>
        <a:solidFill>
          <a:schemeClr val="accent4">
            <a:hueOff val="-1339431"/>
            <a:satOff val="8070"/>
            <a:lumOff val="64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Preprocessing</a:t>
          </a:r>
          <a:endParaRPr lang="en-IN" sz="1700" kern="1200" dirty="0"/>
        </a:p>
      </dsp:txBody>
      <dsp:txXfrm>
        <a:off x="7193276" y="655238"/>
        <a:ext cx="1948904" cy="1169342"/>
      </dsp:txXfrm>
    </dsp:sp>
    <dsp:sp modelId="{ECDAE015-7D4F-49F9-9A91-65D2836C8DD4}">
      <dsp:nvSpPr>
        <dsp:cNvPr id="0" name=""/>
        <dsp:cNvSpPr/>
      </dsp:nvSpPr>
      <dsp:spPr>
        <a:xfrm>
          <a:off x="1948923" y="2811780"/>
          <a:ext cx="417647" cy="91440"/>
        </a:xfrm>
        <a:custGeom>
          <a:avLst/>
          <a:gdLst/>
          <a:ahLst/>
          <a:cxnLst/>
          <a:rect l="0" t="0" r="0" b="0"/>
          <a:pathLst>
            <a:path>
              <a:moveTo>
                <a:pt x="0" y="45720"/>
              </a:moveTo>
              <a:lnTo>
                <a:pt x="417647" y="45720"/>
              </a:lnTo>
            </a:path>
          </a:pathLst>
        </a:custGeom>
        <a:noFill/>
        <a:ln w="9525" cap="flat" cmpd="sng" algn="ctr">
          <a:solidFill>
            <a:schemeClr val="accent4">
              <a:hueOff val="-1984342"/>
              <a:satOff val="11955"/>
              <a:lumOff val="958"/>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46541" y="2855258"/>
        <a:ext cx="22412" cy="4482"/>
      </dsp:txXfrm>
    </dsp:sp>
    <dsp:sp modelId="{3BBA081D-21A5-4411-8F3F-4E5B34D518CD}">
      <dsp:nvSpPr>
        <dsp:cNvPr id="0" name=""/>
        <dsp:cNvSpPr/>
      </dsp:nvSpPr>
      <dsp:spPr>
        <a:xfrm>
          <a:off x="1819" y="2272828"/>
          <a:ext cx="1948904" cy="1169342"/>
        </a:xfrm>
        <a:prstGeom prst="rect">
          <a:avLst/>
        </a:prstGeom>
        <a:solidFill>
          <a:schemeClr val="accent4">
            <a:hueOff val="-1785908"/>
            <a:satOff val="10760"/>
            <a:lumOff val="86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Exploratory Data Analysis</a:t>
          </a:r>
          <a:endParaRPr lang="en-IN" sz="1700" kern="1200" dirty="0"/>
        </a:p>
      </dsp:txBody>
      <dsp:txXfrm>
        <a:off x="1819" y="2272828"/>
        <a:ext cx="1948904" cy="1169342"/>
      </dsp:txXfrm>
    </dsp:sp>
    <dsp:sp modelId="{79E492C9-874A-4FFA-9860-D69EFB027524}">
      <dsp:nvSpPr>
        <dsp:cNvPr id="0" name=""/>
        <dsp:cNvSpPr/>
      </dsp:nvSpPr>
      <dsp:spPr>
        <a:xfrm>
          <a:off x="4346076" y="2811780"/>
          <a:ext cx="417647" cy="91440"/>
        </a:xfrm>
        <a:custGeom>
          <a:avLst/>
          <a:gdLst/>
          <a:ahLst/>
          <a:cxnLst/>
          <a:rect l="0" t="0" r="0" b="0"/>
          <a:pathLst>
            <a:path>
              <a:moveTo>
                <a:pt x="0" y="45720"/>
              </a:moveTo>
              <a:lnTo>
                <a:pt x="417647" y="45720"/>
              </a:lnTo>
            </a:path>
          </a:pathLst>
        </a:custGeom>
        <a:noFill/>
        <a:ln w="9525" cap="flat" cmpd="sng" algn="ctr">
          <a:solidFill>
            <a:schemeClr val="accent4">
              <a:hueOff val="-2480428"/>
              <a:satOff val="14944"/>
              <a:lumOff val="1198"/>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43693" y="2855258"/>
        <a:ext cx="22412" cy="4482"/>
      </dsp:txXfrm>
    </dsp:sp>
    <dsp:sp modelId="{3B1EAA2B-65A5-4516-AF15-3FB7FA8844AC}">
      <dsp:nvSpPr>
        <dsp:cNvPr id="0" name=""/>
        <dsp:cNvSpPr/>
      </dsp:nvSpPr>
      <dsp:spPr>
        <a:xfrm>
          <a:off x="2398971" y="2272828"/>
          <a:ext cx="1948904" cy="1169342"/>
        </a:xfrm>
        <a:prstGeom prst="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Visualizations</a:t>
          </a:r>
          <a:endParaRPr lang="en-IN" sz="1700" kern="1200" dirty="0"/>
        </a:p>
      </dsp:txBody>
      <dsp:txXfrm>
        <a:off x="2398971" y="2272828"/>
        <a:ext cx="1948904" cy="1169342"/>
      </dsp:txXfrm>
    </dsp:sp>
    <dsp:sp modelId="{652125B0-47A6-4E57-BDAB-8A51C5FFDCEA}">
      <dsp:nvSpPr>
        <dsp:cNvPr id="0" name=""/>
        <dsp:cNvSpPr/>
      </dsp:nvSpPr>
      <dsp:spPr>
        <a:xfrm>
          <a:off x="6743228" y="2811780"/>
          <a:ext cx="417647" cy="91440"/>
        </a:xfrm>
        <a:custGeom>
          <a:avLst/>
          <a:gdLst/>
          <a:ahLst/>
          <a:cxnLst/>
          <a:rect l="0" t="0" r="0" b="0"/>
          <a:pathLst>
            <a:path>
              <a:moveTo>
                <a:pt x="0" y="45720"/>
              </a:moveTo>
              <a:lnTo>
                <a:pt x="417647" y="45720"/>
              </a:lnTo>
            </a:path>
          </a:pathLst>
        </a:custGeom>
        <a:noFill/>
        <a:ln w="9525" cap="flat" cmpd="sng" algn="ctr">
          <a:solidFill>
            <a:schemeClr val="accent4">
              <a:hueOff val="-2976513"/>
              <a:satOff val="17933"/>
              <a:lumOff val="1437"/>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940846" y="2855258"/>
        <a:ext cx="22412" cy="4482"/>
      </dsp:txXfrm>
    </dsp:sp>
    <dsp:sp modelId="{2026099E-0F4D-4EB3-94AA-A79BE69B797F}">
      <dsp:nvSpPr>
        <dsp:cNvPr id="0" name=""/>
        <dsp:cNvSpPr/>
      </dsp:nvSpPr>
      <dsp:spPr>
        <a:xfrm>
          <a:off x="4796123" y="2272828"/>
          <a:ext cx="1948904" cy="1169342"/>
        </a:xfrm>
        <a:prstGeom prst="rect">
          <a:avLst/>
        </a:prstGeom>
        <a:solidFill>
          <a:schemeClr val="accent4">
            <a:hueOff val="-2678862"/>
            <a:satOff val="16139"/>
            <a:lumOff val="129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Insights</a:t>
          </a:r>
          <a:endParaRPr lang="en-IN" sz="1700" kern="1200" dirty="0"/>
        </a:p>
      </dsp:txBody>
      <dsp:txXfrm>
        <a:off x="4796123" y="2272828"/>
        <a:ext cx="1948904" cy="1169342"/>
      </dsp:txXfrm>
    </dsp:sp>
    <dsp:sp modelId="{3A606667-7207-4797-96DF-892CF3176136}">
      <dsp:nvSpPr>
        <dsp:cNvPr id="0" name=""/>
        <dsp:cNvSpPr/>
      </dsp:nvSpPr>
      <dsp:spPr>
        <a:xfrm>
          <a:off x="976271" y="3440371"/>
          <a:ext cx="7191456" cy="417647"/>
        </a:xfrm>
        <a:custGeom>
          <a:avLst/>
          <a:gdLst/>
          <a:ahLst/>
          <a:cxnLst/>
          <a:rect l="0" t="0" r="0" b="0"/>
          <a:pathLst>
            <a:path>
              <a:moveTo>
                <a:pt x="7191456" y="0"/>
              </a:moveTo>
              <a:lnTo>
                <a:pt x="7191456" y="225923"/>
              </a:lnTo>
              <a:lnTo>
                <a:pt x="0" y="225923"/>
              </a:lnTo>
              <a:lnTo>
                <a:pt x="0" y="417647"/>
              </a:lnTo>
            </a:path>
          </a:pathLst>
        </a:custGeom>
        <a:noFill/>
        <a:ln w="9525" cap="flat" cmpd="sng" algn="ctr">
          <a:solidFill>
            <a:schemeClr val="accent4">
              <a:hueOff val="-3472599"/>
              <a:satOff val="20921"/>
              <a:lumOff val="1677"/>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91864" y="3646954"/>
        <a:ext cx="360270" cy="4482"/>
      </dsp:txXfrm>
    </dsp:sp>
    <dsp:sp modelId="{3507827D-179F-4DA6-AA54-C1ECD4CE95D4}">
      <dsp:nvSpPr>
        <dsp:cNvPr id="0" name=""/>
        <dsp:cNvSpPr/>
      </dsp:nvSpPr>
      <dsp:spPr>
        <a:xfrm>
          <a:off x="7193276" y="2272828"/>
          <a:ext cx="1948904" cy="1169342"/>
        </a:xfrm>
        <a:prstGeom prst="rect">
          <a:avLst/>
        </a:prstGeom>
        <a:solidFill>
          <a:schemeClr val="accent4">
            <a:hueOff val="-3125339"/>
            <a:satOff val="18829"/>
            <a:lumOff val="150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Recommendations</a:t>
          </a:r>
          <a:endParaRPr lang="en-IN" sz="1700" kern="1200" dirty="0"/>
        </a:p>
      </dsp:txBody>
      <dsp:txXfrm>
        <a:off x="7193276" y="2272828"/>
        <a:ext cx="1948904" cy="1169342"/>
      </dsp:txXfrm>
    </dsp:sp>
    <dsp:sp modelId="{D7BCDB26-074A-4926-BEE4-629D1B9771D6}">
      <dsp:nvSpPr>
        <dsp:cNvPr id="0" name=""/>
        <dsp:cNvSpPr/>
      </dsp:nvSpPr>
      <dsp:spPr>
        <a:xfrm>
          <a:off x="1948923" y="4429370"/>
          <a:ext cx="417647" cy="91440"/>
        </a:xfrm>
        <a:custGeom>
          <a:avLst/>
          <a:gdLst/>
          <a:ahLst/>
          <a:cxnLst/>
          <a:rect l="0" t="0" r="0" b="0"/>
          <a:pathLst>
            <a:path>
              <a:moveTo>
                <a:pt x="0" y="45720"/>
              </a:moveTo>
              <a:lnTo>
                <a:pt x="417647" y="45720"/>
              </a:lnTo>
            </a:path>
          </a:pathLst>
        </a:custGeom>
        <a:noFill/>
        <a:ln w="9525" cap="flat" cmpd="sng" algn="ctr">
          <a:solidFill>
            <a:schemeClr val="accent4">
              <a:hueOff val="-3968684"/>
              <a:satOff val="23910"/>
              <a:lumOff val="1916"/>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46541" y="4472849"/>
        <a:ext cx="22412" cy="4482"/>
      </dsp:txXfrm>
    </dsp:sp>
    <dsp:sp modelId="{D1B2BA35-E9DB-4B6C-AEB0-E050114F001A}">
      <dsp:nvSpPr>
        <dsp:cNvPr id="0" name=""/>
        <dsp:cNvSpPr/>
      </dsp:nvSpPr>
      <dsp:spPr>
        <a:xfrm>
          <a:off x="1819" y="3890419"/>
          <a:ext cx="1948904" cy="1169342"/>
        </a:xfrm>
        <a:prstGeom prst="rect">
          <a:avLst/>
        </a:prstGeom>
        <a:solidFill>
          <a:schemeClr val="accent4">
            <a:hueOff val="-3571816"/>
            <a:satOff val="21519"/>
            <a:lumOff val="172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Future Scope</a:t>
          </a:r>
          <a:endParaRPr lang="en-IN" sz="1700" kern="1200" dirty="0"/>
        </a:p>
      </dsp:txBody>
      <dsp:txXfrm>
        <a:off x="1819" y="3890419"/>
        <a:ext cx="1948904" cy="1169342"/>
      </dsp:txXfrm>
    </dsp:sp>
    <dsp:sp modelId="{091FD29E-01D5-4AE1-B3F1-C86E6A00A671}">
      <dsp:nvSpPr>
        <dsp:cNvPr id="0" name=""/>
        <dsp:cNvSpPr/>
      </dsp:nvSpPr>
      <dsp:spPr>
        <a:xfrm>
          <a:off x="4346076" y="4429370"/>
          <a:ext cx="417647" cy="91440"/>
        </a:xfrm>
        <a:custGeom>
          <a:avLst/>
          <a:gdLst/>
          <a:ahLst/>
          <a:cxnLst/>
          <a:rect l="0" t="0" r="0" b="0"/>
          <a:pathLst>
            <a:path>
              <a:moveTo>
                <a:pt x="0" y="45720"/>
              </a:moveTo>
              <a:lnTo>
                <a:pt x="417647" y="45720"/>
              </a:lnTo>
            </a:path>
          </a:pathLst>
        </a:custGeom>
        <a:noFill/>
        <a:ln w="9525" cap="flat" cmpd="sng" algn="ctr">
          <a:solidFill>
            <a:schemeClr val="accent4">
              <a:hueOff val="-4464770"/>
              <a:satOff val="26899"/>
              <a:lumOff val="2156"/>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43693" y="4472849"/>
        <a:ext cx="22412" cy="4482"/>
      </dsp:txXfrm>
    </dsp:sp>
    <dsp:sp modelId="{EDC85CBC-32DB-419D-852E-E2A04D379322}">
      <dsp:nvSpPr>
        <dsp:cNvPr id="0" name=""/>
        <dsp:cNvSpPr/>
      </dsp:nvSpPr>
      <dsp:spPr>
        <a:xfrm>
          <a:off x="2398971" y="3890419"/>
          <a:ext cx="1948904" cy="1169342"/>
        </a:xfrm>
        <a:prstGeom prst="rect">
          <a:avLst/>
        </a:prstGeom>
        <a:solidFill>
          <a:schemeClr val="accent4">
            <a:hueOff val="-4018293"/>
            <a:satOff val="24209"/>
            <a:lumOff val="194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Conclusions</a:t>
          </a:r>
          <a:endParaRPr lang="en-IN" sz="1700" kern="1200" dirty="0"/>
        </a:p>
      </dsp:txBody>
      <dsp:txXfrm>
        <a:off x="2398971" y="3890419"/>
        <a:ext cx="1948904" cy="1169342"/>
      </dsp:txXfrm>
    </dsp:sp>
    <dsp:sp modelId="{3BD4EA28-87F2-4DB5-9D5F-58E4B5FDD9EB}">
      <dsp:nvSpPr>
        <dsp:cNvPr id="0" name=""/>
        <dsp:cNvSpPr/>
      </dsp:nvSpPr>
      <dsp:spPr>
        <a:xfrm>
          <a:off x="4796123" y="3890419"/>
          <a:ext cx="1948904" cy="1169342"/>
        </a:xfrm>
        <a:prstGeom prst="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Q/A</a:t>
          </a:r>
          <a:endParaRPr lang="en-IN" sz="1700" kern="1200" dirty="0"/>
        </a:p>
      </dsp:txBody>
      <dsp:txXfrm>
        <a:off x="4796123" y="3890419"/>
        <a:ext cx="1948904" cy="11693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BA3686B-CCB6-42EA-8D4C-9C64F45DD259}" type="datetimeFigureOut">
              <a:rPr lang="en-IN" smtClean="0"/>
              <a:pPr/>
              <a:t>25-01-2025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EEE60B1-EF96-41E1-9DF9-DB62B965426A}" type="slidenum">
              <a:rPr lang="en-IN" smtClean="0"/>
              <a:pPr/>
              <a:t>‹#›</a:t>
            </a:fld>
            <a:endParaRPr lang="en-IN"/>
          </a:p>
        </p:txBody>
      </p:sp>
    </p:spTree>
    <p:extLst>
      <p:ext uri="{BB962C8B-B14F-4D97-AF65-F5344CB8AC3E}">
        <p14:creationId xmlns:p14="http://schemas.microsoft.com/office/powerpoint/2010/main" val="67000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963175" y="6283803"/>
            <a:ext cx="2949299" cy="446595"/>
          </a:xfrm>
          <a:prstGeom prst="rect">
            <a:avLst/>
          </a:prstGeom>
        </p:spPr>
      </p:pic>
      <p:pic>
        <p:nvPicPr>
          <p:cNvPr id="17" name="bg object 17"/>
          <p:cNvPicPr/>
          <p:nvPr/>
        </p:nvPicPr>
        <p:blipFill>
          <a:blip r:embed="rId3" cstate="print"/>
          <a:stretch>
            <a:fillRect/>
          </a:stretch>
        </p:blipFill>
        <p:spPr>
          <a:xfrm>
            <a:off x="941092" y="1074616"/>
            <a:ext cx="94142" cy="94384"/>
          </a:xfrm>
          <a:prstGeom prst="rect">
            <a:avLst/>
          </a:prstGeom>
        </p:spPr>
      </p:pic>
      <p:pic>
        <p:nvPicPr>
          <p:cNvPr id="18" name="bg object 18"/>
          <p:cNvPicPr/>
          <p:nvPr/>
        </p:nvPicPr>
        <p:blipFill>
          <a:blip r:embed="rId4" cstate="print"/>
          <a:stretch>
            <a:fillRect/>
          </a:stretch>
        </p:blipFill>
        <p:spPr>
          <a:xfrm>
            <a:off x="1514071" y="798790"/>
            <a:ext cx="3472744" cy="521860"/>
          </a:xfrm>
          <a:prstGeom prst="rect">
            <a:avLst/>
          </a:prstGeom>
        </p:spPr>
      </p:pic>
      <p:pic>
        <p:nvPicPr>
          <p:cNvPr id="19" name="bg object 19"/>
          <p:cNvPicPr/>
          <p:nvPr/>
        </p:nvPicPr>
        <p:blipFill>
          <a:blip r:embed="rId5" cstate="print"/>
          <a:stretch>
            <a:fillRect/>
          </a:stretch>
        </p:blipFill>
        <p:spPr>
          <a:xfrm>
            <a:off x="1485900" y="1228661"/>
            <a:ext cx="3548126" cy="10953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3175" y="6283803"/>
            <a:ext cx="2949299" cy="446595"/>
          </a:xfrm>
          <a:prstGeom prst="rect">
            <a:avLst/>
          </a:prstGeom>
        </p:spPr>
      </p:pic>
      <p:sp>
        <p:nvSpPr>
          <p:cNvPr id="2" name="Holder 2"/>
          <p:cNvSpPr>
            <a:spLocks noGrp="1"/>
          </p:cNvSpPr>
          <p:nvPr>
            <p:ph type="title"/>
          </p:nvPr>
        </p:nvSpPr>
        <p:spPr>
          <a:xfrm>
            <a:off x="3143249" y="3727450"/>
            <a:ext cx="5905500" cy="1128395"/>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951547" y="1468881"/>
            <a:ext cx="10288905" cy="284924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hyperlink" Target="https://www.espncricinfo.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696075"/>
          </a:xfrm>
          <a:prstGeom prst="rect">
            <a:avLst/>
          </a:prstGeom>
        </p:spPr>
      </p:pic>
      <p:sp>
        <p:nvSpPr>
          <p:cNvPr id="3" name="object 3"/>
          <p:cNvSpPr txBox="1">
            <a:spLocks noGrp="1"/>
          </p:cNvSpPr>
          <p:nvPr>
            <p:ph type="title"/>
          </p:nvPr>
        </p:nvSpPr>
        <p:spPr>
          <a:xfrm>
            <a:off x="1333499" y="3657600"/>
            <a:ext cx="9525000" cy="1109406"/>
          </a:xfrm>
          <a:prstGeom prst="rect">
            <a:avLst/>
          </a:prstGeom>
        </p:spPr>
        <p:txBody>
          <a:bodyPr vert="horz" wrap="square" lIns="0" tIns="8255" rIns="0" bIns="0" rtlCol="0">
            <a:spAutoFit/>
          </a:bodyPr>
          <a:lstStyle/>
          <a:p>
            <a:pPr marL="2179955" marR="5080" indent="-2141855" algn="ctr">
              <a:lnSpc>
                <a:spcPct val="100899"/>
              </a:lnSpc>
              <a:spcBef>
                <a:spcPts val="65"/>
              </a:spcBef>
            </a:pPr>
            <a:r>
              <a:rPr lang="en-US" dirty="0"/>
              <a:t>Crafting the Ultimate IPL Team</a:t>
            </a:r>
            <a:br>
              <a:rPr lang="en-US" dirty="0"/>
            </a:br>
            <a:endParaRPr b="0" spc="-5" dirty="0"/>
          </a:p>
        </p:txBody>
      </p:sp>
      <p:sp>
        <p:nvSpPr>
          <p:cNvPr id="4" name="TextBox 3">
            <a:extLst>
              <a:ext uri="{FF2B5EF4-FFF2-40B4-BE49-F238E27FC236}">
                <a16:creationId xmlns:a16="http://schemas.microsoft.com/office/drawing/2014/main" id="{26108183-17ED-7E61-ED7E-F7F8B58C8EE2}"/>
              </a:ext>
            </a:extLst>
          </p:cNvPr>
          <p:cNvSpPr txBox="1"/>
          <p:nvPr/>
        </p:nvSpPr>
        <p:spPr>
          <a:xfrm>
            <a:off x="8763000" y="4724400"/>
            <a:ext cx="3124200" cy="1600438"/>
          </a:xfrm>
          <a:prstGeom prst="rect">
            <a:avLst/>
          </a:prstGeom>
          <a:noFill/>
        </p:spPr>
        <p:txBody>
          <a:bodyPr wrap="square" rtlCol="0">
            <a:spAutoFit/>
          </a:bodyPr>
          <a:lstStyle/>
          <a:p>
            <a:r>
              <a:rPr lang="en-US" sz="2000" b="1" dirty="0"/>
              <a:t>SELECTORS : </a:t>
            </a:r>
          </a:p>
          <a:p>
            <a:r>
              <a:rPr lang="en-US" sz="2000" dirty="0"/>
              <a:t>BAI PHANEENDRA</a:t>
            </a:r>
          </a:p>
          <a:p>
            <a:r>
              <a:rPr lang="en-US" sz="2000" dirty="0"/>
              <a:t>G. PRANAY KUMAR REDDY</a:t>
            </a:r>
          </a:p>
          <a:p>
            <a:r>
              <a:rPr lang="en-US" sz="2000" dirty="0"/>
              <a:t>N.SAIKUMAR </a:t>
            </a:r>
          </a:p>
          <a:p>
            <a:endParaRPr lang="en-IN" dirty="0"/>
          </a:p>
        </p:txBody>
      </p:sp>
      <p:pic>
        <p:nvPicPr>
          <p:cNvPr id="6" name="Picture 5">
            <a:extLst>
              <a:ext uri="{FF2B5EF4-FFF2-40B4-BE49-F238E27FC236}">
                <a16:creationId xmlns:a16="http://schemas.microsoft.com/office/drawing/2014/main" id="{5808BCFB-67A1-A8D1-07D7-21B1257603D7}"/>
              </a:ext>
            </a:extLst>
          </p:cNvPr>
          <p:cNvPicPr>
            <a:picLocks noChangeAspect="1"/>
          </p:cNvPicPr>
          <p:nvPr/>
        </p:nvPicPr>
        <p:blipFill>
          <a:blip r:embed="rId3"/>
          <a:stretch>
            <a:fillRect/>
          </a:stretch>
        </p:blipFill>
        <p:spPr>
          <a:xfrm>
            <a:off x="2590800" y="3736053"/>
            <a:ext cx="476250" cy="476250"/>
          </a:xfrm>
          <a:prstGeom prst="rect">
            <a:avLst/>
          </a:prstGeom>
        </p:spPr>
      </p:pic>
      <p:pic>
        <p:nvPicPr>
          <p:cNvPr id="7" name="Picture 6">
            <a:extLst>
              <a:ext uri="{FF2B5EF4-FFF2-40B4-BE49-F238E27FC236}">
                <a16:creationId xmlns:a16="http://schemas.microsoft.com/office/drawing/2014/main" id="{8B5BAF3F-CC29-653F-CD13-D8F2E01FAB81}"/>
              </a:ext>
            </a:extLst>
          </p:cNvPr>
          <p:cNvPicPr>
            <a:picLocks noChangeAspect="1"/>
          </p:cNvPicPr>
          <p:nvPr/>
        </p:nvPicPr>
        <p:blipFill>
          <a:blip r:embed="rId3"/>
          <a:stretch>
            <a:fillRect/>
          </a:stretch>
        </p:blipFill>
        <p:spPr>
          <a:xfrm>
            <a:off x="9075921" y="3736053"/>
            <a:ext cx="476250" cy="476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B94A-B849-7D57-D5A8-33EED4C271A4}"/>
              </a:ext>
            </a:extLst>
          </p:cNvPr>
          <p:cNvSpPr>
            <a:spLocks noGrp="1"/>
          </p:cNvSpPr>
          <p:nvPr>
            <p:ph type="title"/>
          </p:nvPr>
        </p:nvSpPr>
        <p:spPr>
          <a:xfrm>
            <a:off x="1676400" y="2362200"/>
            <a:ext cx="8229600" cy="661720"/>
          </a:xfrm>
        </p:spPr>
        <p:txBody>
          <a:bodyPr/>
          <a:lstStyle/>
          <a:p>
            <a:pPr algn="l"/>
            <a:br>
              <a:rPr lang="en-US" sz="110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a:t>
            </a:r>
            <a:br>
              <a:rPr lang="en-US" sz="1600" b="0" dirty="0">
                <a:latin typeface="Times New Roman" panose="02020603050405020304" pitchFamily="18" charset="0"/>
                <a:cs typeface="Times New Roman" panose="02020603050405020304" pitchFamily="18" charset="0"/>
              </a:rPr>
            </a:br>
            <a:endParaRPr lang="en-IN" sz="1600" b="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84C1164-6A2B-B6B9-F403-DCB39AAE8C26}"/>
              </a:ext>
            </a:extLst>
          </p:cNvPr>
          <p:cNvSpPr txBox="1"/>
          <p:nvPr/>
        </p:nvSpPr>
        <p:spPr>
          <a:xfrm>
            <a:off x="1905000" y="1981200"/>
            <a:ext cx="7924800" cy="3693319"/>
          </a:xfrm>
          <a:prstGeom prst="rect">
            <a:avLst/>
          </a:prstGeom>
          <a:noFill/>
        </p:spPr>
        <p:txBody>
          <a:bodyPr wrap="square">
            <a:spAutoFit/>
          </a:bodyPr>
          <a:lstStyle/>
          <a:p>
            <a:pPr algn="just"/>
            <a:r>
              <a:rPr lang="en-US" dirty="0"/>
              <a:t>The image shows three scatter plots that analyze the relationship between runs, average, and strike rate for different teams in a cricket tournament.</a:t>
            </a:r>
          </a:p>
          <a:p>
            <a:pPr algn="just"/>
            <a:endParaRPr lang="en-US" dirty="0"/>
          </a:p>
          <a:p>
            <a:pPr marL="342900" indent="-342900" algn="just">
              <a:buAutoNum type="arabicPeriod"/>
            </a:pPr>
            <a:r>
              <a:rPr lang="en-US" b="1" dirty="0"/>
              <a:t>Runs vs Strike Rate:</a:t>
            </a:r>
            <a:r>
              <a:rPr lang="en-US" dirty="0"/>
              <a:t> This plot shows the relationship between the total runs scored by each Player by its team  and their strike rate. A higher strike rate indicates a faster scoring rate.</a:t>
            </a:r>
          </a:p>
          <a:p>
            <a:pPr marL="342900" indent="-342900" algn="just">
              <a:buAutoNum type="arabicPeriod"/>
            </a:pPr>
            <a:r>
              <a:rPr lang="en-US" b="1" dirty="0"/>
              <a:t>Runs vs Average:</a:t>
            </a:r>
            <a:r>
              <a:rPr lang="en-US" dirty="0"/>
              <a:t> This plot shows the relationship between the total runs scored by each player in a particular team and their average score per innings. A higher average indicates a more consistent performance.</a:t>
            </a:r>
          </a:p>
          <a:p>
            <a:pPr marL="342900" indent="-342900" algn="just">
              <a:buAutoNum type="arabicPeriod"/>
            </a:pPr>
            <a:r>
              <a:rPr lang="en-US" b="1" dirty="0"/>
              <a:t> Average vs Strike Rate:</a:t>
            </a:r>
            <a:r>
              <a:rPr lang="en-US" dirty="0"/>
              <a:t> This plot shows the relationship between the average score per innings and the strike rate for each player from the team . This helps to understand if teams with higher averages also tend to have higher strike rates.</a:t>
            </a:r>
          </a:p>
        </p:txBody>
      </p:sp>
      <p:sp>
        <p:nvSpPr>
          <p:cNvPr id="5" name="TextBox 4">
            <a:extLst>
              <a:ext uri="{FF2B5EF4-FFF2-40B4-BE49-F238E27FC236}">
                <a16:creationId xmlns:a16="http://schemas.microsoft.com/office/drawing/2014/main" id="{217E111B-4DF5-6B96-7713-4E4758F97133}"/>
              </a:ext>
            </a:extLst>
          </p:cNvPr>
          <p:cNvSpPr txBox="1"/>
          <p:nvPr/>
        </p:nvSpPr>
        <p:spPr>
          <a:xfrm>
            <a:off x="1371600" y="1143000"/>
            <a:ext cx="2133600" cy="369332"/>
          </a:xfrm>
          <a:prstGeom prst="rect">
            <a:avLst/>
          </a:prstGeom>
          <a:noFill/>
        </p:spPr>
        <p:txBody>
          <a:bodyPr wrap="square" rtlCol="0">
            <a:spAutoFit/>
          </a:bodyPr>
          <a:lstStyle/>
          <a:p>
            <a:r>
              <a:rPr lang="en-US" b="1" dirty="0"/>
              <a:t>Observations:</a:t>
            </a:r>
            <a:endParaRPr lang="en-IN" b="1" dirty="0"/>
          </a:p>
        </p:txBody>
      </p:sp>
    </p:spTree>
    <p:extLst>
      <p:ext uri="{BB962C8B-B14F-4D97-AF65-F5344CB8AC3E}">
        <p14:creationId xmlns:p14="http://schemas.microsoft.com/office/powerpoint/2010/main" val="314023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6098-7EAD-1A9B-5A14-87CAED37C1A6}"/>
              </a:ext>
            </a:extLst>
          </p:cNvPr>
          <p:cNvSpPr>
            <a:spLocks noGrp="1"/>
          </p:cNvSpPr>
          <p:nvPr>
            <p:ph type="title"/>
          </p:nvPr>
        </p:nvSpPr>
        <p:spPr>
          <a:xfrm>
            <a:off x="8153400" y="1143000"/>
            <a:ext cx="3771900" cy="4893647"/>
          </a:xfrm>
        </p:spPr>
        <p:txBody>
          <a:bodyPr/>
          <a:lstStyle/>
          <a:p>
            <a:pPr algn="just"/>
            <a:r>
              <a:rPr lang="en-US" sz="1600" b="0" dirty="0">
                <a:latin typeface="Times New Roman" panose="02020603050405020304" pitchFamily="18" charset="0"/>
                <a:cs typeface="Times New Roman" panose="02020603050405020304" pitchFamily="18" charset="0"/>
              </a:rPr>
              <a:t>Observations</a:t>
            </a:r>
            <a:br>
              <a:rPr lang="en-US" sz="14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Relationship between Wickets and Economy: In most plots, there's a general trend suggesting that as the number of wickets taken by a bowler increases, their economy rate tends to improve (decrease). This indicates that bowlers who are more effective at taking wickets are also generally more economical in terms of runs conceded per over.</a:t>
            </a: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r>
              <a:rPr lang="en-US" sz="1600" b="0" dirty="0">
                <a:latin typeface="Times New Roman" panose="02020603050405020304" pitchFamily="18" charset="0"/>
                <a:cs typeface="Times New Roman" panose="02020603050405020304" pitchFamily="18" charset="0"/>
              </a:rPr>
              <a:t>Team-Specific Variations: While the overall trend is similar across teams, there are variations in the spread of data points and the strength of the relationship. Some teams might have bowlers who consistently take wickets with good economy rates, while others might have more variability in their performance.</a:t>
            </a:r>
            <a:br>
              <a:rPr lang="en-US" sz="1600" b="0" dirty="0">
                <a:latin typeface="Times New Roman" panose="02020603050405020304" pitchFamily="18" charset="0"/>
                <a:cs typeface="Times New Roman" panose="02020603050405020304" pitchFamily="18" charset="0"/>
              </a:rPr>
            </a:br>
            <a:endParaRPr lang="en-IN" sz="1600" b="0" dirty="0"/>
          </a:p>
        </p:txBody>
      </p:sp>
      <p:pic>
        <p:nvPicPr>
          <p:cNvPr id="4" name="Picture 3">
            <a:extLst>
              <a:ext uri="{FF2B5EF4-FFF2-40B4-BE49-F238E27FC236}">
                <a16:creationId xmlns:a16="http://schemas.microsoft.com/office/drawing/2014/main" id="{C6A5DE70-ED15-5922-FD42-5EF563E0C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143000"/>
            <a:ext cx="7349066" cy="5334000"/>
          </a:xfrm>
          <a:prstGeom prst="rect">
            <a:avLst/>
          </a:prstGeom>
        </p:spPr>
      </p:pic>
      <p:sp>
        <p:nvSpPr>
          <p:cNvPr id="3" name="TextBox 2">
            <a:extLst>
              <a:ext uri="{FF2B5EF4-FFF2-40B4-BE49-F238E27FC236}">
                <a16:creationId xmlns:a16="http://schemas.microsoft.com/office/drawing/2014/main" id="{8EB2B5A2-DC75-A260-B1FE-2B6CDE064A30}"/>
              </a:ext>
            </a:extLst>
          </p:cNvPr>
          <p:cNvSpPr txBox="1"/>
          <p:nvPr/>
        </p:nvSpPr>
        <p:spPr>
          <a:xfrm>
            <a:off x="1066800" y="457200"/>
            <a:ext cx="7239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Scatter Plot For </a:t>
            </a:r>
            <a:r>
              <a:rPr lang="en-US" sz="2400" b="1" dirty="0" err="1">
                <a:latin typeface="Times New Roman" panose="02020603050405020304" pitchFamily="18" charset="0"/>
                <a:cs typeface="Times New Roman" panose="02020603050405020304" pitchFamily="18" charset="0"/>
              </a:rPr>
              <a:t>Wicketss</a:t>
            </a:r>
            <a:r>
              <a:rPr lang="en-US" sz="2400" b="1" dirty="0">
                <a:latin typeface="Times New Roman" panose="02020603050405020304" pitchFamily="18" charset="0"/>
                <a:cs typeface="Times New Roman" panose="02020603050405020304" pitchFamily="18" charset="0"/>
              </a:rPr>
              <a:t> vs Economy Rates By Team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15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0F5B3F-8FB4-2AD9-332C-D03539C20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67717"/>
            <a:ext cx="8077200" cy="432256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FEB011B-A31E-CA73-EB44-956FD67E18B6}"/>
              </a:ext>
            </a:extLst>
          </p:cNvPr>
          <p:cNvSpPr txBox="1"/>
          <p:nvPr/>
        </p:nvSpPr>
        <p:spPr>
          <a:xfrm>
            <a:off x="990600" y="376922"/>
            <a:ext cx="5029200"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LINE-PLOT For Runs BY TEAMS : </a:t>
            </a:r>
          </a:p>
          <a:p>
            <a:endParaRPr lang="en-IN" dirty="0"/>
          </a:p>
        </p:txBody>
      </p:sp>
      <p:sp>
        <p:nvSpPr>
          <p:cNvPr id="6" name="TextBox 5">
            <a:extLst>
              <a:ext uri="{FF2B5EF4-FFF2-40B4-BE49-F238E27FC236}">
                <a16:creationId xmlns:a16="http://schemas.microsoft.com/office/drawing/2014/main" id="{037D9205-D74E-03F9-91E6-F8A910DD0B68}"/>
              </a:ext>
            </a:extLst>
          </p:cNvPr>
          <p:cNvSpPr txBox="1"/>
          <p:nvPr/>
        </p:nvSpPr>
        <p:spPr>
          <a:xfrm>
            <a:off x="8991600" y="746254"/>
            <a:ext cx="3050406" cy="4247317"/>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Observations:</a:t>
            </a:r>
          </a:p>
          <a:p>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Highest Runs:</a:t>
            </a: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RCB appears to have scored the highest number of runs.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Lowest Runs:</a:t>
            </a: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LSG  appears to have scored the lowest number of runs.</a:t>
            </a:r>
            <a:br>
              <a:rPr lang="en-US" sz="1800" b="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Trend:</a:t>
            </a: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The line generally shows a decreasing trend, suggesting that the teams on the right-hand side of the graph scored fewer runs compared to those on the left.</a:t>
            </a:r>
            <a:br>
              <a:rPr lang="en-US" b="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29600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4A46-DA20-1A42-9CAD-CC3A080F76F5}"/>
              </a:ext>
            </a:extLst>
          </p:cNvPr>
          <p:cNvSpPr>
            <a:spLocks noGrp="1"/>
          </p:cNvSpPr>
          <p:nvPr>
            <p:ph type="title"/>
          </p:nvPr>
        </p:nvSpPr>
        <p:spPr>
          <a:xfrm>
            <a:off x="341086" y="308876"/>
            <a:ext cx="7543800" cy="1015663"/>
          </a:xfrm>
        </p:spPr>
        <p:txBody>
          <a:bodyPr/>
          <a:lstStyle/>
          <a:p>
            <a:r>
              <a:rPr lang="en-IN" sz="2400" b="1" dirty="0">
                <a:latin typeface="Times New Roman" panose="02020603050405020304" pitchFamily="18" charset="0"/>
                <a:cs typeface="Times New Roman" panose="02020603050405020304" pitchFamily="18" charset="0"/>
              </a:rPr>
              <a:t>LINE-PLOT For WICKETS BY TEAMS(BOWLERS) : </a:t>
            </a:r>
            <a:br>
              <a:rPr lang="en-IN" sz="1800" b="1" dirty="0">
                <a:latin typeface="Times New Roman" panose="02020603050405020304" pitchFamily="18" charset="0"/>
                <a:cs typeface="Times New Roman" panose="02020603050405020304" pitchFamily="18" charset="0"/>
              </a:rPr>
            </a:br>
            <a:endParaRPr lang="en-IN" sz="1800" dirty="0"/>
          </a:p>
        </p:txBody>
      </p:sp>
      <p:pic>
        <p:nvPicPr>
          <p:cNvPr id="4" name="Picture 3">
            <a:extLst>
              <a:ext uri="{FF2B5EF4-FFF2-40B4-BE49-F238E27FC236}">
                <a16:creationId xmlns:a16="http://schemas.microsoft.com/office/drawing/2014/main" id="{8A8F7CBC-55B1-E6BE-D79A-36AA00CE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15" y="1625263"/>
            <a:ext cx="7692571" cy="403860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C4490A5-0538-D76B-CE7C-78AAD6D58CA3}"/>
              </a:ext>
            </a:extLst>
          </p:cNvPr>
          <p:cNvSpPr txBox="1"/>
          <p:nvPr/>
        </p:nvSpPr>
        <p:spPr>
          <a:xfrm>
            <a:off x="8153400" y="1324539"/>
            <a:ext cx="3733800" cy="3139321"/>
          </a:xfrm>
          <a:prstGeom prst="rect">
            <a:avLst/>
          </a:prstGeom>
          <a:noFill/>
        </p:spPr>
        <p:txBody>
          <a:bodyPr wrap="square">
            <a:spAutoFit/>
          </a:bodyPr>
          <a:lstStyle/>
          <a:p>
            <a:r>
              <a:rPr lang="en-US" b="1" dirty="0"/>
              <a:t>Observations:</a:t>
            </a:r>
            <a:endParaRPr lang="en-US" dirty="0"/>
          </a:p>
          <a:p>
            <a:pPr>
              <a:buFont typeface="Arial" panose="020B0604020202020204" pitchFamily="34" charset="0"/>
              <a:buChar char="•"/>
            </a:pPr>
            <a:r>
              <a:rPr lang="en-US" b="1" dirty="0"/>
              <a:t>Highest Wickets:</a:t>
            </a:r>
            <a:r>
              <a:rPr lang="en-US" dirty="0"/>
              <a:t> KKR appears to have taken the highest number of wickets.</a:t>
            </a:r>
          </a:p>
          <a:p>
            <a:pPr>
              <a:buFont typeface="Arial" panose="020B0604020202020204" pitchFamily="34" charset="0"/>
              <a:buChar char="•"/>
            </a:pPr>
            <a:r>
              <a:rPr lang="en-US" b="1" dirty="0"/>
              <a:t>Lowest Wickets:</a:t>
            </a:r>
            <a:r>
              <a:rPr lang="en-US" dirty="0"/>
              <a:t> LSG appears to have taken the lowest number of wickets.</a:t>
            </a:r>
          </a:p>
          <a:p>
            <a:pPr>
              <a:buFont typeface="Arial" panose="020B0604020202020204" pitchFamily="34" charset="0"/>
              <a:buChar char="•"/>
            </a:pPr>
            <a:r>
              <a:rPr lang="en-US" b="1" dirty="0"/>
              <a:t>Trend:</a:t>
            </a:r>
            <a:r>
              <a:rPr lang="en-US" dirty="0"/>
              <a:t> The line generally shows a decreasing trend, suggesting that the teams on the right-hand side of the graph took fewer wickets compared to those on the left.</a:t>
            </a:r>
          </a:p>
        </p:txBody>
      </p:sp>
    </p:spTree>
    <p:extLst>
      <p:ext uri="{BB962C8B-B14F-4D97-AF65-F5344CB8AC3E}">
        <p14:creationId xmlns:p14="http://schemas.microsoft.com/office/powerpoint/2010/main" val="231313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B402-D3DA-4ECD-C9B1-CC1349522DCB}"/>
              </a:ext>
            </a:extLst>
          </p:cNvPr>
          <p:cNvSpPr>
            <a:spLocks noGrp="1"/>
          </p:cNvSpPr>
          <p:nvPr>
            <p:ph type="title"/>
          </p:nvPr>
        </p:nvSpPr>
        <p:spPr>
          <a:xfrm>
            <a:off x="1676400" y="152400"/>
            <a:ext cx="9906000" cy="369332"/>
          </a:xfrm>
        </p:spPr>
        <p:txBody>
          <a:bodyPr/>
          <a:lstStyle/>
          <a:p>
            <a:r>
              <a:rPr lang="en-IN" sz="2400" dirty="0"/>
              <a:t>Histogram  Plot For Distributions of Runs (Batsmen)</a:t>
            </a:r>
          </a:p>
        </p:txBody>
      </p:sp>
      <p:pic>
        <p:nvPicPr>
          <p:cNvPr id="4" name="Picture 3">
            <a:extLst>
              <a:ext uri="{FF2B5EF4-FFF2-40B4-BE49-F238E27FC236}">
                <a16:creationId xmlns:a16="http://schemas.microsoft.com/office/drawing/2014/main" id="{BB192744-EAF0-2FE1-F5FF-80FE012FF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762000"/>
            <a:ext cx="9829800" cy="5129927"/>
          </a:xfrm>
          <a:prstGeom prst="rect">
            <a:avLst/>
          </a:prstGeom>
        </p:spPr>
      </p:pic>
    </p:spTree>
    <p:extLst>
      <p:ext uri="{BB962C8B-B14F-4D97-AF65-F5344CB8AC3E}">
        <p14:creationId xmlns:p14="http://schemas.microsoft.com/office/powerpoint/2010/main" val="425711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CB6F-878F-27E0-0E85-D2A232F128AC}"/>
              </a:ext>
            </a:extLst>
          </p:cNvPr>
          <p:cNvSpPr>
            <a:spLocks noGrp="1"/>
          </p:cNvSpPr>
          <p:nvPr>
            <p:ph type="title"/>
          </p:nvPr>
        </p:nvSpPr>
        <p:spPr>
          <a:xfrm>
            <a:off x="1676400" y="1447800"/>
            <a:ext cx="7315200" cy="4431983"/>
          </a:xfrm>
        </p:spPr>
        <p:txBody>
          <a:bodyPr/>
          <a:lstStyle/>
          <a:p>
            <a:r>
              <a:rPr lang="en-US" sz="1800" dirty="0"/>
              <a:t>Observations:</a:t>
            </a:r>
            <a:br>
              <a:rPr lang="en-US" sz="1800" b="0" dirty="0"/>
            </a:br>
            <a:r>
              <a:rPr lang="en-US" sz="1800" b="0" dirty="0"/>
              <a:t>Shape: The distribution appears to be right-skewed or positively skewed. This means that most of the batsmen have scored a relatively small number of runs, while a few have scored a large number of runs.</a:t>
            </a:r>
            <a:br>
              <a:rPr lang="en-US" sz="1800" b="0" dirty="0"/>
            </a:br>
            <a:br>
              <a:rPr lang="en-US" sz="1800" b="0" dirty="0"/>
            </a:br>
            <a:r>
              <a:rPr lang="en-US" sz="1800" b="0" dirty="0"/>
              <a:t>Central Tendency: The peak of the distribution is towards the left, indicating that the majority of batsmen have scored between 0 and 100 runs.</a:t>
            </a:r>
            <a:br>
              <a:rPr lang="en-US" sz="1800" b="0" dirty="0"/>
            </a:br>
            <a:br>
              <a:rPr lang="en-US" sz="1800" b="0" dirty="0"/>
            </a:br>
            <a:r>
              <a:rPr lang="en-US" sz="1800" b="0" dirty="0"/>
              <a:t>Spread: The distribution is quite spread out, with a long tail extending to the right. This suggests a high variability in the number of runs scored by the batsmen.</a:t>
            </a:r>
            <a:br>
              <a:rPr lang="en-US" sz="1800" b="0" dirty="0"/>
            </a:br>
            <a:br>
              <a:rPr lang="en-US" sz="1800" b="0" dirty="0"/>
            </a:br>
            <a:r>
              <a:rPr lang="en-US" sz="1800" b="0" dirty="0"/>
              <a:t>Outliers: There might be a few batsmen who have scored an exceptionally high number of runs, which would appear as outliers on the right tail of the distribution.</a:t>
            </a:r>
            <a:br>
              <a:rPr lang="en-US" sz="1800" b="0" dirty="0"/>
            </a:br>
            <a:endParaRPr lang="en-IN" sz="1800" b="0" dirty="0"/>
          </a:p>
        </p:txBody>
      </p:sp>
    </p:spTree>
    <p:extLst>
      <p:ext uri="{BB962C8B-B14F-4D97-AF65-F5344CB8AC3E}">
        <p14:creationId xmlns:p14="http://schemas.microsoft.com/office/powerpoint/2010/main" val="365391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2983-9D1B-D8F7-B4E4-DB17D178B964}"/>
              </a:ext>
            </a:extLst>
          </p:cNvPr>
          <p:cNvSpPr>
            <a:spLocks noGrp="1"/>
          </p:cNvSpPr>
          <p:nvPr>
            <p:ph type="title"/>
          </p:nvPr>
        </p:nvSpPr>
        <p:spPr>
          <a:xfrm>
            <a:off x="685800" y="304800"/>
            <a:ext cx="10058400" cy="430887"/>
          </a:xfrm>
        </p:spPr>
        <p:txBody>
          <a:bodyPr/>
          <a:lstStyle/>
          <a:p>
            <a:r>
              <a:rPr lang="en-IN" sz="2800" dirty="0"/>
              <a:t>Histogram Plot on Distributions of Wickets(Bowlers) </a:t>
            </a:r>
          </a:p>
        </p:txBody>
      </p:sp>
      <p:pic>
        <p:nvPicPr>
          <p:cNvPr id="4" name="Picture 3">
            <a:extLst>
              <a:ext uri="{FF2B5EF4-FFF2-40B4-BE49-F238E27FC236}">
                <a16:creationId xmlns:a16="http://schemas.microsoft.com/office/drawing/2014/main" id="{4FA56D09-0BA1-0C1F-1E4A-5DCDF5FE5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97905"/>
            <a:ext cx="8763000" cy="4662190"/>
          </a:xfrm>
          <a:prstGeom prst="rect">
            <a:avLst/>
          </a:prstGeom>
        </p:spPr>
      </p:pic>
    </p:spTree>
    <p:extLst>
      <p:ext uri="{BB962C8B-B14F-4D97-AF65-F5344CB8AC3E}">
        <p14:creationId xmlns:p14="http://schemas.microsoft.com/office/powerpoint/2010/main" val="1331973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1E87-38FE-43AD-E99F-3AD900DEE81A}"/>
              </a:ext>
            </a:extLst>
          </p:cNvPr>
          <p:cNvSpPr>
            <a:spLocks noGrp="1"/>
          </p:cNvSpPr>
          <p:nvPr>
            <p:ph type="title"/>
          </p:nvPr>
        </p:nvSpPr>
        <p:spPr>
          <a:xfrm>
            <a:off x="457200" y="381000"/>
            <a:ext cx="8991600" cy="1107996"/>
          </a:xfrm>
        </p:spPr>
        <p:txBody>
          <a:bodyPr/>
          <a:lstStyle/>
          <a:p>
            <a:r>
              <a:rPr lang="en-US" dirty="0"/>
              <a:t>HEATMAP FOR  Batsmen Performance correlation </a:t>
            </a:r>
            <a:endParaRPr lang="en-IN" dirty="0"/>
          </a:p>
        </p:txBody>
      </p:sp>
      <p:pic>
        <p:nvPicPr>
          <p:cNvPr id="4" name="Picture 3">
            <a:extLst>
              <a:ext uri="{FF2B5EF4-FFF2-40B4-BE49-F238E27FC236}">
                <a16:creationId xmlns:a16="http://schemas.microsoft.com/office/drawing/2014/main" id="{8CEBC6F6-674D-7F34-8D75-1FFB5CE72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85925"/>
            <a:ext cx="5724525" cy="4791075"/>
          </a:xfrm>
          <a:prstGeom prst="rect">
            <a:avLst/>
          </a:prstGeom>
        </p:spPr>
      </p:pic>
      <p:sp>
        <p:nvSpPr>
          <p:cNvPr id="3" name="TextBox 2">
            <a:extLst>
              <a:ext uri="{FF2B5EF4-FFF2-40B4-BE49-F238E27FC236}">
                <a16:creationId xmlns:a16="http://schemas.microsoft.com/office/drawing/2014/main" id="{404AD412-7044-281C-5D14-A12DFE634217}"/>
              </a:ext>
            </a:extLst>
          </p:cNvPr>
          <p:cNvSpPr txBox="1"/>
          <p:nvPr/>
        </p:nvSpPr>
        <p:spPr>
          <a:xfrm>
            <a:off x="7772400" y="2551837"/>
            <a:ext cx="3810000" cy="1754326"/>
          </a:xfrm>
          <a:prstGeom prst="rect">
            <a:avLst/>
          </a:prstGeom>
          <a:noFill/>
        </p:spPr>
        <p:txBody>
          <a:bodyPr wrap="square" rtlCol="0">
            <a:spAutoFit/>
          </a:bodyPr>
          <a:lstStyle/>
          <a:p>
            <a:r>
              <a:rPr lang="en-US" dirty="0"/>
              <a:t>Runs have the strongest correlation with fours and </a:t>
            </a:r>
            <a:r>
              <a:rPr lang="en-US" dirty="0" err="1"/>
              <a:t>sixes.Average</a:t>
            </a:r>
            <a:r>
              <a:rPr lang="en-US" dirty="0"/>
              <a:t> has a strong correlation with runs and a moderate correlation with fours and </a:t>
            </a:r>
            <a:r>
              <a:rPr lang="en-US" dirty="0" err="1"/>
              <a:t>sixes.Strike</a:t>
            </a:r>
            <a:r>
              <a:rPr lang="en-US" dirty="0"/>
              <a:t> rate has a moderate correlation with runs, fours, and sixes.</a:t>
            </a:r>
            <a:endParaRPr lang="en-IN" dirty="0"/>
          </a:p>
        </p:txBody>
      </p:sp>
    </p:spTree>
    <p:extLst>
      <p:ext uri="{BB962C8B-B14F-4D97-AF65-F5344CB8AC3E}">
        <p14:creationId xmlns:p14="http://schemas.microsoft.com/office/powerpoint/2010/main" val="133023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E50C-570E-64F8-C578-56DB5842E926}"/>
              </a:ext>
            </a:extLst>
          </p:cNvPr>
          <p:cNvSpPr>
            <a:spLocks noGrp="1"/>
          </p:cNvSpPr>
          <p:nvPr>
            <p:ph type="title"/>
          </p:nvPr>
        </p:nvSpPr>
        <p:spPr>
          <a:xfrm>
            <a:off x="1143000" y="304800"/>
            <a:ext cx="9029700" cy="1107996"/>
          </a:xfrm>
        </p:spPr>
        <p:txBody>
          <a:bodyPr/>
          <a:lstStyle/>
          <a:p>
            <a:r>
              <a:rPr lang="en-US" dirty="0"/>
              <a:t>HEATMAP FOR  Bowlers Performance Correlation </a:t>
            </a:r>
            <a:endParaRPr lang="en-IN" dirty="0"/>
          </a:p>
        </p:txBody>
      </p:sp>
      <p:pic>
        <p:nvPicPr>
          <p:cNvPr id="4" name="Picture 3">
            <a:extLst>
              <a:ext uri="{FF2B5EF4-FFF2-40B4-BE49-F238E27FC236}">
                <a16:creationId xmlns:a16="http://schemas.microsoft.com/office/drawing/2014/main" id="{F303E6E8-272C-B8ED-4D55-451267175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76400"/>
            <a:ext cx="5734050" cy="4714875"/>
          </a:xfrm>
          <a:prstGeom prst="rect">
            <a:avLst/>
          </a:prstGeom>
        </p:spPr>
      </p:pic>
      <p:sp>
        <p:nvSpPr>
          <p:cNvPr id="5" name="TextBox 4">
            <a:extLst>
              <a:ext uri="{FF2B5EF4-FFF2-40B4-BE49-F238E27FC236}">
                <a16:creationId xmlns:a16="http://schemas.microsoft.com/office/drawing/2014/main" id="{615E187C-D306-E2C0-756D-46CE7FD61759}"/>
              </a:ext>
            </a:extLst>
          </p:cNvPr>
          <p:cNvSpPr txBox="1"/>
          <p:nvPr/>
        </p:nvSpPr>
        <p:spPr>
          <a:xfrm>
            <a:off x="8153400" y="1676400"/>
            <a:ext cx="3048000" cy="2308324"/>
          </a:xfrm>
          <a:prstGeom prst="rect">
            <a:avLst/>
          </a:prstGeom>
          <a:noFill/>
        </p:spPr>
        <p:txBody>
          <a:bodyPr wrap="square">
            <a:spAutoFit/>
          </a:bodyPr>
          <a:lstStyle/>
          <a:p>
            <a:r>
              <a:rPr lang="en-IN" dirty="0"/>
              <a:t>Overall, the heatmap shows that bowlers who take more wickets tend to have higher economy rates and slightly higher strike rates. However, the relationship between economy rate and strike rate is very weak.</a:t>
            </a:r>
          </a:p>
        </p:txBody>
      </p:sp>
    </p:spTree>
    <p:extLst>
      <p:ext uri="{BB962C8B-B14F-4D97-AF65-F5344CB8AC3E}">
        <p14:creationId xmlns:p14="http://schemas.microsoft.com/office/powerpoint/2010/main" val="1795203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4F1A85-B437-00D0-EF51-FE69A43A1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57200"/>
            <a:ext cx="8763000" cy="5632583"/>
          </a:xfrm>
          <a:prstGeom prst="rect">
            <a:avLst/>
          </a:prstGeom>
        </p:spPr>
      </p:pic>
    </p:spTree>
    <p:extLst>
      <p:ext uri="{BB962C8B-B14F-4D97-AF65-F5344CB8AC3E}">
        <p14:creationId xmlns:p14="http://schemas.microsoft.com/office/powerpoint/2010/main" val="373233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6F38F741-53DA-79E0-53C8-6BB4262334B3}"/>
              </a:ext>
            </a:extLst>
          </p:cNvPr>
          <p:cNvGraphicFramePr/>
          <p:nvPr>
            <p:extLst>
              <p:ext uri="{D42A27DB-BD31-4B8C-83A1-F6EECF244321}">
                <p14:modId xmlns:p14="http://schemas.microsoft.com/office/powerpoint/2010/main" val="592472530"/>
              </p:ext>
            </p:extLst>
          </p:nvPr>
        </p:nvGraphicFramePr>
        <p:xfrm>
          <a:off x="1143000" y="914400"/>
          <a:ext cx="91440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4620ED2-055F-A622-D69F-A7D26BF8BE84}"/>
              </a:ext>
            </a:extLst>
          </p:cNvPr>
          <p:cNvSpPr txBox="1"/>
          <p:nvPr/>
        </p:nvSpPr>
        <p:spPr>
          <a:xfrm>
            <a:off x="2667000" y="545068"/>
            <a:ext cx="6096000" cy="369332"/>
          </a:xfrm>
          <a:prstGeom prst="rect">
            <a:avLst/>
          </a:prstGeom>
          <a:noFill/>
        </p:spPr>
        <p:txBody>
          <a:bodyPr wrap="square">
            <a:spAutoFit/>
          </a:bodyPr>
          <a:lstStyle/>
          <a:p>
            <a:pPr algn="ctr"/>
            <a:r>
              <a:rPr lang="en-US" sz="1800" u="sng" dirty="0">
                <a:latin typeface="Arial Black" panose="020B0A04020102020204" pitchFamily="34" charset="0"/>
              </a:rPr>
              <a:t>Project Overview</a:t>
            </a:r>
            <a:endParaRPr lang="en-IN" sz="1800" u="sng" dirty="0">
              <a:latin typeface="Arial Black" panose="020B0A04020102020204" pitchFamily="34" charset="0"/>
            </a:endParaRPr>
          </a:p>
        </p:txBody>
      </p:sp>
    </p:spTree>
    <p:extLst>
      <p:ext uri="{BB962C8B-B14F-4D97-AF65-F5344CB8AC3E}">
        <p14:creationId xmlns:p14="http://schemas.microsoft.com/office/powerpoint/2010/main" val="2989032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41CA2-6E97-E8BE-B0FB-AA24BE30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975" y="928687"/>
            <a:ext cx="8782050" cy="5000625"/>
          </a:xfrm>
          <a:prstGeom prst="rect">
            <a:avLst/>
          </a:prstGeom>
        </p:spPr>
      </p:pic>
    </p:spTree>
    <p:extLst>
      <p:ext uri="{BB962C8B-B14F-4D97-AF65-F5344CB8AC3E}">
        <p14:creationId xmlns:p14="http://schemas.microsoft.com/office/powerpoint/2010/main" val="3831440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1A5FCC-011A-4295-1C85-9A12A2506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90600"/>
            <a:ext cx="9830703" cy="5105400"/>
          </a:xfrm>
          <a:prstGeom prst="rect">
            <a:avLst/>
          </a:prstGeom>
        </p:spPr>
      </p:pic>
      <p:sp>
        <p:nvSpPr>
          <p:cNvPr id="3" name="TextBox 2">
            <a:extLst>
              <a:ext uri="{FF2B5EF4-FFF2-40B4-BE49-F238E27FC236}">
                <a16:creationId xmlns:a16="http://schemas.microsoft.com/office/drawing/2014/main" id="{53A6F77C-0BD4-987F-C996-257393113AB7}"/>
              </a:ext>
            </a:extLst>
          </p:cNvPr>
          <p:cNvSpPr txBox="1"/>
          <p:nvPr/>
        </p:nvSpPr>
        <p:spPr>
          <a:xfrm>
            <a:off x="914400" y="392668"/>
            <a:ext cx="6097604" cy="369332"/>
          </a:xfrm>
          <a:prstGeom prst="rect">
            <a:avLst/>
          </a:prstGeom>
          <a:noFill/>
        </p:spPr>
        <p:txBody>
          <a:bodyPr wrap="square">
            <a:spAutoFit/>
          </a:bodyPr>
          <a:lstStyle/>
          <a:p>
            <a:r>
              <a:rPr lang="en-US" b="1" dirty="0"/>
              <a:t>Top 10 </a:t>
            </a:r>
            <a:r>
              <a:rPr lang="en-US" b="1" dirty="0" err="1"/>
              <a:t>Batsmens</a:t>
            </a:r>
            <a:r>
              <a:rPr lang="en-US" b="1" dirty="0"/>
              <a:t> from last 4 years By Runs:</a:t>
            </a:r>
            <a:endParaRPr lang="en-IN" b="1" dirty="0"/>
          </a:p>
        </p:txBody>
      </p:sp>
    </p:spTree>
    <p:extLst>
      <p:ext uri="{BB962C8B-B14F-4D97-AF65-F5344CB8AC3E}">
        <p14:creationId xmlns:p14="http://schemas.microsoft.com/office/powerpoint/2010/main" val="1383578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BC66-93EC-D956-606A-F0D2015A185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F5808BEF-1FF1-7A89-2A02-0ED84B18E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57400"/>
            <a:ext cx="9296400" cy="3842028"/>
          </a:xfrm>
          <a:prstGeom prst="rect">
            <a:avLst/>
          </a:prstGeom>
        </p:spPr>
      </p:pic>
      <p:sp>
        <p:nvSpPr>
          <p:cNvPr id="5" name="TextBox 4">
            <a:extLst>
              <a:ext uri="{FF2B5EF4-FFF2-40B4-BE49-F238E27FC236}">
                <a16:creationId xmlns:a16="http://schemas.microsoft.com/office/drawing/2014/main" id="{451D152B-D77B-91FC-23EB-023E08498AF4}"/>
              </a:ext>
            </a:extLst>
          </p:cNvPr>
          <p:cNvSpPr txBox="1"/>
          <p:nvPr/>
        </p:nvSpPr>
        <p:spPr>
          <a:xfrm>
            <a:off x="1066800" y="1143000"/>
            <a:ext cx="6096000" cy="369332"/>
          </a:xfrm>
          <a:prstGeom prst="rect">
            <a:avLst/>
          </a:prstGeom>
          <a:noFill/>
        </p:spPr>
        <p:txBody>
          <a:bodyPr wrap="square">
            <a:spAutoFit/>
          </a:bodyPr>
          <a:lstStyle/>
          <a:p>
            <a:r>
              <a:rPr lang="en-US" dirty="0"/>
              <a:t>Top 10 Bowlers from last 4 years By Runs : </a:t>
            </a:r>
            <a:endParaRPr lang="en-IN" dirty="0"/>
          </a:p>
        </p:txBody>
      </p:sp>
    </p:spTree>
    <p:extLst>
      <p:ext uri="{BB962C8B-B14F-4D97-AF65-F5344CB8AC3E}">
        <p14:creationId xmlns:p14="http://schemas.microsoft.com/office/powerpoint/2010/main" val="3190954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BFE4-9729-D6F7-3EAE-AD96B78E98A6}"/>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F145951C-5821-DC59-71F6-E9E2BEC60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3400"/>
            <a:ext cx="11430000" cy="5545336"/>
          </a:xfrm>
          <a:prstGeom prst="rect">
            <a:avLst/>
          </a:prstGeom>
        </p:spPr>
      </p:pic>
    </p:spTree>
    <p:extLst>
      <p:ext uri="{BB962C8B-B14F-4D97-AF65-F5344CB8AC3E}">
        <p14:creationId xmlns:p14="http://schemas.microsoft.com/office/powerpoint/2010/main" val="424234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4F300E-49B3-E390-6DC1-637E0676B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609600"/>
            <a:ext cx="5029200" cy="4942302"/>
          </a:xfrm>
          <a:prstGeom prst="rect">
            <a:avLst/>
          </a:prstGeom>
        </p:spPr>
      </p:pic>
    </p:spTree>
    <p:extLst>
      <p:ext uri="{BB962C8B-B14F-4D97-AF65-F5344CB8AC3E}">
        <p14:creationId xmlns:p14="http://schemas.microsoft.com/office/powerpoint/2010/main" val="191443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4A0BAF-23DA-900D-1990-6333E1E4F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66800"/>
            <a:ext cx="7848600" cy="4724400"/>
          </a:xfrm>
          <a:prstGeom prst="rect">
            <a:avLst/>
          </a:prstGeom>
        </p:spPr>
      </p:pic>
      <p:sp>
        <p:nvSpPr>
          <p:cNvPr id="7" name="TextBox 6">
            <a:extLst>
              <a:ext uri="{FF2B5EF4-FFF2-40B4-BE49-F238E27FC236}">
                <a16:creationId xmlns:a16="http://schemas.microsoft.com/office/drawing/2014/main" id="{A019D2C8-C892-0102-9B0E-75CC7DCD4681}"/>
              </a:ext>
            </a:extLst>
          </p:cNvPr>
          <p:cNvSpPr txBox="1"/>
          <p:nvPr/>
        </p:nvSpPr>
        <p:spPr>
          <a:xfrm>
            <a:off x="8940799" y="1600200"/>
            <a:ext cx="2667000" cy="3139321"/>
          </a:xfrm>
          <a:prstGeom prst="rect">
            <a:avLst/>
          </a:prstGeom>
          <a:noFill/>
        </p:spPr>
        <p:txBody>
          <a:bodyPr wrap="square">
            <a:spAutoFit/>
          </a:bodyPr>
          <a:lstStyle/>
          <a:p>
            <a:r>
              <a:rPr lang="en-IN" dirty="0" err="1"/>
              <a:t>Overall:The</a:t>
            </a:r>
            <a:r>
              <a:rPr lang="en-IN" dirty="0"/>
              <a:t> team has a strong batting lineup with several key </a:t>
            </a:r>
            <a:r>
              <a:rPr lang="en-IN" dirty="0" err="1"/>
              <a:t>contributors.The</a:t>
            </a:r>
            <a:r>
              <a:rPr lang="en-IN" dirty="0"/>
              <a:t> bowling attack is effective, with a combination of experienced and emerging </a:t>
            </a:r>
            <a:r>
              <a:rPr lang="en-IN" dirty="0" err="1"/>
              <a:t>bowlers.The</a:t>
            </a:r>
            <a:r>
              <a:rPr lang="en-IN" dirty="0"/>
              <a:t> presence of all-rounders like HH Pandya adds versatility to the team.</a:t>
            </a:r>
          </a:p>
        </p:txBody>
      </p:sp>
      <p:sp>
        <p:nvSpPr>
          <p:cNvPr id="10" name="TextBox 9">
            <a:extLst>
              <a:ext uri="{FF2B5EF4-FFF2-40B4-BE49-F238E27FC236}">
                <a16:creationId xmlns:a16="http://schemas.microsoft.com/office/drawing/2014/main" id="{2C92D234-519A-2772-16E1-2DBF3AADEC0E}"/>
              </a:ext>
            </a:extLst>
          </p:cNvPr>
          <p:cNvSpPr txBox="1"/>
          <p:nvPr/>
        </p:nvSpPr>
        <p:spPr>
          <a:xfrm>
            <a:off x="914400" y="228600"/>
            <a:ext cx="6096000" cy="369332"/>
          </a:xfrm>
          <a:prstGeom prst="rect">
            <a:avLst/>
          </a:prstGeom>
          <a:noFill/>
        </p:spPr>
        <p:txBody>
          <a:bodyPr wrap="square">
            <a:spAutoFit/>
          </a:bodyPr>
          <a:lstStyle/>
          <a:p>
            <a:r>
              <a:rPr lang="en-US" b="1" dirty="0"/>
              <a:t>Playing XI: Total Runs and Wickets:</a:t>
            </a:r>
            <a:endParaRPr lang="en-IN" b="1" dirty="0"/>
          </a:p>
        </p:txBody>
      </p:sp>
    </p:spTree>
    <p:extLst>
      <p:ext uri="{BB962C8B-B14F-4D97-AF65-F5344CB8AC3E}">
        <p14:creationId xmlns:p14="http://schemas.microsoft.com/office/powerpoint/2010/main" val="397051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EC97BC-BFD7-39E2-2CE3-3C15AA5CF24F}"/>
              </a:ext>
            </a:extLst>
          </p:cNvPr>
          <p:cNvSpPr txBox="1"/>
          <p:nvPr/>
        </p:nvSpPr>
        <p:spPr>
          <a:xfrm>
            <a:off x="2057400" y="1143000"/>
            <a:ext cx="7848600" cy="4247317"/>
          </a:xfrm>
          <a:prstGeom prst="rect">
            <a:avLst/>
          </a:prstGeom>
          <a:noFill/>
        </p:spPr>
        <p:txBody>
          <a:bodyPr wrap="square">
            <a:spAutoFit/>
          </a:bodyPr>
          <a:lstStyle/>
          <a:p>
            <a:pPr marL="285750" indent="-285750" algn="just">
              <a:buFont typeface="Wingdings" panose="05000000000000000000" pitchFamily="2" charset="2"/>
              <a:buChar char="v"/>
            </a:pPr>
            <a:r>
              <a:rPr lang="en-IN" dirty="0"/>
              <a:t>Through in-depth analysis of IPL data from 2021 to 2024, we identified key trends and player performances across teams. </a:t>
            </a:r>
          </a:p>
          <a:p>
            <a:pPr marL="285750" indent="-285750" algn="just">
              <a:buFont typeface="Wingdings" panose="05000000000000000000" pitchFamily="2" charset="2"/>
              <a:buChar char="v"/>
            </a:pPr>
            <a:r>
              <a:rPr lang="en-IN" dirty="0"/>
              <a:t>Our insights highlight : Team Contributions: RCB leads in batting with the highest total runs,</a:t>
            </a:r>
          </a:p>
          <a:p>
            <a:pPr marL="285750" indent="-285750" algn="just">
              <a:buFont typeface="Wingdings" panose="05000000000000000000" pitchFamily="2" charset="2"/>
              <a:buChar char="v"/>
            </a:pPr>
            <a:r>
              <a:rPr lang="en-IN" dirty="0"/>
              <a:t>While KKR dominates in bowling with the most wickets and an impressive economy rate.</a:t>
            </a:r>
          </a:p>
          <a:p>
            <a:pPr marL="285750" indent="-285750" algn="just">
              <a:buFont typeface="Wingdings" panose="05000000000000000000" pitchFamily="2" charset="2"/>
              <a:buChar char="v"/>
            </a:pPr>
            <a:r>
              <a:rPr lang="en-IN" dirty="0"/>
              <a:t>Performance Trends: Consistent relationships between key metrics like strike rate, average, runs, and economy reflect the influence of balanced team compositions.</a:t>
            </a:r>
          </a:p>
          <a:p>
            <a:pPr marL="285750" indent="-285750" algn="just">
              <a:buFont typeface="Wingdings" panose="05000000000000000000" pitchFamily="2" charset="2"/>
              <a:buChar char="v"/>
            </a:pPr>
            <a:r>
              <a:rPr lang="en-IN" dirty="0"/>
              <a:t>Top XI Selection: By combining role-specific excellence and statistical consistency, we formulated a well-rounded IPL XI capable of excelling across formats.</a:t>
            </a:r>
          </a:p>
          <a:p>
            <a:pPr marL="285750" indent="-285750" algn="just">
              <a:buFont typeface="Wingdings" panose="05000000000000000000" pitchFamily="2" charset="2"/>
              <a:buChar char="v"/>
            </a:pPr>
            <a:r>
              <a:rPr lang="en-IN" dirty="0"/>
              <a:t>This data-driven approach underlines the importance of leveraging performance metrics for team optimization and strategic decision-making in Cricket.</a:t>
            </a:r>
          </a:p>
        </p:txBody>
      </p:sp>
      <p:sp>
        <p:nvSpPr>
          <p:cNvPr id="7" name="TextBox 6">
            <a:extLst>
              <a:ext uri="{FF2B5EF4-FFF2-40B4-BE49-F238E27FC236}">
                <a16:creationId xmlns:a16="http://schemas.microsoft.com/office/drawing/2014/main" id="{F58E18C3-3D41-072A-F0DD-2D96438BB913}"/>
              </a:ext>
            </a:extLst>
          </p:cNvPr>
          <p:cNvSpPr txBox="1"/>
          <p:nvPr/>
        </p:nvSpPr>
        <p:spPr>
          <a:xfrm>
            <a:off x="2150533" y="457200"/>
            <a:ext cx="1752600" cy="369332"/>
          </a:xfrm>
          <a:prstGeom prst="rect">
            <a:avLst/>
          </a:prstGeom>
          <a:noFill/>
        </p:spPr>
        <p:txBody>
          <a:bodyPr wrap="square" rtlCol="0">
            <a:spAutoFit/>
          </a:bodyPr>
          <a:lstStyle/>
          <a:p>
            <a:r>
              <a:rPr lang="en-US" b="1" dirty="0"/>
              <a:t>CONCLUSION : </a:t>
            </a:r>
            <a:endParaRPr lang="en-IN" b="1" dirty="0"/>
          </a:p>
        </p:txBody>
      </p:sp>
    </p:spTree>
    <p:extLst>
      <p:ext uri="{BB962C8B-B14F-4D97-AF65-F5344CB8AC3E}">
        <p14:creationId xmlns:p14="http://schemas.microsoft.com/office/powerpoint/2010/main" val="3113352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A visually appealing cricket-themed 'Thank You' poster. The design features a cricket bat, ball, and stumps in the foreground, set against a vibrant stadium under bright lights. The words 'Thank You' are prominently displayed in elegant lettering, blending with the cricket theme. The atmosphere is festive, with subtle hints of crowd silhouettes and confetti, creating a celebratory vibe.">
            <a:extLst>
              <a:ext uri="{FF2B5EF4-FFF2-40B4-BE49-F238E27FC236}">
                <a16:creationId xmlns:a16="http://schemas.microsoft.com/office/drawing/2014/main" id="{5C4EF5B5-5439-FFED-E87F-8C641CD57377}"/>
              </a:ext>
            </a:extLst>
          </p:cNvPr>
          <p:cNvSpPr>
            <a:spLocks noChangeAspect="1" noChangeArrowheads="1"/>
          </p:cNvSpPr>
          <p:nvPr/>
        </p:nvSpPr>
        <p:spPr bwMode="auto">
          <a:xfrm>
            <a:off x="5943600" y="3276600"/>
            <a:ext cx="1371600" cy="137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DEFC9A09-477F-9A4A-766F-4A194CF2B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914400"/>
            <a:ext cx="5029200" cy="502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4CBD8C-6594-5417-6E10-6335F2F68825}"/>
              </a:ext>
            </a:extLst>
          </p:cNvPr>
          <p:cNvSpPr>
            <a:spLocks noGrp="1"/>
          </p:cNvSpPr>
          <p:nvPr>
            <p:ph type="title"/>
          </p:nvPr>
        </p:nvSpPr>
        <p:spPr>
          <a:xfrm>
            <a:off x="3143250" y="381000"/>
            <a:ext cx="5905500" cy="615553"/>
          </a:xfrm>
        </p:spPr>
        <p:txBody>
          <a:bodyPr/>
          <a:lstStyle/>
          <a:p>
            <a:r>
              <a:rPr lang="en-IN" sz="4000" u="sng" dirty="0">
                <a:latin typeface="Times New Roman" panose="02020603050405020304" pitchFamily="18" charset="0"/>
                <a:cs typeface="Times New Roman" panose="02020603050405020304" pitchFamily="18" charset="0"/>
              </a:rPr>
              <a:t>PROBLEM STATEMENT </a:t>
            </a:r>
          </a:p>
        </p:txBody>
      </p:sp>
      <p:sp>
        <p:nvSpPr>
          <p:cNvPr id="9" name="TextBox 8">
            <a:extLst>
              <a:ext uri="{FF2B5EF4-FFF2-40B4-BE49-F238E27FC236}">
                <a16:creationId xmlns:a16="http://schemas.microsoft.com/office/drawing/2014/main" id="{F24C668F-2783-369E-FF16-63B57D866B14}"/>
              </a:ext>
            </a:extLst>
          </p:cNvPr>
          <p:cNvSpPr txBox="1"/>
          <p:nvPr/>
        </p:nvSpPr>
        <p:spPr>
          <a:xfrm>
            <a:off x="4191000" y="1176472"/>
            <a:ext cx="7315200" cy="5170646"/>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To analyze player performance data from IPL seasons (2021-2024) to identify trends and insights, select top-performing players across different teams and roles (batsmen, bowlers, and all-rounders), and create the best possible IPL playing XI. This involves</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  Objective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Conducting team-wise performance evaluation to identify the contributions of players in their respective teams.  </a:t>
            </a: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Identifying the best players based on consistent performance metrics and overall impact. </a:t>
            </a: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Formulating a well-balanced IPL playing XI by including players based on role-specific excellence (batsmen, bowlers, all-rounders). </a:t>
            </a:r>
            <a:endParaRPr lang="en-IN" sz="2200" dirty="0">
              <a:latin typeface="Times New Roman" panose="02020603050405020304" pitchFamily="18" charset="0"/>
              <a:cs typeface="Times New Roman" panose="02020603050405020304" pitchFamily="18" charset="0"/>
            </a:endParaRPr>
          </a:p>
        </p:txBody>
      </p:sp>
      <p:pic>
        <p:nvPicPr>
          <p:cNvPr id="3074" name="Picture 2" descr="3D Cricket Ball ipl Cricket and icc">
            <a:extLst>
              <a:ext uri="{FF2B5EF4-FFF2-40B4-BE49-F238E27FC236}">
                <a16:creationId xmlns:a16="http://schemas.microsoft.com/office/drawing/2014/main" id="{C1A524D4-576A-41F0-ECC6-18D9B2BC3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91040"/>
            <a:ext cx="1276350" cy="79547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3D Cricket Ball ipl Cricket and icc">
            <a:extLst>
              <a:ext uri="{FF2B5EF4-FFF2-40B4-BE49-F238E27FC236}">
                <a16:creationId xmlns:a16="http://schemas.microsoft.com/office/drawing/2014/main" id="{2C5D9DE5-6F80-1F08-CA98-254BEA3B0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291040"/>
            <a:ext cx="1276350" cy="7954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atch TATA IPL 2024 Matches - Live ...">
            <a:extLst>
              <a:ext uri="{FF2B5EF4-FFF2-40B4-BE49-F238E27FC236}">
                <a16:creationId xmlns:a16="http://schemas.microsoft.com/office/drawing/2014/main" id="{239E4EF3-CB51-4D5E-0803-1AC9F832B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371600"/>
            <a:ext cx="3143250" cy="453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ouble Wave 7">
            <a:extLst>
              <a:ext uri="{FF2B5EF4-FFF2-40B4-BE49-F238E27FC236}">
                <a16:creationId xmlns:a16="http://schemas.microsoft.com/office/drawing/2014/main" id="{70FAD306-E88C-2810-ACEE-8E2F8DD1882E}"/>
              </a:ext>
            </a:extLst>
          </p:cNvPr>
          <p:cNvSpPr/>
          <p:nvPr/>
        </p:nvSpPr>
        <p:spPr>
          <a:xfrm>
            <a:off x="4648200" y="381000"/>
            <a:ext cx="2133600" cy="533400"/>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F58CA76-47EC-C971-8EDB-51D4A28CDF16}"/>
              </a:ext>
            </a:extLst>
          </p:cNvPr>
          <p:cNvPicPr>
            <a:picLocks noChangeAspect="1"/>
          </p:cNvPicPr>
          <p:nvPr/>
        </p:nvPicPr>
        <p:blipFill>
          <a:blip r:embed="rId2"/>
          <a:stretch>
            <a:fillRect/>
          </a:stretch>
        </p:blipFill>
        <p:spPr>
          <a:xfrm>
            <a:off x="72715" y="3429000"/>
            <a:ext cx="12046569" cy="2514729"/>
          </a:xfrm>
          <a:prstGeom prst="rect">
            <a:avLst/>
          </a:prstGeom>
        </p:spPr>
      </p:pic>
      <p:sp>
        <p:nvSpPr>
          <p:cNvPr id="7" name="TextBox 6">
            <a:extLst>
              <a:ext uri="{FF2B5EF4-FFF2-40B4-BE49-F238E27FC236}">
                <a16:creationId xmlns:a16="http://schemas.microsoft.com/office/drawing/2014/main" id="{8D489F3D-62F8-2B53-9971-78B08124A031}"/>
              </a:ext>
            </a:extLst>
          </p:cNvPr>
          <p:cNvSpPr txBox="1"/>
          <p:nvPr/>
        </p:nvSpPr>
        <p:spPr>
          <a:xfrm>
            <a:off x="4688831" y="372979"/>
            <a:ext cx="209296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WEBSITE</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C236351-F96C-2E90-1B63-8405EC52B8C0}"/>
              </a:ext>
            </a:extLst>
          </p:cNvPr>
          <p:cNvSpPr txBox="1"/>
          <p:nvPr/>
        </p:nvSpPr>
        <p:spPr>
          <a:xfrm>
            <a:off x="3962400" y="1143000"/>
            <a:ext cx="3810000" cy="381000"/>
          </a:xfrm>
          <a:prstGeom prst="rect">
            <a:avLst/>
          </a:prstGeom>
          <a:noFill/>
        </p:spPr>
        <p:txBody>
          <a:bodyPr wrap="square" rtlCol="0">
            <a:spAutoFit/>
          </a:bodyPr>
          <a:lstStyle/>
          <a:p>
            <a:r>
              <a:rPr lang="en-US" dirty="0">
                <a:hlinkClick r:id="rId3" action="ppaction://hlinkfile"/>
              </a:rPr>
              <a:t>URL:-</a:t>
            </a:r>
            <a:r>
              <a:rPr lang="en-US" dirty="0"/>
              <a:t> </a:t>
            </a:r>
            <a:r>
              <a:rPr lang="en-US" dirty="0">
                <a:hlinkClick r:id="rId4"/>
              </a:rPr>
              <a:t>https://www.espncricinfo.com/</a:t>
            </a:r>
            <a:endParaRPr lang="en-IN" dirty="0"/>
          </a:p>
        </p:txBody>
      </p:sp>
      <p:pic>
        <p:nvPicPr>
          <p:cNvPr id="1026" name="Picture 2" descr="6,637 Cricket Player Logo Royalty-Free Photos and Stock ...">
            <a:extLst>
              <a:ext uri="{FF2B5EF4-FFF2-40B4-BE49-F238E27FC236}">
                <a16:creationId xmlns:a16="http://schemas.microsoft.com/office/drawing/2014/main" id="{C028DD83-0527-A2FF-EEBA-8DD2F5AE83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04800"/>
            <a:ext cx="2628901" cy="2628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6,637 Cricket Player Logo Royalty-Free Photos and Stock ...">
            <a:extLst>
              <a:ext uri="{FF2B5EF4-FFF2-40B4-BE49-F238E27FC236}">
                <a16:creationId xmlns:a16="http://schemas.microsoft.com/office/drawing/2014/main" id="{31EA6F46-A3B4-BFC9-CAE2-9AF2794954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501" y="304799"/>
            <a:ext cx="2628901" cy="26289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45D285B-5E32-B117-795E-AB1A7F28DF2E}"/>
              </a:ext>
            </a:extLst>
          </p:cNvPr>
          <p:cNvPicPr>
            <a:picLocks noChangeAspect="1"/>
          </p:cNvPicPr>
          <p:nvPr/>
        </p:nvPicPr>
        <p:blipFill>
          <a:blip r:embed="rId6"/>
          <a:stretch>
            <a:fillRect/>
          </a:stretch>
        </p:blipFill>
        <p:spPr>
          <a:xfrm>
            <a:off x="3810000" y="1905000"/>
            <a:ext cx="3885887" cy="725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2F3733-C545-327C-F537-373F78360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353621"/>
            <a:ext cx="7459116" cy="4525006"/>
          </a:xfrm>
          <a:prstGeom prst="rect">
            <a:avLst/>
          </a:prstGeom>
        </p:spPr>
      </p:pic>
      <p:sp>
        <p:nvSpPr>
          <p:cNvPr id="6" name="TextBox 5">
            <a:extLst>
              <a:ext uri="{FF2B5EF4-FFF2-40B4-BE49-F238E27FC236}">
                <a16:creationId xmlns:a16="http://schemas.microsoft.com/office/drawing/2014/main" id="{31531FCB-1617-64FF-64A9-016C10A96205}"/>
              </a:ext>
            </a:extLst>
          </p:cNvPr>
          <p:cNvSpPr txBox="1"/>
          <p:nvPr/>
        </p:nvSpPr>
        <p:spPr>
          <a:xfrm>
            <a:off x="1295400" y="304800"/>
            <a:ext cx="6096000" cy="400110"/>
          </a:xfrm>
          <a:prstGeom prst="rect">
            <a:avLst/>
          </a:prstGeom>
          <a:noFill/>
        </p:spPr>
        <p:txBody>
          <a:bodyPr wrap="square">
            <a:spAutoFit/>
          </a:bodyPr>
          <a:lstStyle/>
          <a:p>
            <a:r>
              <a:rPr lang="en-IN" sz="2000" b="1" u="sng" dirty="0">
                <a:latin typeface="Arial Black" panose="020B0A04020102020204" pitchFamily="34" charset="0"/>
              </a:rPr>
              <a:t>Web Scraping</a:t>
            </a:r>
            <a:r>
              <a:rPr lang="en-IN" sz="2000" u="sng" dirty="0">
                <a:latin typeface="Arial Black" panose="020B0A040201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body" idx="1"/>
          </p:nvPr>
        </p:nvSpPr>
        <p:spPr>
          <a:xfrm>
            <a:off x="1066800" y="2286000"/>
            <a:ext cx="10288905" cy="2609048"/>
          </a:xfrm>
          <a:prstGeom prst="rect">
            <a:avLst/>
          </a:prstGeom>
        </p:spPr>
        <p:txBody>
          <a:bodyPr vert="horz" wrap="square" lIns="0" tIns="104775" rIns="0" bIns="0" rtlCol="0">
            <a:spAutoFit/>
          </a:bodyPr>
          <a:lstStyle/>
          <a:p>
            <a:pPr marL="435609" indent="-342900">
              <a:lnSpc>
                <a:spcPct val="100000"/>
              </a:lnSpc>
              <a:spcBef>
                <a:spcPts val="825"/>
              </a:spcBef>
              <a:buSzPct val="75000"/>
              <a:buFont typeface="Wingdings" panose="05000000000000000000" pitchFamily="2" charset="2"/>
              <a:buChar char="Ø"/>
              <a:tabLst>
                <a:tab pos="435609" algn="l"/>
                <a:tab pos="436245" algn="l"/>
              </a:tabLst>
            </a:pPr>
            <a:r>
              <a:rPr dirty="0"/>
              <a:t>Data</a:t>
            </a:r>
            <a:r>
              <a:rPr spc="-35" dirty="0"/>
              <a:t> </a:t>
            </a:r>
            <a:r>
              <a:rPr spc="-5" dirty="0"/>
              <a:t>cleaning</a:t>
            </a:r>
            <a:r>
              <a:rPr spc="60" dirty="0"/>
              <a:t> </a:t>
            </a:r>
            <a:r>
              <a:rPr spc="-15" dirty="0"/>
              <a:t>is</a:t>
            </a:r>
            <a:r>
              <a:rPr spc="25" dirty="0"/>
              <a:t> </a:t>
            </a:r>
            <a:r>
              <a:rPr spc="-15" dirty="0"/>
              <a:t>the</a:t>
            </a:r>
            <a:r>
              <a:rPr dirty="0"/>
              <a:t> most</a:t>
            </a:r>
            <a:r>
              <a:rPr spc="10" dirty="0"/>
              <a:t> </a:t>
            </a:r>
            <a:r>
              <a:rPr spc="-5" dirty="0"/>
              <a:t>essential</a:t>
            </a:r>
            <a:r>
              <a:rPr spc="40" dirty="0"/>
              <a:t> </a:t>
            </a:r>
            <a:r>
              <a:rPr spc="-30" dirty="0"/>
              <a:t>to</a:t>
            </a:r>
            <a:r>
              <a:rPr spc="-5" dirty="0"/>
              <a:t> </a:t>
            </a:r>
            <a:r>
              <a:rPr spc="5" dirty="0"/>
              <a:t>ensure</a:t>
            </a:r>
            <a:r>
              <a:rPr dirty="0"/>
              <a:t> </a:t>
            </a:r>
            <a:r>
              <a:rPr spc="-5" dirty="0"/>
              <a:t>accuracy</a:t>
            </a:r>
            <a:r>
              <a:rPr spc="30" dirty="0"/>
              <a:t> </a:t>
            </a:r>
            <a:r>
              <a:rPr spc="-5" dirty="0"/>
              <a:t>and</a:t>
            </a:r>
            <a:r>
              <a:rPr spc="5" dirty="0"/>
              <a:t> </a:t>
            </a:r>
            <a:r>
              <a:rPr spc="-10" dirty="0"/>
              <a:t>quality</a:t>
            </a:r>
            <a:r>
              <a:rPr spc="30" dirty="0"/>
              <a:t> </a:t>
            </a:r>
            <a:r>
              <a:rPr spc="-15" dirty="0"/>
              <a:t>in</a:t>
            </a:r>
            <a:r>
              <a:rPr dirty="0"/>
              <a:t> </a:t>
            </a:r>
            <a:r>
              <a:rPr spc="-5" dirty="0"/>
              <a:t>Analysis.</a:t>
            </a:r>
            <a:endParaRPr lang="en-US" spc="-5" dirty="0"/>
          </a:p>
          <a:p>
            <a:pPr marL="435609" indent="-342900">
              <a:lnSpc>
                <a:spcPct val="100000"/>
              </a:lnSpc>
              <a:spcBef>
                <a:spcPts val="825"/>
              </a:spcBef>
              <a:buSzPct val="75000"/>
              <a:buFont typeface="Wingdings" panose="05000000000000000000" pitchFamily="2" charset="2"/>
              <a:buChar char="Ø"/>
              <a:tabLst>
                <a:tab pos="435609" algn="l"/>
                <a:tab pos="436245" algn="l"/>
              </a:tabLst>
            </a:pPr>
            <a:r>
              <a:rPr spc="-5" dirty="0"/>
              <a:t>After</a:t>
            </a:r>
            <a:r>
              <a:rPr spc="-20" dirty="0"/>
              <a:t> </a:t>
            </a:r>
            <a:r>
              <a:rPr spc="-5" dirty="0"/>
              <a:t>Successfully</a:t>
            </a:r>
            <a:r>
              <a:rPr spc="30" dirty="0"/>
              <a:t> </a:t>
            </a:r>
            <a:r>
              <a:rPr spc="-10" dirty="0"/>
              <a:t>importing</a:t>
            </a:r>
            <a:r>
              <a:rPr spc="60" dirty="0"/>
              <a:t> </a:t>
            </a:r>
            <a:r>
              <a:rPr spc="-15" dirty="0"/>
              <a:t>the</a:t>
            </a:r>
            <a:r>
              <a:rPr dirty="0"/>
              <a:t> data</a:t>
            </a:r>
            <a:r>
              <a:rPr spc="40" dirty="0"/>
              <a:t> </a:t>
            </a:r>
            <a:endParaRPr lang="en-US" dirty="0"/>
          </a:p>
          <a:p>
            <a:pPr marL="435609" indent="-342900">
              <a:lnSpc>
                <a:spcPct val="100000"/>
              </a:lnSpc>
              <a:spcBef>
                <a:spcPts val="825"/>
              </a:spcBef>
              <a:buSzPct val="75000"/>
              <a:buFont typeface="Wingdings" panose="05000000000000000000" pitchFamily="2" charset="2"/>
              <a:buChar char="Ø"/>
              <a:tabLst>
                <a:tab pos="435609" algn="l"/>
                <a:tab pos="436245" algn="l"/>
              </a:tabLst>
            </a:pPr>
            <a:r>
              <a:rPr spc="-20" dirty="0"/>
              <a:t>We</a:t>
            </a:r>
            <a:r>
              <a:rPr dirty="0"/>
              <a:t> started</a:t>
            </a:r>
            <a:r>
              <a:rPr spc="10" dirty="0"/>
              <a:t> </a:t>
            </a:r>
            <a:r>
              <a:rPr spc="-5" dirty="0"/>
              <a:t>cleaning</a:t>
            </a:r>
            <a:r>
              <a:rPr spc="-15" dirty="0"/>
              <a:t> </a:t>
            </a:r>
            <a:r>
              <a:rPr spc="10" dirty="0"/>
              <a:t>the</a:t>
            </a:r>
            <a:r>
              <a:rPr dirty="0"/>
              <a:t> </a:t>
            </a:r>
            <a:r>
              <a:rPr spc="-5" dirty="0"/>
              <a:t>data.</a:t>
            </a:r>
            <a:endParaRPr lang="en-US" spc="-5" dirty="0"/>
          </a:p>
          <a:p>
            <a:pPr marL="435609" indent="-342900">
              <a:lnSpc>
                <a:spcPct val="100000"/>
              </a:lnSpc>
              <a:spcBef>
                <a:spcPts val="825"/>
              </a:spcBef>
              <a:buSzPct val="75000"/>
              <a:buFont typeface="Wingdings" panose="05000000000000000000" pitchFamily="2" charset="2"/>
              <a:buChar char="Ø"/>
              <a:tabLst>
                <a:tab pos="435609" algn="l"/>
                <a:tab pos="436245" algn="l"/>
              </a:tabLst>
            </a:pPr>
            <a:r>
              <a:rPr spc="15" dirty="0"/>
              <a:t>We</a:t>
            </a:r>
            <a:r>
              <a:rPr spc="-10" dirty="0"/>
              <a:t> </a:t>
            </a:r>
            <a:r>
              <a:rPr spc="-15" dirty="0"/>
              <a:t>have</a:t>
            </a:r>
            <a:r>
              <a:rPr spc="65" dirty="0"/>
              <a:t> </a:t>
            </a:r>
            <a:r>
              <a:rPr spc="-5" dirty="0"/>
              <a:t>checked</a:t>
            </a:r>
            <a:r>
              <a:rPr spc="5" dirty="0"/>
              <a:t> </a:t>
            </a:r>
            <a:r>
              <a:rPr spc="-15" dirty="0"/>
              <a:t>the</a:t>
            </a:r>
            <a:r>
              <a:rPr spc="65" dirty="0"/>
              <a:t> </a:t>
            </a:r>
            <a:r>
              <a:rPr spc="-5" dirty="0"/>
              <a:t>null</a:t>
            </a:r>
            <a:r>
              <a:rPr spc="-40" dirty="0"/>
              <a:t> </a:t>
            </a:r>
            <a:r>
              <a:rPr dirty="0"/>
              <a:t>values</a:t>
            </a:r>
            <a:r>
              <a:rPr spc="20" dirty="0"/>
              <a:t> </a:t>
            </a:r>
            <a:r>
              <a:rPr spc="-5" dirty="0"/>
              <a:t>and</a:t>
            </a:r>
            <a:r>
              <a:rPr dirty="0"/>
              <a:t> duplicated values</a:t>
            </a:r>
            <a:r>
              <a:rPr spc="-45" dirty="0"/>
              <a:t> </a:t>
            </a:r>
            <a:r>
              <a:rPr spc="-5" dirty="0"/>
              <a:t>and Unwanted</a:t>
            </a:r>
          </a:p>
          <a:p>
            <a:pPr marL="435609">
              <a:lnSpc>
                <a:spcPts val="2755"/>
              </a:lnSpc>
            </a:pPr>
            <a:r>
              <a:rPr lang="en-IN" spc="-10" dirty="0"/>
              <a:t>C</a:t>
            </a:r>
            <a:r>
              <a:rPr spc="-10" dirty="0" err="1"/>
              <a:t>olumns</a:t>
            </a:r>
            <a:r>
              <a:rPr lang="en-US" spc="-10" dirty="0"/>
              <a:t>.</a:t>
            </a:r>
          </a:p>
          <a:p>
            <a:pPr marL="778509" indent="-342900">
              <a:lnSpc>
                <a:spcPts val="2755"/>
              </a:lnSpc>
              <a:buFont typeface="Wingdings" panose="05000000000000000000" pitchFamily="2" charset="2"/>
              <a:buChar char="Ø"/>
            </a:pPr>
            <a:r>
              <a:rPr lang="en-US" spc="-5" dirty="0"/>
              <a:t> By using Regex functions . We Eliminated the special symbols </a:t>
            </a:r>
            <a:endParaRPr spc="-5" dirty="0"/>
          </a:p>
        </p:txBody>
      </p:sp>
      <p:sp>
        <p:nvSpPr>
          <p:cNvPr id="8" name="TextBox 7">
            <a:extLst>
              <a:ext uri="{FF2B5EF4-FFF2-40B4-BE49-F238E27FC236}">
                <a16:creationId xmlns:a16="http://schemas.microsoft.com/office/drawing/2014/main" id="{5223ACA9-05C4-C981-FBDB-B663527DC2CA}"/>
              </a:ext>
            </a:extLst>
          </p:cNvPr>
          <p:cNvSpPr txBox="1"/>
          <p:nvPr/>
        </p:nvSpPr>
        <p:spPr>
          <a:xfrm>
            <a:off x="1447800" y="609600"/>
            <a:ext cx="5257800" cy="584775"/>
          </a:xfrm>
          <a:prstGeom prst="rect">
            <a:avLst/>
          </a:prstGeom>
          <a:noFill/>
        </p:spPr>
        <p:txBody>
          <a:bodyPr wrap="square" rtlCol="0">
            <a:spAutoFit/>
          </a:bodyPr>
          <a:lstStyle/>
          <a:p>
            <a:r>
              <a:rPr lang="en-IN" sz="3200" b="1" dirty="0"/>
              <a:t>🧹🧹DATA CLEANING🧹🧹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E0B8C6-9BF6-7529-4AB0-897BA212DFD9}"/>
              </a:ext>
            </a:extLst>
          </p:cNvPr>
          <p:cNvSpPr>
            <a:spLocks noGrp="1"/>
          </p:cNvSpPr>
          <p:nvPr>
            <p:ph type="title"/>
          </p:nvPr>
        </p:nvSpPr>
        <p:spPr>
          <a:xfrm>
            <a:off x="3032514" y="190182"/>
            <a:ext cx="5905500" cy="1128395"/>
          </a:xfrm>
        </p:spPr>
        <p:txBody>
          <a:bodyPr/>
          <a:lstStyle/>
          <a:p>
            <a:r>
              <a:rPr lang="en-IN" dirty="0"/>
              <a:t>DATAFRAME AFTER CLEANING </a:t>
            </a:r>
          </a:p>
        </p:txBody>
      </p:sp>
      <p:pic>
        <p:nvPicPr>
          <p:cNvPr id="11" name="Content Placeholder 10">
            <a:extLst>
              <a:ext uri="{FF2B5EF4-FFF2-40B4-BE49-F238E27FC236}">
                <a16:creationId xmlns:a16="http://schemas.microsoft.com/office/drawing/2014/main" id="{FDF97B9B-70D6-2C89-CCCD-BF0124C808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2143598"/>
            <a:ext cx="5303838" cy="3394716"/>
          </a:xfrm>
        </p:spPr>
      </p:pic>
      <p:pic>
        <p:nvPicPr>
          <p:cNvPr id="13" name="Content Placeholder 12">
            <a:extLst>
              <a:ext uri="{FF2B5EF4-FFF2-40B4-BE49-F238E27FC236}">
                <a16:creationId xmlns:a16="http://schemas.microsoft.com/office/drawing/2014/main" id="{6F633716-9854-87F7-83A0-F3D8566DCA83}"/>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6207509" y="2183092"/>
            <a:ext cx="5404389" cy="3074707"/>
          </a:xfrm>
        </p:spPr>
      </p:pic>
      <p:sp>
        <p:nvSpPr>
          <p:cNvPr id="14" name="TextBox 13">
            <a:extLst>
              <a:ext uri="{FF2B5EF4-FFF2-40B4-BE49-F238E27FC236}">
                <a16:creationId xmlns:a16="http://schemas.microsoft.com/office/drawing/2014/main" id="{170A2E4A-0211-50E4-7F2D-14377ED2A9A2}"/>
              </a:ext>
            </a:extLst>
          </p:cNvPr>
          <p:cNvSpPr txBox="1"/>
          <p:nvPr/>
        </p:nvSpPr>
        <p:spPr>
          <a:xfrm>
            <a:off x="1905000" y="1415535"/>
            <a:ext cx="1752600" cy="369332"/>
          </a:xfrm>
          <a:prstGeom prst="rect">
            <a:avLst/>
          </a:prstGeom>
          <a:noFill/>
        </p:spPr>
        <p:txBody>
          <a:bodyPr wrap="square" rtlCol="0">
            <a:spAutoFit/>
          </a:bodyPr>
          <a:lstStyle/>
          <a:p>
            <a:r>
              <a:rPr lang="en-IN" b="1" dirty="0"/>
              <a:t>🏏BATSMEN🏏</a:t>
            </a:r>
          </a:p>
        </p:txBody>
      </p:sp>
      <p:sp>
        <p:nvSpPr>
          <p:cNvPr id="15" name="TextBox 14">
            <a:extLst>
              <a:ext uri="{FF2B5EF4-FFF2-40B4-BE49-F238E27FC236}">
                <a16:creationId xmlns:a16="http://schemas.microsoft.com/office/drawing/2014/main" id="{55250872-B69D-41A9-89B0-E983E1BC6A23}"/>
              </a:ext>
            </a:extLst>
          </p:cNvPr>
          <p:cNvSpPr txBox="1"/>
          <p:nvPr/>
        </p:nvSpPr>
        <p:spPr>
          <a:xfrm>
            <a:off x="8830735" y="1415535"/>
            <a:ext cx="1600200" cy="369332"/>
          </a:xfrm>
          <a:prstGeom prst="rect">
            <a:avLst/>
          </a:prstGeom>
          <a:noFill/>
        </p:spPr>
        <p:txBody>
          <a:bodyPr wrap="square" rtlCol="0">
            <a:spAutoFit/>
          </a:bodyPr>
          <a:lstStyle/>
          <a:p>
            <a:r>
              <a:rPr lang="en-IN" dirty="0"/>
              <a:t>BOWLERS</a:t>
            </a:r>
          </a:p>
        </p:txBody>
      </p:sp>
      <p:pic>
        <p:nvPicPr>
          <p:cNvPr id="2" name="Picture 2" descr="3D Cricket Ball ipl Cricket and icc">
            <a:extLst>
              <a:ext uri="{FF2B5EF4-FFF2-40B4-BE49-F238E27FC236}">
                <a16:creationId xmlns:a16="http://schemas.microsoft.com/office/drawing/2014/main" id="{07D77020-3E77-B656-B2AD-08A3CF7E6B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0976" y="1415535"/>
            <a:ext cx="592600" cy="369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3D Cricket Ball ipl Cricket and icc">
            <a:extLst>
              <a:ext uri="{FF2B5EF4-FFF2-40B4-BE49-F238E27FC236}">
                <a16:creationId xmlns:a16="http://schemas.microsoft.com/office/drawing/2014/main" id="{4FBB53A4-D20C-B4D8-1D69-038F630548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34480" y="1419728"/>
            <a:ext cx="592600" cy="3693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9478-C92B-FB84-C0C3-AE4C2CF71903}"/>
              </a:ext>
            </a:extLst>
          </p:cNvPr>
          <p:cNvSpPr>
            <a:spLocks noGrp="1"/>
          </p:cNvSpPr>
          <p:nvPr>
            <p:ph type="title"/>
          </p:nvPr>
        </p:nvSpPr>
        <p:spPr>
          <a:xfrm>
            <a:off x="1828800" y="510663"/>
            <a:ext cx="7696200" cy="1107996"/>
          </a:xfrm>
        </p:spPr>
        <p:txBody>
          <a:bodyPr/>
          <a:lstStyle/>
          <a:p>
            <a:r>
              <a:rPr lang="en-IN" dirty="0"/>
              <a:t>HIGHEST RUNS AND WICKETS BY TEAM</a:t>
            </a:r>
          </a:p>
        </p:txBody>
      </p:sp>
      <p:pic>
        <p:nvPicPr>
          <p:cNvPr id="4" name="Picture 3">
            <a:extLst>
              <a:ext uri="{FF2B5EF4-FFF2-40B4-BE49-F238E27FC236}">
                <a16:creationId xmlns:a16="http://schemas.microsoft.com/office/drawing/2014/main" id="{EC8FC687-79E3-EBF0-4F4F-B02D5C812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76337"/>
            <a:ext cx="2962275" cy="4505325"/>
          </a:xfrm>
          <a:prstGeom prst="rect">
            <a:avLst/>
          </a:prstGeom>
        </p:spPr>
      </p:pic>
      <p:pic>
        <p:nvPicPr>
          <p:cNvPr id="6" name="Picture 5">
            <a:extLst>
              <a:ext uri="{FF2B5EF4-FFF2-40B4-BE49-F238E27FC236}">
                <a16:creationId xmlns:a16="http://schemas.microsoft.com/office/drawing/2014/main" id="{1AF93CFE-5F5E-54B9-ECC5-430F10C34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204912"/>
            <a:ext cx="2762250" cy="4476750"/>
          </a:xfrm>
          <a:prstGeom prst="rect">
            <a:avLst/>
          </a:prstGeom>
        </p:spPr>
      </p:pic>
      <p:sp>
        <p:nvSpPr>
          <p:cNvPr id="8" name="TextBox 7">
            <a:extLst>
              <a:ext uri="{FF2B5EF4-FFF2-40B4-BE49-F238E27FC236}">
                <a16:creationId xmlns:a16="http://schemas.microsoft.com/office/drawing/2014/main" id="{3493BE57-3795-6BF5-8061-0E3C1E5C78BA}"/>
              </a:ext>
            </a:extLst>
          </p:cNvPr>
          <p:cNvSpPr txBox="1"/>
          <p:nvPr/>
        </p:nvSpPr>
        <p:spPr>
          <a:xfrm>
            <a:off x="7543800" y="2133600"/>
            <a:ext cx="3733800" cy="2800767"/>
          </a:xfrm>
          <a:prstGeom prst="rect">
            <a:avLst/>
          </a:prstGeom>
          <a:noFill/>
        </p:spPr>
        <p:txBody>
          <a:bodyPr wrap="square" rtlCol="0">
            <a:spAutoFit/>
          </a:bodyPr>
          <a:lstStyle/>
          <a:p>
            <a:r>
              <a:rPr lang="en-IN" b="1" dirty="0"/>
              <a:t>Observations :</a:t>
            </a:r>
          </a:p>
          <a:p>
            <a:endParaRPr lang="en-IN" b="1" dirty="0"/>
          </a:p>
          <a:p>
            <a:pPr marL="285750" indent="-285750">
              <a:buFont typeface="Wingdings" panose="05000000000000000000" pitchFamily="2" charset="2"/>
              <a:buChar char="q"/>
            </a:pPr>
            <a:r>
              <a:rPr lang="en-IN" sz="2000" dirty="0"/>
              <a:t>From Batsmen dataset  the team which scored the highest runs is  RCB With most  runs and </a:t>
            </a:r>
          </a:p>
          <a:p>
            <a:pPr marL="285750" indent="-285750">
              <a:buFont typeface="Wingdings" panose="05000000000000000000" pitchFamily="2" charset="2"/>
              <a:buChar char="q"/>
            </a:pPr>
            <a:r>
              <a:rPr lang="en-IN" sz="2000" dirty="0"/>
              <a:t>From Bowlers Data Set the KKR Team has highest wickets with an economy of 8.5 </a:t>
            </a:r>
          </a:p>
        </p:txBody>
      </p:sp>
    </p:spTree>
    <p:extLst>
      <p:ext uri="{BB962C8B-B14F-4D97-AF65-F5344CB8AC3E}">
        <p14:creationId xmlns:p14="http://schemas.microsoft.com/office/powerpoint/2010/main" val="47618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01C2-FB7E-864A-FFA5-22DDB5679FED}"/>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E552F5C3-514D-1AC3-2794-53F9DE7AC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1905000"/>
            <a:ext cx="11887200" cy="4011930"/>
          </a:xfrm>
          <a:prstGeom prst="rect">
            <a:avLst/>
          </a:prstGeom>
        </p:spPr>
      </p:pic>
      <p:sp>
        <p:nvSpPr>
          <p:cNvPr id="5" name="TextBox 4">
            <a:extLst>
              <a:ext uri="{FF2B5EF4-FFF2-40B4-BE49-F238E27FC236}">
                <a16:creationId xmlns:a16="http://schemas.microsoft.com/office/drawing/2014/main" id="{942B9BAC-F164-E70D-1852-F6B2E29ECB96}"/>
              </a:ext>
            </a:extLst>
          </p:cNvPr>
          <p:cNvSpPr txBox="1"/>
          <p:nvPr/>
        </p:nvSpPr>
        <p:spPr>
          <a:xfrm>
            <a:off x="381000" y="457200"/>
            <a:ext cx="11658599" cy="1200329"/>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Creating a Scatter Plot For    Runs vs. Strike Rate , Runs vs. Average , </a:t>
            </a:r>
          </a:p>
          <a:p>
            <a:r>
              <a:rPr lang="en-IN" sz="2400" b="1" dirty="0">
                <a:latin typeface="Times New Roman" panose="02020603050405020304" pitchFamily="18" charset="0"/>
                <a:cs typeface="Times New Roman" panose="02020603050405020304" pitchFamily="18" charset="0"/>
              </a:rPr>
              <a:t>                                                 Average vs.  Strike Rate</a:t>
            </a:r>
          </a:p>
          <a:p>
            <a:r>
              <a:rPr lang="en-IN"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09892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TotalTime>
  <Words>1128</Words>
  <Application>Microsoft Office PowerPoint</Application>
  <PresentationFormat>Widescreen</PresentationFormat>
  <Paragraphs>81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Times New Roman</vt:lpstr>
      <vt:lpstr>Wingdings</vt:lpstr>
      <vt:lpstr>Office Theme</vt:lpstr>
      <vt:lpstr>Crafting the Ultimate IPL Team </vt:lpstr>
      <vt:lpstr>PowerPoint Presentation</vt:lpstr>
      <vt:lpstr>PROBLEM STATEMENT </vt:lpstr>
      <vt:lpstr>PowerPoint Presentation</vt:lpstr>
      <vt:lpstr>PowerPoint Presentation</vt:lpstr>
      <vt:lpstr>PowerPoint Presentation</vt:lpstr>
      <vt:lpstr>DATAFRAME AFTER CLEANING </vt:lpstr>
      <vt:lpstr>HIGHEST RUNS AND WICKETS BY TEAM</vt:lpstr>
      <vt:lpstr>PowerPoint Presentation</vt:lpstr>
      <vt:lpstr> . </vt:lpstr>
      <vt:lpstr>Observations Relationship between Wickets and Economy: In most plots, there's a general trend suggesting that as the number of wickets taken by a bowler increases, their economy rate tends to improve (decrease). This indicates that bowlers who are more effective at taking wickets are also generally more economical in terms of runs conceded per over.  Team-Specific Variations: While the overall trend is similar across teams, there are variations in the spread of data points and the strength of the relationship. Some teams might have bowlers who consistently take wickets with good economy rates, while others might have more variability in their performance. </vt:lpstr>
      <vt:lpstr>PowerPoint Presentation</vt:lpstr>
      <vt:lpstr>LINE-PLOT For WICKETS BY TEAMS(BOWLERS) :  </vt:lpstr>
      <vt:lpstr>Histogram  Plot For Distributions of Runs (Batsmen)</vt:lpstr>
      <vt:lpstr>Observations: Shape: The distribution appears to be right-skewed or positively skewed. This means that most of the batsmen have scored a relatively small number of runs, while a few have scored a large number of runs.  Central Tendency: The peak of the distribution is towards the left, indicating that the majority of batsmen have scored between 0 and 100 runs.  Spread: The distribution is quite spread out, with a long tail extending to the right. This suggests a high variability in the number of runs scored by the batsmen.  Outliers: There might be a few batsmen who have scored an exceptionally high number of runs, which would appear as outliers on the right tail of the distribution. </vt:lpstr>
      <vt:lpstr>Histogram Plot on Distributions of Wickets(Bowlers) </vt:lpstr>
      <vt:lpstr>HEATMAP FOR  Batsmen Performance correlation </vt:lpstr>
      <vt:lpstr>HEATMAP FOR  Bowlers Performance Correlation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REDBUS</dc:title>
  <dc:creator>Srikar Reddy</dc:creator>
  <cp:lastModifiedBy>saikumar nambaru</cp:lastModifiedBy>
  <cp:revision>23</cp:revision>
  <dcterms:created xsi:type="dcterms:W3CDTF">2024-11-21T17:06:59Z</dcterms:created>
  <dcterms:modified xsi:type="dcterms:W3CDTF">2025-01-25T04:29:09Z</dcterms:modified>
</cp:coreProperties>
</file>