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65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5134-C283-AC56-BD20-13BAD49FD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0AE27-9109-9EB5-7E41-55EE7F6C6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47F24-24A1-E30E-E513-58259B128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EEB53-1A96-9516-6DDD-DE4ABFDB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9E724-ED96-8739-C24B-07F63580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8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95B18-C69E-8AF5-D351-1E2CC163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D4442-52F8-B677-BAAB-25651B7FB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0CC84-48F3-1DC9-F085-9644D8DA2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4CD01-09A9-B997-C8EE-EB135F7ED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18F5-A462-AC13-4778-4BA7A75F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2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B93CFF-72EE-6E93-C412-CB655E367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0EC03-CA94-4A6D-0AFC-6FFEF46CB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C36DC-4528-07C3-64D2-8C07D4DA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AAC9D-AD93-3D9A-4815-4B90E7A8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21FAE-BB05-F7A0-26E7-DC0DECF1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41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7D39-5B55-4244-22DE-941F42BD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DF44-2203-2114-55C1-05A4B0DA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5A276-945B-D53C-18F6-31893D9B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5EEB-66A4-359D-BB28-279FBA67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53E30-DFEA-45D8-149E-AE3E778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9D03-32CD-FBDC-F3BA-C6E5E4FD3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3FBD9-0252-536C-81DE-90DC8AA55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4C84B-47A4-6440-41E1-35B67CFDD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2C12-4CA3-FCF5-C8B5-C0D395163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0DEB-58E7-5C09-BD45-82DA420B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8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E1CFE-26ED-5BF8-9BF0-21E193D5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6EE1D-FD8C-19A9-1EF8-55F450C14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361B-CD8D-B5D6-678A-EFD32BBE9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600B2-0FE1-7657-6E88-F7214B46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89E10-1A91-3957-AB5D-006F499A7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D5335-E52D-D5BD-2BC1-5C19FB22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2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7169-ED48-C8EF-034F-43DB0B3AC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02B82-6604-1B00-BBAE-9FEFB68CC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5A8AC-BA52-2ABC-AB02-559FF5B3E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1E76F-D1AD-4C70-636E-1182E4404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90C7D-F5E5-CEE0-A5C3-CDE17A4D3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0FB77-F7A1-0A78-D8C7-01B54116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D85ED-44DC-B801-0059-53781E847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9183F5-6A2A-039F-A6F0-6E5C4315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5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3ED9-306A-A16E-D9A4-D49BE1B6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F094A8-6CD3-43C8-D794-C1E78343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1D0BE-2523-1272-F57B-11F5B9D08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86D54-79FB-0009-6731-0A8C8782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1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BA7B4-0A7E-9C30-4ADB-71BE4098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789F2-F22C-B4F1-2137-0CC2BE0D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3E156-DD79-5580-0F6D-8C79B27D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44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542A-ADD6-B581-6001-779F92DB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5DE6E-628B-3860-B162-C84E9AD6F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D6EF7-1397-0CB7-2EA3-7C8FDDA7D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47708-DA24-4913-6C36-1A411F9F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8A143-3745-3ADA-3388-917E0558F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19DDE-D6AB-B1E7-CCB8-46B9F875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4B11-672C-CE23-1476-526A3C852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70B24B-C077-A652-2ABD-0727F471D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95959-6E1C-411E-9964-AAB8CE723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74649-0F0B-17D2-3792-FE274D5C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42395-85D7-D38B-EE00-46BB337E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42CAD-9AD0-34DA-F5B9-AC0A0910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7A6B4-6622-CE06-61B2-7F2B8883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2D4E8-83C9-B6B5-1490-D30F48038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3439E-8348-95C1-99BF-30E1C6684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39C9E-584E-902A-2996-72503CF6B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E9702-CA65-6C9B-CA3B-E35857C7B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4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Breadth-First-Search-Depth-First-Search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Breadth-First-Search-Depth-First-Search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Breadth-First-Search-Depth-First-Search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Breadth-First-Search-Depth-First-Search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Breadth-First-Search-Depth-First-Search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Breadth-First-Search-Depth-First-Search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Breadth-First-Search-Depth-First-Search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Breadth-First-Search-Depth-First-Search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Breadth-First-Search-Depth-First-Search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Breadth-First-Search-Depth-First-Search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Breadth-First-Search-Depth-First-Search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Breadth-First-Search-Depth-First-Search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Breadth-First-Search-Depth-First-Search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Breadth-First-Search-Depth-First-Search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Breadth-First-Search-Depth-First-Search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On-screen Show (4:3)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Uma</dc:creator>
  <cp:keywords/>
  <dc:description>generated using python-pptx</dc:description>
  <cp:lastModifiedBy>Uma Maheswari S</cp:lastModifiedBy>
  <cp:revision>2</cp:revision>
  <dcterms:created xsi:type="dcterms:W3CDTF">2013-01-27T09:14:16Z</dcterms:created>
  <dcterms:modified xsi:type="dcterms:W3CDTF">2025-03-18T05:52:41Z</dcterms:modified>
  <cp:category/>
</cp:coreProperties>
</file>