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  <p:sldMasterId id="2147483662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997700" cy="92837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51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63987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e42fc09ee_0_0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9e42fc09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900" cy="348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2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41838" y="1214438"/>
            <a:ext cx="4038600" cy="246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3"/>
          </p:nvPr>
        </p:nvSpPr>
        <p:spPr>
          <a:xfrm>
            <a:off x="4541838" y="3829050"/>
            <a:ext cx="4038600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 rot="5400000">
            <a:off x="4455319" y="2166144"/>
            <a:ext cx="6191250" cy="205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 rot="5400000">
            <a:off x="259557" y="181770"/>
            <a:ext cx="6191250" cy="6027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 rot="5400000">
            <a:off x="1927224" y="-361951"/>
            <a:ext cx="507682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27025" y="3671887"/>
            <a:ext cx="8237537" cy="1762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Insertion Sort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Insertion Sort</a:t>
            </a:r>
            <a:endParaRPr/>
          </a:p>
        </p:txBody>
      </p:sp>
      <p:pic>
        <p:nvPicPr>
          <p:cNvPr id="210" name="Google Shape;210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021" t="4440" r="5266" b="9500"/>
          <a:stretch/>
        </p:blipFill>
        <p:spPr>
          <a:xfrm>
            <a:off x="501650" y="1552575"/>
            <a:ext cx="5068800" cy="46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65450" y="1552587"/>
            <a:ext cx="1989137" cy="86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19412" y="2389200"/>
            <a:ext cx="2108200" cy="912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40037" y="3294075"/>
            <a:ext cx="2138362" cy="9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08287" y="4238637"/>
            <a:ext cx="2271712" cy="9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86075" y="5141925"/>
            <a:ext cx="2108200" cy="94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25"/>
          <p:cNvCxnSpPr/>
          <p:nvPr/>
        </p:nvCxnSpPr>
        <p:spPr>
          <a:xfrm>
            <a:off x="1298575" y="1325562"/>
            <a:ext cx="0" cy="831900"/>
          </a:xfrm>
          <a:prstGeom prst="straightConnector1">
            <a:avLst/>
          </a:prstGeom>
          <a:noFill/>
          <a:ln w="57150" cap="flat" cmpd="sng">
            <a:solidFill>
              <a:srgbClr val="DD011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7" name="Google Shape;217;p25"/>
          <p:cNvCxnSpPr/>
          <p:nvPr/>
        </p:nvCxnSpPr>
        <p:spPr>
          <a:xfrm>
            <a:off x="2173287" y="2209800"/>
            <a:ext cx="0" cy="831900"/>
          </a:xfrm>
          <a:prstGeom prst="straightConnector1">
            <a:avLst/>
          </a:prstGeom>
          <a:noFill/>
          <a:ln w="57150" cap="flat" cmpd="sng">
            <a:solidFill>
              <a:srgbClr val="DD011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8" name="Google Shape;218;p25"/>
          <p:cNvCxnSpPr/>
          <p:nvPr/>
        </p:nvCxnSpPr>
        <p:spPr>
          <a:xfrm>
            <a:off x="3095625" y="2987675"/>
            <a:ext cx="0" cy="831900"/>
          </a:xfrm>
          <a:prstGeom prst="straightConnector1">
            <a:avLst/>
          </a:prstGeom>
          <a:noFill/>
          <a:ln w="57150" cap="flat" cmpd="sng">
            <a:solidFill>
              <a:srgbClr val="DD011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9" name="Google Shape;219;p25"/>
          <p:cNvCxnSpPr/>
          <p:nvPr/>
        </p:nvCxnSpPr>
        <p:spPr>
          <a:xfrm>
            <a:off x="3919537" y="3863975"/>
            <a:ext cx="0" cy="831900"/>
          </a:xfrm>
          <a:prstGeom prst="straightConnector1">
            <a:avLst/>
          </a:prstGeom>
          <a:noFill/>
          <a:ln w="57150" cap="flat" cmpd="sng">
            <a:solidFill>
              <a:srgbClr val="DD011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0" name="Google Shape;220;p25"/>
          <p:cNvCxnSpPr/>
          <p:nvPr/>
        </p:nvCxnSpPr>
        <p:spPr>
          <a:xfrm>
            <a:off x="4714875" y="4714875"/>
            <a:ext cx="0" cy="831900"/>
          </a:xfrm>
          <a:prstGeom prst="straightConnector1">
            <a:avLst/>
          </a:prstGeom>
          <a:noFill/>
          <a:ln w="57150" cap="flat" cmpd="sng">
            <a:solidFill>
              <a:srgbClr val="DD011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INSERTION-SORT</a:t>
            </a:r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body" idx="1"/>
          </p:nvPr>
        </p:nvSpPr>
        <p:spPr>
          <a:xfrm>
            <a:off x="350825" y="1214425"/>
            <a:ext cx="5567100" cy="3279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lang="en-US" sz="21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1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n-US" sz="2100" b="0" i="0" u="non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insertionSort</a:t>
            </a:r>
            <a:r>
              <a:rPr lang="en-US" sz="21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100" b="0" i="0" u="non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list,n</a:t>
            </a:r>
            <a:r>
              <a:rPr lang="en-US" sz="21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lang="en-US" sz="21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2100" b="0" i="0" u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1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(i = 1 to n-1):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lang="en-US" sz="21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key=</a:t>
            </a:r>
            <a:r>
              <a:rPr lang="en-US" sz="2100" b="0" i="0" u="non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21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[i]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lang="en-US" sz="21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j=i</a:t>
            </a:r>
            <a:r>
              <a:rPr lang="en-US" sz="2100" b="0" i="0" u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lang="en-US" sz="21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lang="en-US" sz="2100" b="0" i="0" u="non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21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(j&gt;=</a:t>
            </a:r>
            <a:r>
              <a:rPr lang="en-US" sz="2100" b="0" i="0" u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1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n-US" sz="2100" b="0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sz="21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n-US" sz="2100" b="0" i="0" u="non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21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[j]&gt;key):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lang="en-US" sz="21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</a:t>
            </a:r>
            <a:r>
              <a:rPr lang="en-US" sz="2100" b="0" i="0" u="non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21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[j+</a:t>
            </a:r>
            <a:r>
              <a:rPr lang="en-US" sz="2100" b="0" i="0" u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1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 = </a:t>
            </a:r>
            <a:r>
              <a:rPr lang="en-US" sz="2100" b="0" i="0" u="non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21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[j]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lang="en-US" sz="21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j -= </a:t>
            </a:r>
            <a:r>
              <a:rPr lang="en-US" sz="2100" b="0" i="0" u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None/>
            </a:pPr>
            <a:r>
              <a:rPr lang="en-US" sz="21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r>
              <a:rPr lang="en-US" sz="2100" b="0" i="0" u="non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21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[j+</a:t>
            </a:r>
            <a:r>
              <a:rPr lang="en-US" sz="2100" b="0" i="0" u="non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1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 = key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Definitions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Internal Sort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 to be sorted is all stored in the computer’s main memory.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External Sort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of the data to be sorted might be stored in some external, slower, device.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Place Sort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amount of extra space required to sort the data is constant with the input size.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Stability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350837" y="1214437"/>
            <a:ext cx="8250237" cy="84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400" b="0" i="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STABLE</a:t>
            </a:r>
            <a:r>
              <a:rPr lang="en-US" sz="24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sort  preserves relative order of records with equal keys</a:t>
            </a:r>
            <a:endParaRPr/>
          </a:p>
        </p:txBody>
      </p:sp>
      <p:pic>
        <p:nvPicPr>
          <p:cNvPr id="113" name="Google Shape;113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425950" y="2012950"/>
            <a:ext cx="4151312" cy="186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465637" y="3963987"/>
            <a:ext cx="4073525" cy="178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1841500" y="2112962"/>
            <a:ext cx="2089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Sorted on first key: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1841500" y="4002087"/>
            <a:ext cx="25590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file on second key: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1841500" y="4776787"/>
            <a:ext cx="259397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Records with key value 3 are not in order on first key!! Not sorted with a stable algorithm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Insertion Sort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Idea: like sorting a hand of playing cards</a:t>
            </a:r>
            <a:endParaRPr/>
          </a:p>
          <a:p>
            <a:pPr marL="742950" lvl="1" indent="-2857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an empty left hand and the cards facing down on the table.</a:t>
            </a:r>
            <a:endParaRPr/>
          </a:p>
          <a:p>
            <a:pPr marL="742950" lvl="1" indent="-2857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one card at a time from the table, and insert it into the correct position in the left hand</a:t>
            </a:r>
            <a:endParaRPr/>
          </a:p>
          <a:p>
            <a:pPr marL="114300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compare it with each of the cards already in the hand, from right to left</a:t>
            </a:r>
            <a:endParaRPr/>
          </a:p>
          <a:p>
            <a:pPr marL="742950" lvl="1" indent="-2857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cards held in the left hand are sorted</a:t>
            </a:r>
            <a:endParaRPr/>
          </a:p>
          <a:p>
            <a:pPr marL="114300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these cards were originally the top cards of the pile on the table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4398962" y="1989137"/>
            <a:ext cx="4259262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To insert 12, we need to make room for it by moving first 36 and then 24.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508000" y="617537"/>
            <a:ext cx="6327775" cy="25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Insertion Sort</a:t>
            </a:r>
            <a:endParaRPr/>
          </a:p>
        </p:txBody>
      </p:sp>
      <p:grpSp>
        <p:nvGrpSpPr>
          <p:cNvPr id="132" name="Google Shape;132;p20"/>
          <p:cNvGrpSpPr/>
          <p:nvPr/>
        </p:nvGrpSpPr>
        <p:grpSpPr>
          <a:xfrm>
            <a:off x="615471" y="2871403"/>
            <a:ext cx="2346947" cy="1389190"/>
            <a:chOff x="388" y="1809"/>
            <a:chExt cx="1478" cy="875"/>
          </a:xfrm>
        </p:grpSpPr>
        <p:sp>
          <p:nvSpPr>
            <p:cNvPr id="133" name="Google Shape;133;p20"/>
            <p:cNvSpPr/>
            <p:nvPr/>
          </p:nvSpPr>
          <p:spPr>
            <a:xfrm rot="-1200000">
              <a:off x="491" y="1941"/>
              <a:ext cx="459" cy="685"/>
            </a:xfrm>
            <a:prstGeom prst="roundRect">
              <a:avLst>
                <a:gd name="adj" fmla="val 2699"/>
              </a:avLst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0"/>
            <p:cNvSpPr/>
            <p:nvPr/>
          </p:nvSpPr>
          <p:spPr>
            <a:xfrm rot="-420000">
              <a:off x="931" y="1848"/>
              <a:ext cx="458" cy="684"/>
            </a:xfrm>
            <a:prstGeom prst="roundRect">
              <a:avLst>
                <a:gd name="adj" fmla="val 2699"/>
              </a:avLst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 rot="720000">
              <a:off x="1341" y="1849"/>
              <a:ext cx="459" cy="684"/>
            </a:xfrm>
            <a:prstGeom prst="roundRect">
              <a:avLst>
                <a:gd name="adj" fmla="val 2699"/>
              </a:avLst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0"/>
            <p:cNvSpPr txBox="1"/>
            <p:nvPr/>
          </p:nvSpPr>
          <p:spPr>
            <a:xfrm rot="-1140000">
              <a:off x="556" y="1981"/>
              <a:ext cx="258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37" name="Google Shape;137;p20"/>
            <p:cNvSpPr txBox="1"/>
            <p:nvPr/>
          </p:nvSpPr>
          <p:spPr>
            <a:xfrm rot="-420000">
              <a:off x="938" y="1934"/>
              <a:ext cx="401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138" name="Google Shape;138;p20"/>
            <p:cNvSpPr txBox="1"/>
            <p:nvPr/>
          </p:nvSpPr>
          <p:spPr>
            <a:xfrm rot="480000">
              <a:off x="1405" y="1921"/>
              <a:ext cx="401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/>
            </a:p>
          </p:txBody>
        </p:sp>
      </p:grpSp>
      <p:sp>
        <p:nvSpPr>
          <p:cNvPr id="139" name="Google Shape;139;p20"/>
          <p:cNvSpPr/>
          <p:nvPr/>
        </p:nvSpPr>
        <p:spPr>
          <a:xfrm rot="1740000" flipH="1">
            <a:off x="3019425" y="4705350"/>
            <a:ext cx="730250" cy="1085850"/>
          </a:xfrm>
          <a:prstGeom prst="roundRect">
            <a:avLst>
              <a:gd name="adj" fmla="val 2699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 rot="1800000">
            <a:off x="3084512" y="4832350"/>
            <a:ext cx="6365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 rot="1740000" flipH="1">
            <a:off x="2784475" y="3149600"/>
            <a:ext cx="730250" cy="1085850"/>
          </a:xfrm>
          <a:prstGeom prst="roundRect">
            <a:avLst>
              <a:gd name="adj" fmla="val 2699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 rot="1500000">
            <a:off x="2913062" y="3317875"/>
            <a:ext cx="6365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grpSp>
        <p:nvGrpSpPr>
          <p:cNvPr id="148" name="Google Shape;148;p21"/>
          <p:cNvGrpSpPr/>
          <p:nvPr/>
        </p:nvGrpSpPr>
        <p:grpSpPr>
          <a:xfrm>
            <a:off x="615471" y="2871403"/>
            <a:ext cx="2346947" cy="1389190"/>
            <a:chOff x="388" y="1809"/>
            <a:chExt cx="1478" cy="875"/>
          </a:xfrm>
        </p:grpSpPr>
        <p:sp>
          <p:nvSpPr>
            <p:cNvPr id="149" name="Google Shape;149;p21"/>
            <p:cNvSpPr/>
            <p:nvPr/>
          </p:nvSpPr>
          <p:spPr>
            <a:xfrm rot="-1200000">
              <a:off x="491" y="1941"/>
              <a:ext cx="459" cy="685"/>
            </a:xfrm>
            <a:prstGeom prst="roundRect">
              <a:avLst>
                <a:gd name="adj" fmla="val 2699"/>
              </a:avLst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 rot="-420000">
              <a:off x="931" y="1848"/>
              <a:ext cx="458" cy="684"/>
            </a:xfrm>
            <a:prstGeom prst="roundRect">
              <a:avLst>
                <a:gd name="adj" fmla="val 2699"/>
              </a:avLst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 rot="720000">
              <a:off x="1341" y="1849"/>
              <a:ext cx="459" cy="684"/>
            </a:xfrm>
            <a:prstGeom prst="roundRect">
              <a:avLst>
                <a:gd name="adj" fmla="val 2699"/>
              </a:avLst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1"/>
            <p:cNvSpPr txBox="1"/>
            <p:nvPr/>
          </p:nvSpPr>
          <p:spPr>
            <a:xfrm rot="-1140000">
              <a:off x="556" y="1981"/>
              <a:ext cx="258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53" name="Google Shape;153;p21"/>
            <p:cNvSpPr txBox="1"/>
            <p:nvPr/>
          </p:nvSpPr>
          <p:spPr>
            <a:xfrm rot="-420000">
              <a:off x="938" y="1934"/>
              <a:ext cx="401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154" name="Google Shape;154;p21"/>
            <p:cNvSpPr txBox="1"/>
            <p:nvPr/>
          </p:nvSpPr>
          <p:spPr>
            <a:xfrm rot="480000">
              <a:off x="1405" y="1921"/>
              <a:ext cx="401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/>
            </a:p>
          </p:txBody>
        </p:sp>
      </p:grpSp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423862" y="358775"/>
            <a:ext cx="6424612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Insertion Sort</a:t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 rot="1740000" flipH="1">
            <a:off x="3506787" y="3149600"/>
            <a:ext cx="730250" cy="1085850"/>
          </a:xfrm>
          <a:prstGeom prst="roundRect">
            <a:avLst>
              <a:gd name="adj" fmla="val 2699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 rot="1500000">
            <a:off x="3635375" y="3317875"/>
            <a:ext cx="6365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 rot="1740000" flipH="1">
            <a:off x="3019425" y="4705350"/>
            <a:ext cx="730250" cy="1085850"/>
          </a:xfrm>
          <a:prstGeom prst="roundRect">
            <a:avLst>
              <a:gd name="adj" fmla="val 2699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 rot="1800000">
            <a:off x="3084512" y="4832350"/>
            <a:ext cx="6365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341312" y="230187"/>
            <a:ext cx="6494462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Insertion Sort</a:t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 rot="-1200000">
            <a:off x="779462" y="3081337"/>
            <a:ext cx="728662" cy="1087437"/>
          </a:xfrm>
          <a:prstGeom prst="roundRect">
            <a:avLst>
              <a:gd name="adj" fmla="val 2699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/>
          <p:nvPr/>
        </p:nvSpPr>
        <p:spPr>
          <a:xfrm rot="-420000">
            <a:off x="1477962" y="2933700"/>
            <a:ext cx="727075" cy="1085850"/>
          </a:xfrm>
          <a:prstGeom prst="roundRect">
            <a:avLst>
              <a:gd name="adj" fmla="val 2699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 rot="-1140000">
            <a:off x="882650" y="3144837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 rot="-420000">
            <a:off x="1489075" y="3070225"/>
            <a:ext cx="6365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grpSp>
        <p:nvGrpSpPr>
          <p:cNvPr id="170" name="Google Shape;170;p22"/>
          <p:cNvGrpSpPr/>
          <p:nvPr/>
        </p:nvGrpSpPr>
        <p:grpSpPr>
          <a:xfrm>
            <a:off x="2746231" y="2871403"/>
            <a:ext cx="1708242" cy="1472991"/>
            <a:chOff x="1730" y="1809"/>
            <a:chExt cx="1076" cy="928"/>
          </a:xfrm>
        </p:grpSpPr>
        <p:sp>
          <p:nvSpPr>
            <p:cNvPr id="171" name="Google Shape;171;p22"/>
            <p:cNvSpPr/>
            <p:nvPr/>
          </p:nvSpPr>
          <p:spPr>
            <a:xfrm rot="720000">
              <a:off x="1796" y="1849"/>
              <a:ext cx="459" cy="684"/>
            </a:xfrm>
            <a:prstGeom prst="roundRect">
              <a:avLst>
                <a:gd name="adj" fmla="val 2699"/>
              </a:avLst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 rot="1740000" flipH="1">
              <a:off x="2209" y="1984"/>
              <a:ext cx="460" cy="684"/>
            </a:xfrm>
            <a:prstGeom prst="roundRect">
              <a:avLst>
                <a:gd name="adj" fmla="val 2699"/>
              </a:avLst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2"/>
            <p:cNvSpPr txBox="1"/>
            <p:nvPr/>
          </p:nvSpPr>
          <p:spPr>
            <a:xfrm rot="480000">
              <a:off x="1860" y="1921"/>
              <a:ext cx="401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/>
            </a:p>
          </p:txBody>
        </p:sp>
        <p:sp>
          <p:nvSpPr>
            <p:cNvPr id="174" name="Google Shape;174;p22"/>
            <p:cNvSpPr txBox="1"/>
            <p:nvPr/>
          </p:nvSpPr>
          <p:spPr>
            <a:xfrm rot="1500000">
              <a:off x="2290" y="2090"/>
              <a:ext cx="401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</a:t>
              </a:r>
              <a:endParaRPr/>
            </a:p>
          </p:txBody>
        </p:sp>
      </p:grpSp>
      <p:sp>
        <p:nvSpPr>
          <p:cNvPr id="175" name="Google Shape;175;p22"/>
          <p:cNvSpPr/>
          <p:nvPr/>
        </p:nvSpPr>
        <p:spPr>
          <a:xfrm rot="1740000" flipH="1">
            <a:off x="3019425" y="4705350"/>
            <a:ext cx="730250" cy="1085850"/>
          </a:xfrm>
          <a:prstGeom prst="roundRect">
            <a:avLst>
              <a:gd name="adj" fmla="val 2699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 rot="1800000">
            <a:off x="3084512" y="4832350"/>
            <a:ext cx="6365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Insertion Sort</a:t>
            </a:r>
            <a:endParaRPr/>
          </a:p>
        </p:txBody>
      </p:sp>
      <p:pic>
        <p:nvPicPr>
          <p:cNvPr id="183" name="Google Shape;183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016" t="18682" r="5266" b="65454"/>
          <a:stretch/>
        </p:blipFill>
        <p:spPr>
          <a:xfrm>
            <a:off x="1992312" y="3756025"/>
            <a:ext cx="5068887" cy="8556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3"/>
          <p:cNvCxnSpPr/>
          <p:nvPr/>
        </p:nvCxnSpPr>
        <p:spPr>
          <a:xfrm>
            <a:off x="3644900" y="3611562"/>
            <a:ext cx="0" cy="831850"/>
          </a:xfrm>
          <a:prstGeom prst="straightConnector1">
            <a:avLst/>
          </a:prstGeom>
          <a:noFill/>
          <a:ln w="57150" cap="flat" cmpd="sng">
            <a:solidFill>
              <a:srgbClr val="DD011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85" name="Google Shape;185;p23"/>
          <p:cNvSpPr txBox="1"/>
          <p:nvPr/>
        </p:nvSpPr>
        <p:spPr>
          <a:xfrm>
            <a:off x="2311400" y="1960562"/>
            <a:ext cx="433546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5      2      4      6      1      3</a:t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3867150" y="1495425"/>
            <a:ext cx="1327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array </a:t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1809750" y="3306762"/>
            <a:ext cx="1517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sub-array</a:t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4705350" y="3322637"/>
            <a:ext cx="16573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sub-array</a:t>
            </a:r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1717675" y="2832100"/>
            <a:ext cx="57213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at each iteration, the array is divided in two sub-arrays: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2586037" y="4587875"/>
            <a:ext cx="819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4841875" y="4491037"/>
            <a:ext cx="1073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unsorted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Insertion Sort</a:t>
            </a:r>
            <a:endParaRPr/>
          </a:p>
        </p:txBody>
      </p:sp>
      <p:pic>
        <p:nvPicPr>
          <p:cNvPr id="198" name="Google Shape;198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016" t="4437" r="5266" b="9505"/>
          <a:stretch/>
        </p:blipFill>
        <p:spPr>
          <a:xfrm>
            <a:off x="501650" y="1552575"/>
            <a:ext cx="4600800" cy="421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24"/>
          <p:cNvCxnSpPr/>
          <p:nvPr/>
        </p:nvCxnSpPr>
        <p:spPr>
          <a:xfrm>
            <a:off x="1298575" y="1325562"/>
            <a:ext cx="0" cy="831850"/>
          </a:xfrm>
          <a:prstGeom prst="straightConnector1">
            <a:avLst/>
          </a:prstGeom>
          <a:noFill/>
          <a:ln w="57150" cap="flat" cmpd="sng">
            <a:solidFill>
              <a:srgbClr val="DD011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0" name="Google Shape;200;p24"/>
          <p:cNvCxnSpPr/>
          <p:nvPr/>
        </p:nvCxnSpPr>
        <p:spPr>
          <a:xfrm>
            <a:off x="2173287" y="2209800"/>
            <a:ext cx="0" cy="831850"/>
          </a:xfrm>
          <a:prstGeom prst="straightConnector1">
            <a:avLst/>
          </a:prstGeom>
          <a:noFill/>
          <a:ln w="57150" cap="flat" cmpd="sng">
            <a:solidFill>
              <a:srgbClr val="DD011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1" name="Google Shape;201;p24"/>
          <p:cNvCxnSpPr/>
          <p:nvPr/>
        </p:nvCxnSpPr>
        <p:spPr>
          <a:xfrm>
            <a:off x="3095625" y="2987675"/>
            <a:ext cx="0" cy="831850"/>
          </a:xfrm>
          <a:prstGeom prst="straightConnector1">
            <a:avLst/>
          </a:prstGeom>
          <a:noFill/>
          <a:ln w="57150" cap="flat" cmpd="sng">
            <a:solidFill>
              <a:srgbClr val="DD011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2" name="Google Shape;202;p24"/>
          <p:cNvCxnSpPr/>
          <p:nvPr/>
        </p:nvCxnSpPr>
        <p:spPr>
          <a:xfrm>
            <a:off x="3919537" y="3863975"/>
            <a:ext cx="0" cy="831850"/>
          </a:xfrm>
          <a:prstGeom prst="straightConnector1">
            <a:avLst/>
          </a:prstGeom>
          <a:noFill/>
          <a:ln w="57150" cap="flat" cmpd="sng">
            <a:solidFill>
              <a:srgbClr val="DD011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3" name="Google Shape;203;p24"/>
          <p:cNvCxnSpPr/>
          <p:nvPr/>
        </p:nvCxnSpPr>
        <p:spPr>
          <a:xfrm>
            <a:off x="4714875" y="4714875"/>
            <a:ext cx="0" cy="831850"/>
          </a:xfrm>
          <a:prstGeom prst="straightConnector1">
            <a:avLst/>
          </a:prstGeom>
          <a:noFill/>
          <a:ln w="57150" cap="flat" cmpd="sng">
            <a:solidFill>
              <a:srgbClr val="DD011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On-screen Show (4:3)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1_Default Design</vt:lpstr>
      <vt:lpstr>Default Design</vt:lpstr>
      <vt:lpstr>Insertion Sort</vt:lpstr>
      <vt:lpstr>Some Definitions</vt:lpstr>
      <vt:lpstr>Stability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INSERTION-SORT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cp:lastModifiedBy>Rexie Vimal</cp:lastModifiedBy>
  <cp:revision>1</cp:revision>
  <dcterms:modified xsi:type="dcterms:W3CDTF">2022-04-08T04:11:24Z</dcterms:modified>
</cp:coreProperties>
</file>