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d0f99d8d1_0_1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8d0f99d8d1_0_14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d0f99d8d1_0_1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8d0f99d8d1_0_14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J">
  <p:cSld name="TITLE_AND_BODY_2_1_1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/>
          <p:nvPr>
            <p:ph idx="2" type="pic"/>
          </p:nvPr>
        </p:nvSpPr>
        <p:spPr>
          <a:xfrm>
            <a:off x="45720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38" name="Google Shape;138;p14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3854182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orient="horz" pos="288">
          <p15:clr>
            <a:srgbClr val="E46962"/>
          </p15:clr>
        </p15:guide>
        <p15:guide id="3" orient="horz" pos="288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TITLEANDBULLETS_B">
  <p:cSld name="CUSTOM_1_1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>
            <p:ph idx="2" type="pic"/>
          </p:nvPr>
        </p:nvSpPr>
        <p:spPr>
          <a:xfrm>
            <a:off x="301750" y="2276800"/>
            <a:ext cx="2533200" cy="2532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301750" y="310900"/>
            <a:ext cx="2698200" cy="19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/>
        </p:nvSpPr>
        <p:spPr>
          <a:xfrm>
            <a:off x="3252541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3252541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160333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739896" y="374900"/>
            <a:ext cx="21672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3" type="body"/>
          </p:nvPr>
        </p:nvSpPr>
        <p:spPr>
          <a:xfrm>
            <a:off x="6647122" y="374904"/>
            <a:ext cx="21672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4" type="body"/>
          </p:nvPr>
        </p:nvSpPr>
        <p:spPr>
          <a:xfrm>
            <a:off x="6647122" y="2093976"/>
            <a:ext cx="21672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/>
        </p:nvSpPr>
        <p:spPr>
          <a:xfrm>
            <a:off x="6160333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15"/>
          <p:cNvSpPr txBox="1"/>
          <p:nvPr>
            <p:ph idx="5" type="body"/>
          </p:nvPr>
        </p:nvSpPr>
        <p:spPr>
          <a:xfrm>
            <a:off x="3739896" y="2093976"/>
            <a:ext cx="2167200" cy="15363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ctrTitle"/>
          </p:nvPr>
        </p:nvSpPr>
        <p:spPr>
          <a:xfrm>
            <a:off x="3580900" y="106358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Secure Coding Guideline – EXP15-C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56" name="Google Shape;156;p16"/>
          <p:cNvSpPr txBox="1"/>
          <p:nvPr>
            <p:ph idx="1" type="subTitle"/>
          </p:nvPr>
        </p:nvSpPr>
        <p:spPr>
          <a:xfrm>
            <a:off x="3822700" y="3656425"/>
            <a:ext cx="4775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>
                <a:solidFill>
                  <a:srgbClr val="FFFFFF"/>
                </a:solidFill>
              </a:rPr>
              <a:t>Do not place a ';' on the same line as an if, for, or while statement</a:t>
            </a:r>
            <a:endParaRPr sz="2500">
              <a:solidFill>
                <a:srgbClr val="FFFFFF"/>
              </a:solidFill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5802600" y="5633350"/>
            <a:ext cx="33414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Praneesh R V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CB.SC.U4CYS23036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Why This Rule Exists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C, a semicolon (;) marks the end of a statement.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you accidentally put ; after a control structure (if, for, while):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○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condition executes as an empty statement.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○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following block is not tied to the condition anymore.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These bugs: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○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Don’t cause compiler errors.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○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Look “normal” at a glance.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Char char="○"/>
            </a:pPr>
            <a:r>
              <a:rPr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Can introduce subtle and dangerous vulnerabilities.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Problem Example – if statement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52400" y="3236850"/>
            <a:ext cx="85950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urier New"/>
              <a:buChar char="●"/>
            </a:pPr>
            <a:r>
              <a:rPr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if condition is checked, but the statement immediately ends due to a semicolon.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urier New"/>
              <a:buChar char="●"/>
            </a:pPr>
            <a:r>
              <a:rPr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The subsequent code block executes unconditionally.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urier New"/>
              <a:buChar char="●"/>
            </a:pPr>
            <a:r>
              <a:rPr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Impact: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urier New"/>
              <a:buChar char="○"/>
            </a:pPr>
            <a:r>
              <a:rPr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 bypass, allowing unauthorized access.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ourier New"/>
              <a:buChar char="○"/>
            </a:pPr>
            <a:r>
              <a:rPr lang="en-US" sz="1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Compromises the integrity of access control logic.</a:t>
            </a:r>
            <a:endParaRPr sz="1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4734628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1238" y="1570050"/>
            <a:ext cx="38576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Problem Example – while loop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07300" y="3813325"/>
            <a:ext cx="8465100" cy="22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semicolon creates an infinite empty loop.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block { process(ptr); ... } is no longer part of the loop.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●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Impact: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The program hangs, leading to Denial of Service.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Calibri"/>
              <a:buChar char="○"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Wasted CPU cycles, resource exhaustion, and potential system crashes.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5629675" cy="1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>
            <p:ph idx="2" type="pic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3600" y="1367075"/>
            <a:ext cx="2533200" cy="2532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Problem Example – for loop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107300" y="2865450"/>
            <a:ext cx="8998800" cy="3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88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753"/>
              <a:buFont typeface="Arial"/>
              <a:buChar char="●"/>
            </a:pP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semicolon ends the loop early.</a:t>
            </a:r>
            <a:b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75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8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3"/>
              <a:buFont typeface="Arial"/>
              <a:buChar char="●"/>
            </a:pP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752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part of the loop body.</a:t>
            </a:r>
            <a:b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75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8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3"/>
              <a:buFont typeface="Arial"/>
              <a:buChar char="●"/>
            </a:pP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Loop runs empty → </a:t>
            </a:r>
            <a:r>
              <a:rPr lang="en-US" sz="1752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printf</a:t>
            </a: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runs only </a:t>
            </a:r>
            <a:r>
              <a:rPr b="1"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90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8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3"/>
              <a:buFont typeface="Arial"/>
              <a:buChar char="●"/>
            </a:pP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Code that should run for </a:t>
            </a:r>
            <a:r>
              <a:rPr b="1"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every item</a:t>
            </a: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is skipped.</a:t>
            </a:r>
            <a:b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752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8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3"/>
              <a:buFont typeface="Arial"/>
              <a:buChar char="●"/>
            </a:pPr>
            <a:r>
              <a:rPr lang="en-US" sz="175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Critical operations (like validation or checks) may never run.</a:t>
            </a:r>
            <a:endParaRPr sz="2372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3"/>
            <a:ext cx="822966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387200" y="1609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Correct Usage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52400" y="5116675"/>
            <a:ext cx="82296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Removing the semicolon properly controls the block.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Best practice: Always wrap blocks in braces {} – even if it’s a single statement.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prevents ambiguity and makes code more maintainable.</a:t>
            </a:r>
            <a:endParaRPr sz="1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425"/>
            <a:ext cx="6836800" cy="387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Security Impact</a:t>
            </a: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and Best Practices</a:t>
            </a:r>
            <a:endParaRPr sz="4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1656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Authentication bypass: a stray ; after an if statement can cause checks to be ignored.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Validation flaws: input checks may never execute.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DoS attacks: infinite loops can lead to service outages.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Silent vulnerabilities: code that appears correct often leads to overlooked issues by reviewers.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Attackers are aware of this pattern and actively seek it in open-source and legacy codebases.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Best Practices</a:t>
            </a:r>
            <a:endParaRPr sz="4400">
              <a:solidFill>
                <a:srgbClr val="00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Never place a ; after an if, for, or while statement.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Always use braces {} for safer and more readable code.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Enable compiler warnings: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○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gcc -Wall -Wextra can often detect "empty statements" after loops.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Static Analysis tools can automatically identify these issues.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Conduct code reviews: train yourself to identify "orphan semicolons.”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