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66d4381-8708-4240-98e9-eb638d05aca2.jp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2dca45c4-092f-4f05-85cb-20cb09907f14.jpg"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f481b10a-7971-4835-88fa-2a67ab713fa6.jp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8d4a7247-3990-4a8f-96f9-e0a7f0c7f49e.jpg"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d41fe3e-4133-4741-98ef-7dac5860c71d.jpg"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bc793fc-4fb8-4cd2-9dd4-9928cecf11e9.jpg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5e549993-68df-439e-b2a3-899878f125d0.jpg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ac22c16f-ae5f-4586-b135-85148b3ac4d5.jpg"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d4979a94-07f0-40e1-b230-c4a78285533a.jpg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a377fa94-b2cd-46f9-ae2a-3741777f4766.jpg"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ea0581b-5208-419c-89e2-2b68098ac9b3.jpg"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25acee1-38af-46e9-96bb-49042b780f33.jpg"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865b38ce-e005-4699-809a-3f0ad7e1a304.jpg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