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Fraunces Extra Bold" panose="020B0604020202020204" charset="0"/>
      <p:regular r:id="rId13"/>
    </p:embeddedFont>
    <p:embeddedFont>
      <p:font typeface="Nobil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36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510A4-A1A8-3598-C2E6-50E4E5D4FD1F}"/>
              </a:ext>
            </a:extLst>
          </p:cNvPr>
          <p:cNvSpPr txBox="1"/>
          <p:nvPr/>
        </p:nvSpPr>
        <p:spPr>
          <a:xfrm>
            <a:off x="3184592" y="2637472"/>
            <a:ext cx="8416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Engineering Mathematics </a:t>
            </a:r>
            <a:r>
              <a:rPr lang="en-US" sz="4000" b="1" dirty="0" err="1"/>
              <a:t>Miniproject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6DD35-8355-6E09-B01A-08B4383E3630}"/>
              </a:ext>
            </a:extLst>
          </p:cNvPr>
          <p:cNvSpPr txBox="1"/>
          <p:nvPr/>
        </p:nvSpPr>
        <p:spPr>
          <a:xfrm>
            <a:off x="3866744" y="3353010"/>
            <a:ext cx="7052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Topic :- Unconstrained Optimization: Newton's Method</a:t>
            </a:r>
          </a:p>
          <a:p>
            <a:pPr algn="ctr"/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FBB-6ADB-DE72-242D-CBDF8BFEF891}"/>
              </a:ext>
            </a:extLst>
          </p:cNvPr>
          <p:cNvSpPr txBox="1"/>
          <p:nvPr/>
        </p:nvSpPr>
        <p:spPr>
          <a:xfrm>
            <a:off x="5359940" y="3825523"/>
            <a:ext cx="3784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Miniproject</a:t>
            </a:r>
            <a:r>
              <a:rPr lang="en-US" dirty="0"/>
              <a:t> by :</a:t>
            </a:r>
          </a:p>
          <a:p>
            <a:pPr algn="ctr"/>
            <a:r>
              <a:rPr lang="en-US" dirty="0"/>
              <a:t>57 Praneet Shrikrushna Revandkar</a:t>
            </a:r>
          </a:p>
          <a:p>
            <a:pPr algn="ctr"/>
            <a:r>
              <a:rPr lang="en-US" dirty="0"/>
              <a:t>58 Susmita Manoj Sahu</a:t>
            </a:r>
          </a:p>
          <a:p>
            <a:pPr algn="ctr"/>
            <a:r>
              <a:rPr lang="en-US" dirty="0"/>
              <a:t>59 Gauri Subhash Salunkhe</a:t>
            </a:r>
          </a:p>
          <a:p>
            <a:pPr algn="ctr"/>
            <a:r>
              <a:rPr lang="en-US" dirty="0"/>
              <a:t>60 Aniket Sampatti </a:t>
            </a:r>
            <a:r>
              <a:rPr lang="en-US" dirty="0" err="1"/>
              <a:t>Sargar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B7A90-B1C5-A1A0-5385-5B51B4D5BD00}"/>
              </a:ext>
            </a:extLst>
          </p:cNvPr>
          <p:cNvSpPr/>
          <p:nvPr/>
        </p:nvSpPr>
        <p:spPr>
          <a:xfrm>
            <a:off x="12626053" y="7568119"/>
            <a:ext cx="1867711" cy="525294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209314"/>
            <a:ext cx="13042821" cy="7439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Worked Example: Solving an Optimization Problem</a:t>
            </a:r>
            <a:endParaRPr lang="en-US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654341-F457-0379-A6E3-4459EDF9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58" y="1270184"/>
            <a:ext cx="5376895" cy="6213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B94746F-FF5C-8168-5917-7F53EC7E0176}"/>
              </a:ext>
            </a:extLst>
          </p:cNvPr>
          <p:cNvSpPr/>
          <p:nvPr/>
        </p:nvSpPr>
        <p:spPr>
          <a:xfrm>
            <a:off x="12626053" y="7568119"/>
            <a:ext cx="1867711" cy="525294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2FA7C-607A-CAAE-78AC-01A1A14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949" y="1270184"/>
            <a:ext cx="4937046" cy="482591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B9862E-A140-7FB0-3DCD-B6A94A875DFD}"/>
              </a:ext>
            </a:extLst>
          </p:cNvPr>
          <p:cNvCxnSpPr>
            <a:cxnSpLocks/>
          </p:cNvCxnSpPr>
          <p:nvPr/>
        </p:nvCxnSpPr>
        <p:spPr>
          <a:xfrm>
            <a:off x="7042826" y="1335483"/>
            <a:ext cx="97276" cy="6082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Unconstrained Optimization: Newton's Method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Unconstrained optimization is a fundamental concept in mathematics and computer science, with broad applications in fields like machine learning, engineering, and economics.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27661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Introduction to Unconstrained Optimization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Unconstrained optimization aims to find the maximum or minimum value of a function without any restrictions on the input variables.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Significance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It's crucial for finding optimal solutions in numerous real-world problems.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203B7-40C1-7550-F0A1-024C71FC2785}"/>
              </a:ext>
            </a:extLst>
          </p:cNvPr>
          <p:cNvSpPr/>
          <p:nvPr/>
        </p:nvSpPr>
        <p:spPr>
          <a:xfrm>
            <a:off x="12626053" y="7568119"/>
            <a:ext cx="1867711" cy="525294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Newton's Method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6402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370653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Iterative Algorithm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15444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It's an iterative method that repeatedly updates an estimate of the solution until convergence.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878860" y="54047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5362218"/>
            <a:ext cx="30986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Gradient and Hessian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58526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leverages the first and second derivatives of the objective function to guide the search.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8558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Defining Newton's Method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643307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70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Objective Function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36053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Finds the minimum or maximum of a function f(x).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004191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231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Iterative Updates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72142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Updates the solution estimate based on the gradient and Hessian.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674042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900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Convergence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39127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Continues until the solution converges to a minimum or maximum.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6433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Understanding Gradient and Hessian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Gradient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First derivative of the function, indicating the direction of steepest ascent.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Hessian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Second derivative, providing information about the curvature of the function.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856EC-AA0C-2161-9499-F50CD4C3FBB1}"/>
              </a:ext>
            </a:extLst>
          </p:cNvPr>
          <p:cNvSpPr/>
          <p:nvPr/>
        </p:nvSpPr>
        <p:spPr>
          <a:xfrm>
            <a:off x="12626053" y="7568119"/>
            <a:ext cx="1867711" cy="525294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94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Step-by-Step Explanation of Newton's Method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1879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Initialize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1422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Choose an initial guess for the solution.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732014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3732014"/>
            <a:ext cx="44654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Compute Gradient and Hessian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2224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Calculate the gradient and Hessian at the current guess.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812149"/>
            <a:ext cx="170021" cy="1216223"/>
          </a:xfrm>
          <a:prstGeom prst="roundRect">
            <a:avLst>
              <a:gd name="adj" fmla="val 120071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48121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Update Solution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302568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the gradient and Hessian to update the solution estimate.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6255187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7811095" y="62551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Repeat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745605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Repeat steps 2-3 until convergence.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B3BCC-2C5B-94E5-2801-D63F06714D4B}"/>
              </a:ext>
            </a:extLst>
          </p:cNvPr>
          <p:cNvSpPr/>
          <p:nvPr/>
        </p:nvSpPr>
        <p:spPr>
          <a:xfrm>
            <a:off x="12626053" y="7568119"/>
            <a:ext cx="1867711" cy="525294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0294"/>
            <a:ext cx="110744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Outlining the Algorithm and Key Steps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2562701"/>
            <a:ext cx="1291233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85452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4926806" y="2789515"/>
            <a:ext cx="18898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Initialization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756666" y="3383756"/>
            <a:ext cx="9023271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03" y="3427333"/>
            <a:ext cx="2582466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363200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5572482" y="3654147"/>
            <a:ext cx="29979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Gradient Calculation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02342" y="4248388"/>
            <a:ext cx="8377595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27" y="4291965"/>
            <a:ext cx="3873698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773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6218039" y="4518779"/>
            <a:ext cx="28713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Hessian Calculation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47899" y="5113020"/>
            <a:ext cx="7732038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70" y="5156597"/>
            <a:ext cx="5164931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894892" y="536126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500" dirty="0"/>
          </a:p>
        </p:txBody>
      </p:sp>
      <p:sp>
        <p:nvSpPr>
          <p:cNvPr id="17" name="Text 11"/>
          <p:cNvSpPr/>
          <p:nvPr/>
        </p:nvSpPr>
        <p:spPr>
          <a:xfrm>
            <a:off x="6863715" y="5383411"/>
            <a:ext cx="23090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Solution Update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693575" y="5977652"/>
            <a:ext cx="7086362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6021229"/>
            <a:ext cx="6456164" cy="807958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894892" y="622589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5</a:t>
            </a:r>
            <a:endParaRPr lang="en-US" sz="2500" dirty="0"/>
          </a:p>
        </p:txBody>
      </p:sp>
      <p:sp>
        <p:nvSpPr>
          <p:cNvPr id="21" name="Text 14"/>
          <p:cNvSpPr/>
          <p:nvPr/>
        </p:nvSpPr>
        <p:spPr>
          <a:xfrm>
            <a:off x="7509272" y="6248043"/>
            <a:ext cx="28102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Convergence Check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719B30-9F5E-16D9-5AA5-719CB5E8EC79}"/>
              </a:ext>
            </a:extLst>
          </p:cNvPr>
          <p:cNvSpPr/>
          <p:nvPr/>
        </p:nvSpPr>
        <p:spPr>
          <a:xfrm>
            <a:off x="12626053" y="7568119"/>
            <a:ext cx="1867711" cy="525294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1570"/>
            <a:ext cx="62798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Updating the Solution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4196358" cy="2032754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Formula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solution is updated using the formula: x_(k+1) = x_k - H^(-1)(x_k) * grad(x_k)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40511"/>
            <a:ext cx="4196358" cy="2032754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Hessian Inverse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Hessian inverse is used to determine the step size and direction.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0511"/>
            <a:ext cx="4196358" cy="2032754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Gradient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gradient guides the search towards the minimum or maximum.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78C9B-F1EE-1791-BC61-6E6B5D24B581}"/>
              </a:ext>
            </a:extLst>
          </p:cNvPr>
          <p:cNvSpPr/>
          <p:nvPr/>
        </p:nvSpPr>
        <p:spPr>
          <a:xfrm>
            <a:off x="12626053" y="7568119"/>
            <a:ext cx="1867711" cy="525294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361</Words>
  <Application>Microsoft Office PowerPoint</Application>
  <PresentationFormat>Custom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Nobile</vt:lpstr>
      <vt:lpstr>Fraunces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Aaditya Revandkar</cp:lastModifiedBy>
  <cp:revision>3</cp:revision>
  <dcterms:created xsi:type="dcterms:W3CDTF">2025-04-19T12:21:31Z</dcterms:created>
  <dcterms:modified xsi:type="dcterms:W3CDTF">2025-04-20T10:53:40Z</dcterms:modified>
</cp:coreProperties>
</file>