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7" r:id="rId14"/>
    <p:sldId id="268" r:id="rId15"/>
    <p:sldId id="269" r:id="rId16"/>
    <p:sldId id="273" r:id="rId17"/>
    <p:sldId id="270" r:id="rId18"/>
    <p:sldId id="271" r:id="rId19"/>
  </p:sldIdLst>
  <p:sldSz cx="9144000" cy="5143500" type="screen16x9"/>
  <p:notesSz cx="6858000" cy="9144000"/>
  <p:embeddedFontLst>
    <p:embeddedFont>
      <p:font typeface="Assistant" pitchFamily="2" charset="-79"/>
      <p:regular r:id="rId21"/>
      <p:bold r:id="rId22"/>
    </p:embeddedFont>
    <p:embeddedFont>
      <p:font typeface="Cinzel" panose="020B0604020202020204" charset="0"/>
      <p:regular r:id="rId23"/>
      <p:bold r:id="rId24"/>
    </p:embeddedFont>
    <p:embeddedFont>
      <p:font typeface="Cinzel Black" panose="020B0604020202020204" charset="0"/>
      <p:bold r:id="rId25"/>
    </p:embeddedFont>
    <p:embeddedFont>
      <p:font typeface="Cinzel ExtraBold" panose="020B0604020202020204" charset="0"/>
      <p:bold r:id="rId26"/>
    </p:embeddedFont>
    <p:embeddedFont>
      <p:font typeface="Comic Sans MS" panose="030F0702030302020204" pitchFamily="66" charset="0"/>
      <p:regular r:id="rId27"/>
      <p:bold r:id="rId28"/>
      <p:italic r:id="rId29"/>
      <p:boldItalic r:id="rId30"/>
    </p:embeddedFont>
    <p:embeddedFont>
      <p:font typeface="Nunito Light" pitchFamily="2" charset="0"/>
      <p:regular r:id="rId31"/>
      <p:italic r:id="rId32"/>
    </p:embeddedFont>
    <p:embeddedFont>
      <p:font typeface="PT Sans" panose="020B0503020203020204" pitchFamily="34" charset="0"/>
      <p:regular r:id="rId33"/>
      <p:bold r:id="rId34"/>
      <p:italic r:id="rId35"/>
      <p:boldItalic r:id="rId36"/>
    </p:embeddedFont>
    <p:embeddedFont>
      <p:font typeface="Roboto Condensed Light" panose="02000000000000000000"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T8CblDNmMCZkjAt+sYaKVlrIo3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customschemas.google.com/relationships/presentationmetadata" Target="meta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0"/>
        <p:cNvGrpSpPr/>
        <p:nvPr/>
      </p:nvGrpSpPr>
      <p:grpSpPr>
        <a:xfrm>
          <a:off x="0" y="0"/>
          <a:ext cx="0" cy="0"/>
          <a:chOff x="0" y="0"/>
          <a:chExt cx="0" cy="0"/>
        </a:xfrm>
      </p:grpSpPr>
      <p:sp>
        <p:nvSpPr>
          <p:cNvPr id="4651" name="Google Shape;46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2" name="Google Shape;46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0"/>
        <p:cNvGrpSpPr/>
        <p:nvPr/>
      </p:nvGrpSpPr>
      <p:grpSpPr>
        <a:xfrm>
          <a:off x="0" y="0"/>
          <a:ext cx="0" cy="0"/>
          <a:chOff x="0" y="0"/>
          <a:chExt cx="0" cy="0"/>
        </a:xfrm>
      </p:grpSpPr>
      <p:sp>
        <p:nvSpPr>
          <p:cNvPr id="4801" name="Google Shape;48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02" name="Google Shape;48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990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4"/>
        <p:cNvGrpSpPr/>
        <p:nvPr/>
      </p:nvGrpSpPr>
      <p:grpSpPr>
        <a:xfrm>
          <a:off x="0" y="0"/>
          <a:ext cx="0" cy="0"/>
          <a:chOff x="0" y="0"/>
          <a:chExt cx="0" cy="0"/>
        </a:xfrm>
      </p:grpSpPr>
      <p:sp>
        <p:nvSpPr>
          <p:cNvPr id="4815" name="Google Shape;48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16" name="Google Shape;48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8"/>
        <p:cNvGrpSpPr/>
        <p:nvPr/>
      </p:nvGrpSpPr>
      <p:grpSpPr>
        <a:xfrm>
          <a:off x="0" y="0"/>
          <a:ext cx="0" cy="0"/>
          <a:chOff x="0" y="0"/>
          <a:chExt cx="0" cy="0"/>
        </a:xfrm>
      </p:grpSpPr>
      <p:sp>
        <p:nvSpPr>
          <p:cNvPr id="4829" name="Google Shape;4829;g18bca8171cb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0" name="Google Shape;4830;g18bca8171cb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2"/>
        <p:cNvGrpSpPr/>
        <p:nvPr/>
      </p:nvGrpSpPr>
      <p:grpSpPr>
        <a:xfrm>
          <a:off x="0" y="0"/>
          <a:ext cx="0" cy="0"/>
          <a:chOff x="0" y="0"/>
          <a:chExt cx="0" cy="0"/>
        </a:xfrm>
      </p:grpSpPr>
      <p:sp>
        <p:nvSpPr>
          <p:cNvPr id="4843" name="Google Shape;4843;g18bca8171c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44" name="Google Shape;4844;g18bca8171cb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6"/>
        <p:cNvGrpSpPr/>
        <p:nvPr/>
      </p:nvGrpSpPr>
      <p:grpSpPr>
        <a:xfrm>
          <a:off x="0" y="0"/>
          <a:ext cx="0" cy="0"/>
          <a:chOff x="0" y="0"/>
          <a:chExt cx="0" cy="0"/>
        </a:xfrm>
      </p:grpSpPr>
      <p:sp>
        <p:nvSpPr>
          <p:cNvPr id="4857" name="Google Shape;4857;g18bca8171cb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8" name="Google Shape;4858;g18bca8171cb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0"/>
        <p:cNvGrpSpPr/>
        <p:nvPr/>
      </p:nvGrpSpPr>
      <p:grpSpPr>
        <a:xfrm>
          <a:off x="0" y="0"/>
          <a:ext cx="0" cy="0"/>
          <a:chOff x="0" y="0"/>
          <a:chExt cx="0" cy="0"/>
        </a:xfrm>
      </p:grpSpPr>
      <p:sp>
        <p:nvSpPr>
          <p:cNvPr id="4871" name="Google Shape;487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72" name="Google Shape;487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0"/>
        <p:cNvGrpSpPr/>
        <p:nvPr/>
      </p:nvGrpSpPr>
      <p:grpSpPr>
        <a:xfrm>
          <a:off x="0" y="0"/>
          <a:ext cx="0" cy="0"/>
          <a:chOff x="0" y="0"/>
          <a:chExt cx="0" cy="0"/>
        </a:xfrm>
      </p:grpSpPr>
      <p:sp>
        <p:nvSpPr>
          <p:cNvPr id="4871" name="Google Shape;487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72" name="Google Shape;487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8160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4"/>
        <p:cNvGrpSpPr/>
        <p:nvPr/>
      </p:nvGrpSpPr>
      <p:grpSpPr>
        <a:xfrm>
          <a:off x="0" y="0"/>
          <a:ext cx="0" cy="0"/>
          <a:chOff x="0" y="0"/>
          <a:chExt cx="0" cy="0"/>
        </a:xfrm>
      </p:grpSpPr>
      <p:sp>
        <p:nvSpPr>
          <p:cNvPr id="4885" name="Google Shape;4885;g18bca8171cb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86" name="Google Shape;4886;g18bca8171cb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8"/>
        <p:cNvGrpSpPr/>
        <p:nvPr/>
      </p:nvGrpSpPr>
      <p:grpSpPr>
        <a:xfrm>
          <a:off x="0" y="0"/>
          <a:ext cx="0" cy="0"/>
          <a:chOff x="0" y="0"/>
          <a:chExt cx="0" cy="0"/>
        </a:xfrm>
      </p:grpSpPr>
      <p:sp>
        <p:nvSpPr>
          <p:cNvPr id="4899" name="Google Shape;4899;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00" name="Google Shape;490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2"/>
        <p:cNvGrpSpPr/>
        <p:nvPr/>
      </p:nvGrpSpPr>
      <p:grpSpPr>
        <a:xfrm>
          <a:off x="0" y="0"/>
          <a:ext cx="0" cy="0"/>
          <a:chOff x="0" y="0"/>
          <a:chExt cx="0" cy="0"/>
        </a:xfrm>
      </p:grpSpPr>
      <p:sp>
        <p:nvSpPr>
          <p:cNvPr id="4683" name="Google Shape;4683;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4" name="Google Shape;468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9"/>
        <p:cNvGrpSpPr/>
        <p:nvPr/>
      </p:nvGrpSpPr>
      <p:grpSpPr>
        <a:xfrm>
          <a:off x="0" y="0"/>
          <a:ext cx="0" cy="0"/>
          <a:chOff x="0" y="0"/>
          <a:chExt cx="0" cy="0"/>
        </a:xfrm>
      </p:grpSpPr>
      <p:sp>
        <p:nvSpPr>
          <p:cNvPr id="4700" name="Google Shape;47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1" name="Google Shape;470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8"/>
        <p:cNvGrpSpPr/>
        <p:nvPr/>
      </p:nvGrpSpPr>
      <p:grpSpPr>
        <a:xfrm>
          <a:off x="0" y="0"/>
          <a:ext cx="0" cy="0"/>
          <a:chOff x="0" y="0"/>
          <a:chExt cx="0" cy="0"/>
        </a:xfrm>
      </p:grpSpPr>
      <p:sp>
        <p:nvSpPr>
          <p:cNvPr id="4729" name="Google Shape;472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0" name="Google Shape;47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2"/>
        <p:cNvGrpSpPr/>
        <p:nvPr/>
      </p:nvGrpSpPr>
      <p:grpSpPr>
        <a:xfrm>
          <a:off x="0" y="0"/>
          <a:ext cx="0" cy="0"/>
          <a:chOff x="0" y="0"/>
          <a:chExt cx="0" cy="0"/>
        </a:xfrm>
      </p:grpSpPr>
      <p:sp>
        <p:nvSpPr>
          <p:cNvPr id="4743" name="Google Shape;4743;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44" name="Google Shape;47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6"/>
        <p:cNvGrpSpPr/>
        <p:nvPr/>
      </p:nvGrpSpPr>
      <p:grpSpPr>
        <a:xfrm>
          <a:off x="0" y="0"/>
          <a:ext cx="0" cy="0"/>
          <a:chOff x="0" y="0"/>
          <a:chExt cx="0" cy="0"/>
        </a:xfrm>
      </p:grpSpPr>
      <p:sp>
        <p:nvSpPr>
          <p:cNvPr id="4757" name="Google Shape;4757;g18bca8171cb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8" name="Google Shape;4758;g18bca8171cb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2"/>
        <p:cNvGrpSpPr/>
        <p:nvPr/>
      </p:nvGrpSpPr>
      <p:grpSpPr>
        <a:xfrm>
          <a:off x="0" y="0"/>
          <a:ext cx="0" cy="0"/>
          <a:chOff x="0" y="0"/>
          <a:chExt cx="0" cy="0"/>
        </a:xfrm>
      </p:grpSpPr>
      <p:sp>
        <p:nvSpPr>
          <p:cNvPr id="4773" name="Google Shape;4773;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4" name="Google Shape;477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6"/>
        <p:cNvGrpSpPr/>
        <p:nvPr/>
      </p:nvGrpSpPr>
      <p:grpSpPr>
        <a:xfrm>
          <a:off x="0" y="0"/>
          <a:ext cx="0" cy="0"/>
          <a:chOff x="0" y="0"/>
          <a:chExt cx="0" cy="0"/>
        </a:xfrm>
      </p:grpSpPr>
      <p:sp>
        <p:nvSpPr>
          <p:cNvPr id="4787" name="Google Shape;478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8" name="Google Shape;47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0"/>
        <p:cNvGrpSpPr/>
        <p:nvPr/>
      </p:nvGrpSpPr>
      <p:grpSpPr>
        <a:xfrm>
          <a:off x="0" y="0"/>
          <a:ext cx="0" cy="0"/>
          <a:chOff x="0" y="0"/>
          <a:chExt cx="0" cy="0"/>
        </a:xfrm>
      </p:grpSpPr>
      <p:sp>
        <p:nvSpPr>
          <p:cNvPr id="4801" name="Google Shape;48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02" name="Google Shape;48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0"/>
          <p:cNvGrpSpPr/>
          <p:nvPr/>
        </p:nvGrpSpPr>
        <p:grpSpPr>
          <a:xfrm>
            <a:off x="1" y="4"/>
            <a:ext cx="9144034" cy="5130405"/>
            <a:chOff x="241825" y="855000"/>
            <a:chExt cx="7138200" cy="4005000"/>
          </a:xfrm>
        </p:grpSpPr>
        <p:sp>
          <p:nvSpPr>
            <p:cNvPr id="10" name="Google Shape;10;p20"/>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0"/>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0"/>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0"/>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0"/>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0"/>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0"/>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0"/>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0"/>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0"/>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0"/>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0"/>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0"/>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0"/>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0"/>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0"/>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0"/>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0"/>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0"/>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0"/>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0"/>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0"/>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0"/>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0"/>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0"/>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0"/>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0"/>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0"/>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0"/>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0"/>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0"/>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0"/>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0"/>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0"/>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0"/>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0"/>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0"/>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0"/>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0"/>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0"/>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0"/>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0"/>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0"/>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0"/>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0"/>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0"/>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0"/>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0"/>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0"/>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0"/>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0"/>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0"/>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0"/>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0"/>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0"/>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0"/>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0"/>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0"/>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0"/>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0"/>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0"/>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0"/>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0"/>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0"/>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0"/>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0"/>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0"/>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0"/>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0"/>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0"/>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0"/>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0"/>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0"/>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0"/>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0"/>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0"/>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0"/>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0"/>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0"/>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0"/>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0"/>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0"/>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0"/>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0"/>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0"/>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0"/>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0"/>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0"/>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0"/>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0"/>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0"/>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0"/>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0"/>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0"/>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0"/>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0"/>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0"/>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0"/>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0"/>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0"/>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0"/>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0"/>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0"/>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0"/>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0"/>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0"/>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0"/>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0"/>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0"/>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0"/>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0"/>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0"/>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0"/>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0"/>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0"/>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0"/>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0"/>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0"/>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0"/>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0"/>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0"/>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0"/>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0"/>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0"/>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0"/>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0"/>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0"/>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0"/>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0"/>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0"/>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0"/>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0"/>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0"/>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0"/>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0"/>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0"/>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0"/>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0"/>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0"/>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0"/>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0"/>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0"/>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0"/>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0"/>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0"/>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0"/>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0"/>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0"/>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0"/>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0"/>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0"/>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0"/>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0"/>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0"/>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0"/>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0"/>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0"/>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0"/>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0"/>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0"/>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0"/>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0"/>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0"/>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0"/>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0"/>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0"/>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0"/>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0"/>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0"/>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0"/>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1" name="Google Shape;181;p20"/>
          <p:cNvSpPr txBox="1">
            <a:spLocks noGrp="1"/>
          </p:cNvSpPr>
          <p:nvPr>
            <p:ph type="ctrTitle"/>
          </p:nvPr>
        </p:nvSpPr>
        <p:spPr>
          <a:xfrm>
            <a:off x="768096" y="1174272"/>
            <a:ext cx="3922800" cy="20025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SzPts val="4500"/>
              <a:buFont typeface="Loved by the King"/>
              <a:buNone/>
              <a:defRPr sz="5700">
                <a:latin typeface="Cinzel ExtraBold"/>
                <a:ea typeface="Cinzel ExtraBold"/>
                <a:cs typeface="Cinzel ExtraBold"/>
                <a:sym typeface="Cinzel ExtraBold"/>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182" name="Google Shape;182;p20"/>
          <p:cNvSpPr txBox="1">
            <a:spLocks noGrp="1"/>
          </p:cNvSpPr>
          <p:nvPr>
            <p:ph type="subTitle" idx="1"/>
          </p:nvPr>
        </p:nvSpPr>
        <p:spPr>
          <a:xfrm>
            <a:off x="768096" y="3603528"/>
            <a:ext cx="3922800" cy="365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0"/>
          <p:cNvSpPr txBox="1">
            <a:spLocks noGrp="1"/>
          </p:cNvSpPr>
          <p:nvPr>
            <p:ph type="ctrTitle" idx="2"/>
          </p:nvPr>
        </p:nvSpPr>
        <p:spPr>
          <a:xfrm>
            <a:off x="1049450" y="3045009"/>
            <a:ext cx="3355800" cy="41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500"/>
              <a:buFont typeface="Loved by the King"/>
              <a:buNone/>
              <a:defRPr sz="2600">
                <a:solidFill>
                  <a:schemeClr val="dk2"/>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pic>
        <p:nvPicPr>
          <p:cNvPr id="184" name="Google Shape;184;p20"/>
          <p:cNvPicPr preferRelativeResize="0"/>
          <p:nvPr/>
        </p:nvPicPr>
        <p:blipFill rotWithShape="1">
          <a:blip r:embed="rId2">
            <a:alphaModFix/>
          </a:blip>
          <a:srcRect/>
          <a:stretch/>
        </p:blipFill>
        <p:spPr>
          <a:xfrm>
            <a:off x="5565677" y="2596213"/>
            <a:ext cx="5363999" cy="35777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80"/>
        <p:cNvGrpSpPr/>
        <p:nvPr/>
      </p:nvGrpSpPr>
      <p:grpSpPr>
        <a:xfrm>
          <a:off x="0" y="0"/>
          <a:ext cx="0" cy="0"/>
          <a:chOff x="0" y="0"/>
          <a:chExt cx="0" cy="0"/>
        </a:xfrm>
      </p:grpSpPr>
      <p:grpSp>
        <p:nvGrpSpPr>
          <p:cNvPr id="1681" name="Google Shape;1681;p29"/>
          <p:cNvGrpSpPr/>
          <p:nvPr/>
        </p:nvGrpSpPr>
        <p:grpSpPr>
          <a:xfrm>
            <a:off x="1" y="4"/>
            <a:ext cx="9144034" cy="5130405"/>
            <a:chOff x="241825" y="855000"/>
            <a:chExt cx="7138200" cy="4005000"/>
          </a:xfrm>
        </p:grpSpPr>
        <p:sp>
          <p:nvSpPr>
            <p:cNvPr id="1682" name="Google Shape;1682;p29"/>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29"/>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29"/>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29"/>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29"/>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29"/>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29"/>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29"/>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29"/>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29"/>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29"/>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29"/>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29"/>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29"/>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29"/>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29"/>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29"/>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29"/>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29"/>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29"/>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29"/>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29"/>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29"/>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29"/>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29"/>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29"/>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29"/>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29"/>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29"/>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29"/>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29"/>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29"/>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29"/>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29"/>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29"/>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29"/>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29"/>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29"/>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29"/>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29"/>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29"/>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29"/>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29"/>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29"/>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29"/>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29"/>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29"/>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29"/>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29"/>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29"/>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29"/>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29"/>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29"/>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29"/>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29"/>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29"/>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29"/>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29"/>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29"/>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29"/>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29"/>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29"/>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29"/>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29"/>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29"/>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29"/>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29"/>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29"/>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29"/>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29"/>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29"/>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29"/>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29"/>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29"/>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29"/>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29"/>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29"/>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29"/>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29"/>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29"/>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29"/>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29"/>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29"/>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29"/>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29"/>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29"/>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29"/>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29"/>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29"/>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29"/>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29"/>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29"/>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29"/>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29"/>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29"/>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29"/>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29"/>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29"/>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29"/>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29"/>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29"/>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29"/>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29"/>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29"/>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29"/>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29"/>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29"/>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29"/>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29"/>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29"/>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29"/>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29"/>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29"/>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29"/>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29"/>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29"/>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29"/>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29"/>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29"/>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29"/>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29"/>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29"/>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29"/>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29"/>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29"/>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29"/>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29"/>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29"/>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29"/>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29"/>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29"/>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29"/>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29"/>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29"/>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29"/>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29"/>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29"/>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29"/>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29"/>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29"/>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29"/>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29"/>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29"/>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29"/>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29"/>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29"/>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29"/>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29"/>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29"/>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29"/>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29"/>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29"/>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29"/>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29"/>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29"/>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29"/>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29"/>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29"/>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29"/>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29"/>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29"/>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29"/>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29"/>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29"/>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29"/>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29"/>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29"/>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29"/>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29"/>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29"/>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29"/>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53" name="Google Shape;1853;p29"/>
          <p:cNvSpPr txBox="1">
            <a:spLocks noGrp="1"/>
          </p:cNvSpPr>
          <p:nvPr>
            <p:ph type="body" idx="1"/>
          </p:nvPr>
        </p:nvSpPr>
        <p:spPr>
          <a:xfrm>
            <a:off x="856914" y="1729777"/>
            <a:ext cx="4040400" cy="21741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dk1"/>
              </a:buClr>
              <a:buSzPts val="1600"/>
              <a:buFont typeface="Nunito Light"/>
              <a:buChar char="●"/>
              <a:defRPr/>
            </a:lvl1pPr>
            <a:lvl2pPr marL="914400" lvl="1" indent="-330200" algn="l">
              <a:lnSpc>
                <a:spcPct val="100000"/>
              </a:lnSpc>
              <a:spcBef>
                <a:spcPts val="0"/>
              </a:spcBef>
              <a:spcAft>
                <a:spcPts val="0"/>
              </a:spcAft>
              <a:buSzPts val="1600"/>
              <a:buFont typeface="Nunito Light"/>
              <a:buChar char="○"/>
              <a:defRPr/>
            </a:lvl2pPr>
            <a:lvl3pPr marL="1371600" lvl="2" indent="-323850" algn="l">
              <a:lnSpc>
                <a:spcPct val="100000"/>
              </a:lnSpc>
              <a:spcBef>
                <a:spcPts val="1600"/>
              </a:spcBef>
              <a:spcAft>
                <a:spcPts val="0"/>
              </a:spcAft>
              <a:buSzPts val="1500"/>
              <a:buFont typeface="Nunito Light"/>
              <a:buChar char="■"/>
              <a:defRPr/>
            </a:lvl3pPr>
            <a:lvl4pPr marL="1828800" lvl="3" indent="-323850" algn="l">
              <a:lnSpc>
                <a:spcPct val="100000"/>
              </a:lnSpc>
              <a:spcBef>
                <a:spcPts val="1600"/>
              </a:spcBef>
              <a:spcAft>
                <a:spcPts val="0"/>
              </a:spcAft>
              <a:buSzPts val="1500"/>
              <a:buFont typeface="Nunito Light"/>
              <a:buChar char="●"/>
              <a:defRPr/>
            </a:lvl4pPr>
            <a:lvl5pPr marL="2286000" lvl="4" indent="-317500" algn="l">
              <a:lnSpc>
                <a:spcPct val="100000"/>
              </a:lnSpc>
              <a:spcBef>
                <a:spcPts val="1600"/>
              </a:spcBef>
              <a:spcAft>
                <a:spcPts val="0"/>
              </a:spcAft>
              <a:buSzPts val="1400"/>
              <a:buFont typeface="Nunito Light"/>
              <a:buChar char="○"/>
              <a:defRPr/>
            </a:lvl5pPr>
            <a:lvl6pPr marL="2743200" lvl="5" indent="-317500" algn="l">
              <a:lnSpc>
                <a:spcPct val="100000"/>
              </a:lnSpc>
              <a:spcBef>
                <a:spcPts val="1600"/>
              </a:spcBef>
              <a:spcAft>
                <a:spcPts val="0"/>
              </a:spcAft>
              <a:buSzPts val="1400"/>
              <a:buFont typeface="Nunito Light"/>
              <a:buChar char="■"/>
              <a:defRPr/>
            </a:lvl6pPr>
            <a:lvl7pPr marL="3200400" lvl="6" indent="-311150" algn="l">
              <a:lnSpc>
                <a:spcPct val="100000"/>
              </a:lnSpc>
              <a:spcBef>
                <a:spcPts val="1600"/>
              </a:spcBef>
              <a:spcAft>
                <a:spcPts val="0"/>
              </a:spcAft>
              <a:buSzPts val="1300"/>
              <a:buFont typeface="Nunito Light"/>
              <a:buChar char="●"/>
              <a:defRPr/>
            </a:lvl7pPr>
            <a:lvl8pPr marL="3657600" lvl="7" indent="-311150" algn="l">
              <a:lnSpc>
                <a:spcPct val="100000"/>
              </a:lnSpc>
              <a:spcBef>
                <a:spcPts val="1600"/>
              </a:spcBef>
              <a:spcAft>
                <a:spcPts val="0"/>
              </a:spcAft>
              <a:buSzPts val="1300"/>
              <a:buFont typeface="Nunito Light"/>
              <a:buChar char="○"/>
              <a:defRPr/>
            </a:lvl8pPr>
            <a:lvl9pPr marL="4114800" lvl="8" indent="-317500" algn="l">
              <a:lnSpc>
                <a:spcPct val="100000"/>
              </a:lnSpc>
              <a:spcBef>
                <a:spcPts val="1600"/>
              </a:spcBef>
              <a:spcAft>
                <a:spcPts val="1600"/>
              </a:spcAft>
              <a:buSzPts val="1400"/>
              <a:buFont typeface="Nunito Light"/>
              <a:buChar char="■"/>
              <a:defRPr/>
            </a:lvl9pPr>
          </a:lstStyle>
          <a:p>
            <a:endParaRPr/>
          </a:p>
        </p:txBody>
      </p:sp>
      <p:sp>
        <p:nvSpPr>
          <p:cNvPr id="1854" name="Google Shape;1854;p29"/>
          <p:cNvSpPr txBox="1">
            <a:spLocks noGrp="1"/>
          </p:cNvSpPr>
          <p:nvPr>
            <p:ph type="title"/>
          </p:nvPr>
        </p:nvSpPr>
        <p:spPr>
          <a:xfrm>
            <a:off x="720000" y="365760"/>
            <a:ext cx="7704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pic>
        <p:nvPicPr>
          <p:cNvPr id="1855" name="Google Shape;1855;p29"/>
          <p:cNvPicPr preferRelativeResize="0"/>
          <p:nvPr/>
        </p:nvPicPr>
        <p:blipFill rotWithShape="1">
          <a:blip r:embed="rId2">
            <a:alphaModFix/>
          </a:blip>
          <a:srcRect/>
          <a:stretch/>
        </p:blipFill>
        <p:spPr>
          <a:xfrm>
            <a:off x="339951" y="1136350"/>
            <a:ext cx="440784" cy="411600"/>
          </a:xfrm>
          <a:prstGeom prst="rect">
            <a:avLst/>
          </a:prstGeom>
          <a:noFill/>
          <a:ln>
            <a:noFill/>
          </a:ln>
        </p:spPr>
      </p:pic>
      <p:pic>
        <p:nvPicPr>
          <p:cNvPr id="1856" name="Google Shape;1856;p29"/>
          <p:cNvPicPr preferRelativeResize="0"/>
          <p:nvPr/>
        </p:nvPicPr>
        <p:blipFill rotWithShape="1">
          <a:blip r:embed="rId2">
            <a:alphaModFix/>
          </a:blip>
          <a:srcRect/>
          <a:stretch/>
        </p:blipFill>
        <p:spPr>
          <a:xfrm>
            <a:off x="35326" y="1805975"/>
            <a:ext cx="440784" cy="411600"/>
          </a:xfrm>
          <a:prstGeom prst="rect">
            <a:avLst/>
          </a:prstGeom>
          <a:noFill/>
          <a:ln>
            <a:noFill/>
          </a:ln>
        </p:spPr>
      </p:pic>
      <p:grpSp>
        <p:nvGrpSpPr>
          <p:cNvPr id="1857" name="Google Shape;1857;p29"/>
          <p:cNvGrpSpPr/>
          <p:nvPr/>
        </p:nvGrpSpPr>
        <p:grpSpPr>
          <a:xfrm flipH="1">
            <a:off x="159800" y="3907863"/>
            <a:ext cx="1452131" cy="1106875"/>
            <a:chOff x="3205000" y="3811625"/>
            <a:chExt cx="1452131" cy="1106875"/>
          </a:xfrm>
        </p:grpSpPr>
        <p:sp>
          <p:nvSpPr>
            <p:cNvPr id="1858" name="Google Shape;1858;p29"/>
            <p:cNvSpPr/>
            <p:nvPr/>
          </p:nvSpPr>
          <p:spPr>
            <a:xfrm>
              <a:off x="3205000" y="4591412"/>
              <a:ext cx="1007481" cy="256747"/>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59" name="Google Shape;1859;p29"/>
            <p:cNvPicPr preferRelativeResize="0"/>
            <p:nvPr/>
          </p:nvPicPr>
          <p:blipFill rotWithShape="1">
            <a:blip r:embed="rId3">
              <a:alphaModFix/>
            </a:blip>
            <a:srcRect/>
            <a:stretch/>
          </p:blipFill>
          <p:spPr>
            <a:xfrm>
              <a:off x="3361806" y="3811625"/>
              <a:ext cx="1295325" cy="1106875"/>
            </a:xfrm>
            <a:prstGeom prst="rect">
              <a:avLst/>
            </a:prstGeom>
            <a:noFill/>
            <a:ln>
              <a:noFill/>
            </a:ln>
          </p:spPr>
        </p:pic>
      </p:grpSp>
      <p:pic>
        <p:nvPicPr>
          <p:cNvPr id="1860" name="Google Shape;1860;p29"/>
          <p:cNvPicPr preferRelativeResize="0"/>
          <p:nvPr/>
        </p:nvPicPr>
        <p:blipFill rotWithShape="1">
          <a:blip r:embed="rId4">
            <a:alphaModFix/>
          </a:blip>
          <a:srcRect/>
          <a:stretch/>
        </p:blipFill>
        <p:spPr>
          <a:xfrm>
            <a:off x="5565677" y="2596213"/>
            <a:ext cx="5363999" cy="35777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61"/>
        <p:cNvGrpSpPr/>
        <p:nvPr/>
      </p:nvGrpSpPr>
      <p:grpSpPr>
        <a:xfrm>
          <a:off x="0" y="0"/>
          <a:ext cx="0" cy="0"/>
          <a:chOff x="0" y="0"/>
          <a:chExt cx="0" cy="0"/>
        </a:xfrm>
      </p:grpSpPr>
      <p:grpSp>
        <p:nvGrpSpPr>
          <p:cNvPr id="1862" name="Google Shape;1862;p30"/>
          <p:cNvGrpSpPr/>
          <p:nvPr/>
        </p:nvGrpSpPr>
        <p:grpSpPr>
          <a:xfrm>
            <a:off x="1" y="4"/>
            <a:ext cx="9144034" cy="5130405"/>
            <a:chOff x="241825" y="855000"/>
            <a:chExt cx="7138200" cy="4005000"/>
          </a:xfrm>
        </p:grpSpPr>
        <p:sp>
          <p:nvSpPr>
            <p:cNvPr id="1863" name="Google Shape;1863;p30"/>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30"/>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30"/>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30"/>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30"/>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30"/>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30"/>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30"/>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30"/>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30"/>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30"/>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30"/>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30"/>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30"/>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30"/>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30"/>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30"/>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30"/>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30"/>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30"/>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30"/>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30"/>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30"/>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30"/>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30"/>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30"/>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30"/>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30"/>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30"/>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30"/>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30"/>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30"/>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30"/>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30"/>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30"/>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30"/>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30"/>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30"/>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30"/>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30"/>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30"/>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30"/>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30"/>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30"/>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30"/>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30"/>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30"/>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30"/>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30"/>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30"/>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30"/>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30"/>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30"/>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30"/>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30"/>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30"/>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30"/>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30"/>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30"/>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30"/>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30"/>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30"/>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30"/>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30"/>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30"/>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30"/>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30"/>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30"/>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30"/>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30"/>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30"/>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30"/>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30"/>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30"/>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30"/>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30"/>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30"/>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30"/>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30"/>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30"/>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30"/>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30"/>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30"/>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30"/>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30"/>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30"/>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30"/>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30"/>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30"/>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30"/>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30"/>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30"/>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30"/>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30"/>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30"/>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30"/>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30"/>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30"/>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30"/>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30"/>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30"/>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30"/>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30"/>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30"/>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30"/>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30"/>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30"/>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30"/>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30"/>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30"/>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30"/>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30"/>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30"/>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30"/>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30"/>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30"/>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30"/>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30"/>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30"/>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30"/>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30"/>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30"/>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30"/>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30"/>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30"/>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30"/>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30"/>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30"/>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30"/>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30"/>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30"/>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30"/>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30"/>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30"/>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30"/>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30"/>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30"/>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30"/>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30"/>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30"/>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30"/>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30"/>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30"/>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30"/>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30"/>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30"/>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30"/>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30"/>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30"/>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30"/>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30"/>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30"/>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30"/>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30"/>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30"/>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30"/>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30"/>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30"/>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30"/>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30"/>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30"/>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30"/>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30"/>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30"/>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30"/>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30"/>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30"/>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30"/>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30"/>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30"/>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30"/>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34" name="Google Shape;2034;p30"/>
          <p:cNvSpPr txBox="1">
            <a:spLocks noGrp="1"/>
          </p:cNvSpPr>
          <p:nvPr>
            <p:ph type="title"/>
          </p:nvPr>
        </p:nvSpPr>
        <p:spPr>
          <a:xfrm>
            <a:off x="1280250" y="1263450"/>
            <a:ext cx="6583500" cy="26166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pic>
        <p:nvPicPr>
          <p:cNvPr id="2035" name="Google Shape;2035;p30"/>
          <p:cNvPicPr preferRelativeResize="0"/>
          <p:nvPr/>
        </p:nvPicPr>
        <p:blipFill rotWithShape="1">
          <a:blip r:embed="rId2">
            <a:alphaModFix/>
          </a:blip>
          <a:srcRect/>
          <a:stretch/>
        </p:blipFill>
        <p:spPr>
          <a:xfrm>
            <a:off x="272451" y="1263450"/>
            <a:ext cx="440784" cy="411600"/>
          </a:xfrm>
          <a:prstGeom prst="rect">
            <a:avLst/>
          </a:prstGeom>
          <a:noFill/>
          <a:ln>
            <a:noFill/>
          </a:ln>
        </p:spPr>
      </p:pic>
      <p:pic>
        <p:nvPicPr>
          <p:cNvPr id="2036" name="Google Shape;2036;p30"/>
          <p:cNvPicPr preferRelativeResize="0"/>
          <p:nvPr/>
        </p:nvPicPr>
        <p:blipFill rotWithShape="1">
          <a:blip r:embed="rId2">
            <a:alphaModFix/>
          </a:blip>
          <a:srcRect/>
          <a:stretch/>
        </p:blipFill>
        <p:spPr>
          <a:xfrm>
            <a:off x="631951" y="1675050"/>
            <a:ext cx="440784" cy="411600"/>
          </a:xfrm>
          <a:prstGeom prst="rect">
            <a:avLst/>
          </a:prstGeom>
          <a:noFill/>
          <a:ln>
            <a:noFill/>
          </a:ln>
        </p:spPr>
      </p:pic>
      <p:pic>
        <p:nvPicPr>
          <p:cNvPr id="2037" name="Google Shape;2037;p30"/>
          <p:cNvPicPr preferRelativeResize="0"/>
          <p:nvPr/>
        </p:nvPicPr>
        <p:blipFill rotWithShape="1">
          <a:blip r:embed="rId2">
            <a:alphaModFix/>
          </a:blip>
          <a:srcRect/>
          <a:stretch/>
        </p:blipFill>
        <p:spPr>
          <a:xfrm>
            <a:off x="7863752" y="539508"/>
            <a:ext cx="748000" cy="698479"/>
          </a:xfrm>
          <a:prstGeom prst="rect">
            <a:avLst/>
          </a:prstGeom>
          <a:noFill/>
          <a:ln>
            <a:noFill/>
          </a:ln>
        </p:spPr>
      </p:pic>
      <p:pic>
        <p:nvPicPr>
          <p:cNvPr id="2038" name="Google Shape;2038;p30"/>
          <p:cNvPicPr preferRelativeResize="0"/>
          <p:nvPr/>
        </p:nvPicPr>
        <p:blipFill rotWithShape="1">
          <a:blip r:embed="rId2">
            <a:alphaModFix/>
          </a:blip>
          <a:srcRect/>
          <a:stretch/>
        </p:blipFill>
        <p:spPr>
          <a:xfrm>
            <a:off x="8302626" y="1130850"/>
            <a:ext cx="440784" cy="411600"/>
          </a:xfrm>
          <a:prstGeom prst="rect">
            <a:avLst/>
          </a:prstGeom>
          <a:noFill/>
          <a:ln>
            <a:noFill/>
          </a:ln>
        </p:spPr>
      </p:pic>
      <p:grpSp>
        <p:nvGrpSpPr>
          <p:cNvPr id="2039" name="Google Shape;2039;p30"/>
          <p:cNvGrpSpPr/>
          <p:nvPr/>
        </p:nvGrpSpPr>
        <p:grpSpPr>
          <a:xfrm>
            <a:off x="360286" y="3407154"/>
            <a:ext cx="1891325" cy="1606859"/>
            <a:chOff x="5087825" y="1480216"/>
            <a:chExt cx="1891325" cy="1606859"/>
          </a:xfrm>
        </p:grpSpPr>
        <p:sp>
          <p:nvSpPr>
            <p:cNvPr id="2040" name="Google Shape;2040;p30"/>
            <p:cNvSpPr/>
            <p:nvPr/>
          </p:nvSpPr>
          <p:spPr>
            <a:xfrm>
              <a:off x="5087825" y="2016375"/>
              <a:ext cx="1891325" cy="1070700"/>
            </a:xfrm>
            <a:custGeom>
              <a:avLst/>
              <a:gdLst/>
              <a:ahLst/>
              <a:cxnLst/>
              <a:rect l="l" t="t" r="r" b="b"/>
              <a:pathLst>
                <a:path w="75653" h="42828" extrusionOk="0">
                  <a:moveTo>
                    <a:pt x="4689" y="28135"/>
                  </a:moveTo>
                  <a:lnTo>
                    <a:pt x="0" y="30949"/>
                  </a:lnTo>
                  <a:lnTo>
                    <a:pt x="20320" y="42828"/>
                  </a:lnTo>
                  <a:lnTo>
                    <a:pt x="75653" y="10941"/>
                  </a:lnTo>
                  <a:lnTo>
                    <a:pt x="60334" y="0"/>
                  </a:lnTo>
                  <a:close/>
                </a:path>
              </a:pathLst>
            </a:custGeom>
            <a:solidFill>
              <a:srgbClr val="000000">
                <a:alpha val="13333"/>
              </a:srgbClr>
            </a:solidFill>
            <a:ln>
              <a:noFill/>
            </a:ln>
          </p:spPr>
        </p:sp>
        <p:pic>
          <p:nvPicPr>
            <p:cNvPr id="2041" name="Google Shape;2041;p30"/>
            <p:cNvPicPr preferRelativeResize="0"/>
            <p:nvPr/>
          </p:nvPicPr>
          <p:blipFill rotWithShape="1">
            <a:blip r:embed="rId3">
              <a:alphaModFix/>
            </a:blip>
            <a:srcRect/>
            <a:stretch/>
          </p:blipFill>
          <p:spPr>
            <a:xfrm>
              <a:off x="5159125" y="1480216"/>
              <a:ext cx="1673450" cy="1523200"/>
            </a:xfrm>
            <a:prstGeom prst="rect">
              <a:avLst/>
            </a:prstGeom>
            <a:noFill/>
            <a:ln>
              <a:noFill/>
            </a:ln>
          </p:spPr>
        </p:pic>
      </p:grpSp>
      <p:grpSp>
        <p:nvGrpSpPr>
          <p:cNvPr id="2042" name="Google Shape;2042;p30"/>
          <p:cNvGrpSpPr/>
          <p:nvPr/>
        </p:nvGrpSpPr>
        <p:grpSpPr>
          <a:xfrm>
            <a:off x="7691875" y="3876500"/>
            <a:ext cx="1452131" cy="1106875"/>
            <a:chOff x="3205000" y="3811625"/>
            <a:chExt cx="1452131" cy="1106875"/>
          </a:xfrm>
        </p:grpSpPr>
        <p:sp>
          <p:nvSpPr>
            <p:cNvPr id="2043" name="Google Shape;2043;p30"/>
            <p:cNvSpPr/>
            <p:nvPr/>
          </p:nvSpPr>
          <p:spPr>
            <a:xfrm>
              <a:off x="3205000" y="4591412"/>
              <a:ext cx="1007481" cy="256747"/>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44" name="Google Shape;2044;p30"/>
            <p:cNvPicPr preferRelativeResize="0"/>
            <p:nvPr/>
          </p:nvPicPr>
          <p:blipFill rotWithShape="1">
            <a:blip r:embed="rId4">
              <a:alphaModFix/>
            </a:blip>
            <a:srcRect/>
            <a:stretch/>
          </p:blipFill>
          <p:spPr>
            <a:xfrm>
              <a:off x="3361806" y="3811625"/>
              <a:ext cx="1295325" cy="1106875"/>
            </a:xfrm>
            <a:prstGeom prst="rect">
              <a:avLst/>
            </a:prstGeom>
            <a:noFill/>
            <a:ln>
              <a:noFill/>
            </a:ln>
          </p:spPr>
        </p:pic>
      </p:grpSp>
      <p:grpSp>
        <p:nvGrpSpPr>
          <p:cNvPr id="2045" name="Google Shape;2045;p30"/>
          <p:cNvGrpSpPr/>
          <p:nvPr/>
        </p:nvGrpSpPr>
        <p:grpSpPr>
          <a:xfrm>
            <a:off x="2109527" y="3988936"/>
            <a:ext cx="264284" cy="941013"/>
            <a:chOff x="6095088" y="2361050"/>
            <a:chExt cx="1257300" cy="4476750"/>
          </a:xfrm>
        </p:grpSpPr>
        <p:sp>
          <p:nvSpPr>
            <p:cNvPr id="2046" name="Google Shape;2046;p30"/>
            <p:cNvSpPr/>
            <p:nvPr/>
          </p:nvSpPr>
          <p:spPr>
            <a:xfrm>
              <a:off x="6227575" y="6486766"/>
              <a:ext cx="1048604" cy="319786"/>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47" name="Google Shape;2047;p30"/>
            <p:cNvPicPr preferRelativeResize="0"/>
            <p:nvPr/>
          </p:nvPicPr>
          <p:blipFill rotWithShape="1">
            <a:blip r:embed="rId5">
              <a:alphaModFix/>
            </a:blip>
            <a:srcRect/>
            <a:stretch/>
          </p:blipFill>
          <p:spPr>
            <a:xfrm>
              <a:off x="6095088" y="2361050"/>
              <a:ext cx="1257300" cy="4476750"/>
            </a:xfrm>
            <a:prstGeom prst="rect">
              <a:avLst/>
            </a:prstGeom>
            <a:noFill/>
            <a:ln>
              <a:noFill/>
            </a:ln>
          </p:spPr>
        </p:pic>
      </p:grpSp>
      <p:grpSp>
        <p:nvGrpSpPr>
          <p:cNvPr id="2048" name="Google Shape;2048;p30"/>
          <p:cNvGrpSpPr/>
          <p:nvPr/>
        </p:nvGrpSpPr>
        <p:grpSpPr>
          <a:xfrm flipH="1">
            <a:off x="2297590" y="4359421"/>
            <a:ext cx="408623" cy="612391"/>
            <a:chOff x="3262250" y="3852548"/>
            <a:chExt cx="1143000" cy="1712981"/>
          </a:xfrm>
        </p:grpSpPr>
        <p:sp>
          <p:nvSpPr>
            <p:cNvPr id="2049" name="Google Shape;2049;p30"/>
            <p:cNvSpPr/>
            <p:nvPr/>
          </p:nvSpPr>
          <p:spPr>
            <a:xfrm>
              <a:off x="3311788" y="5283199"/>
              <a:ext cx="1062197" cy="282330"/>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50" name="Google Shape;2050;p30"/>
            <p:cNvPicPr preferRelativeResize="0"/>
            <p:nvPr/>
          </p:nvPicPr>
          <p:blipFill rotWithShape="1">
            <a:blip r:embed="rId6">
              <a:alphaModFix/>
            </a:blip>
            <a:srcRect/>
            <a:stretch/>
          </p:blipFill>
          <p:spPr>
            <a:xfrm flipH="1">
              <a:off x="3262250" y="3852548"/>
              <a:ext cx="1143000" cy="1705060"/>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51"/>
        <p:cNvGrpSpPr/>
        <p:nvPr/>
      </p:nvGrpSpPr>
      <p:grpSpPr>
        <a:xfrm>
          <a:off x="0" y="0"/>
          <a:ext cx="0" cy="0"/>
          <a:chOff x="0" y="0"/>
          <a:chExt cx="0" cy="0"/>
        </a:xfrm>
      </p:grpSpPr>
      <p:sp>
        <p:nvSpPr>
          <p:cNvPr id="2052" name="Google Shape;2052;p31"/>
          <p:cNvSpPr txBox="1">
            <a:spLocks noGrp="1"/>
          </p:cNvSpPr>
          <p:nvPr>
            <p:ph type="title"/>
          </p:nvPr>
        </p:nvSpPr>
        <p:spPr>
          <a:xfrm>
            <a:off x="1205988" y="383756"/>
            <a:ext cx="4490700" cy="117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atin typeface="Cinzel"/>
                <a:ea typeface="Cinzel"/>
                <a:cs typeface="Cinzel"/>
                <a:sym typeface="Cinze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53"/>
        <p:cNvGrpSpPr/>
        <p:nvPr/>
      </p:nvGrpSpPr>
      <p:grpSpPr>
        <a:xfrm>
          <a:off x="0" y="0"/>
          <a:ext cx="0" cy="0"/>
          <a:chOff x="0" y="0"/>
          <a:chExt cx="0" cy="0"/>
        </a:xfrm>
      </p:grpSpPr>
      <p:grpSp>
        <p:nvGrpSpPr>
          <p:cNvPr id="2054" name="Google Shape;2054;p32"/>
          <p:cNvGrpSpPr/>
          <p:nvPr/>
        </p:nvGrpSpPr>
        <p:grpSpPr>
          <a:xfrm>
            <a:off x="1" y="4"/>
            <a:ext cx="9144034" cy="5130405"/>
            <a:chOff x="241825" y="855000"/>
            <a:chExt cx="7138200" cy="4005000"/>
          </a:xfrm>
        </p:grpSpPr>
        <p:sp>
          <p:nvSpPr>
            <p:cNvPr id="2055" name="Google Shape;2055;p32"/>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32"/>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32"/>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32"/>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32"/>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32"/>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32"/>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32"/>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32"/>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32"/>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32"/>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32"/>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32"/>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32"/>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32"/>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32"/>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32"/>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32"/>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32"/>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32"/>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32"/>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32"/>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32"/>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32"/>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32"/>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32"/>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32"/>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32"/>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32"/>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32"/>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32"/>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32"/>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32"/>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32"/>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32"/>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32"/>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32"/>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32"/>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32"/>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32"/>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32"/>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32"/>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32"/>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32"/>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32"/>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32"/>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32"/>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32"/>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32"/>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32"/>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32"/>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32"/>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32"/>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32"/>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32"/>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32"/>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32"/>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32"/>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32"/>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32"/>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p32"/>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p32"/>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p32"/>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p32"/>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p32"/>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0" name="Google Shape;2120;p32"/>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32"/>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32"/>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32"/>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32"/>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32"/>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32"/>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32"/>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32"/>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32"/>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32"/>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32"/>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32"/>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32"/>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32"/>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32"/>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32"/>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32"/>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32"/>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32"/>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32"/>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p32"/>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32"/>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32"/>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32"/>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32"/>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p32"/>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p32"/>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32"/>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32"/>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32"/>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32"/>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32"/>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32"/>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32"/>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32"/>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32"/>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32"/>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32"/>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32"/>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32"/>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32"/>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32"/>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32"/>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32"/>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32"/>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32"/>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32"/>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32"/>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32"/>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32"/>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32"/>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32"/>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32"/>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32"/>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32"/>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32"/>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32"/>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32"/>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32"/>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32"/>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32"/>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32"/>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32"/>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32"/>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32"/>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32"/>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32"/>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32"/>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32"/>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32"/>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32"/>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32"/>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32"/>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32"/>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32"/>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32"/>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32"/>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32"/>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32"/>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32"/>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32"/>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32"/>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32"/>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p32"/>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p32"/>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32"/>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32"/>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32"/>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32"/>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32"/>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32"/>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32"/>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32"/>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32"/>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32"/>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32"/>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32"/>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32"/>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32"/>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32"/>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32"/>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32"/>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32"/>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32"/>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32"/>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6" name="Google Shape;2226;p32"/>
          <p:cNvSpPr txBox="1">
            <a:spLocks noGrp="1"/>
          </p:cNvSpPr>
          <p:nvPr>
            <p:ph type="title" hasCustomPrompt="1"/>
          </p:nvPr>
        </p:nvSpPr>
        <p:spPr>
          <a:xfrm>
            <a:off x="998550" y="1486159"/>
            <a:ext cx="7146900" cy="1732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9600"/>
              <a:buNone/>
              <a:defRPr sz="12000">
                <a:latin typeface="Cinzel ExtraBold"/>
                <a:ea typeface="Cinzel ExtraBold"/>
                <a:cs typeface="Cinzel ExtraBold"/>
                <a:sym typeface="Cinzel ExtraBold"/>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227" name="Google Shape;2227;p32"/>
          <p:cNvSpPr txBox="1">
            <a:spLocks noGrp="1"/>
          </p:cNvSpPr>
          <p:nvPr>
            <p:ph type="subTitle" idx="1"/>
          </p:nvPr>
        </p:nvSpPr>
        <p:spPr>
          <a:xfrm>
            <a:off x="996750" y="3291641"/>
            <a:ext cx="7150500" cy="365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pic>
        <p:nvPicPr>
          <p:cNvPr id="2228" name="Google Shape;2228;p32"/>
          <p:cNvPicPr preferRelativeResize="0"/>
          <p:nvPr/>
        </p:nvPicPr>
        <p:blipFill rotWithShape="1">
          <a:blip r:embed="rId2">
            <a:alphaModFix/>
          </a:blip>
          <a:srcRect/>
          <a:stretch/>
        </p:blipFill>
        <p:spPr>
          <a:xfrm>
            <a:off x="5565677" y="2596213"/>
            <a:ext cx="5363999" cy="3577750"/>
          </a:xfrm>
          <a:prstGeom prst="rect">
            <a:avLst/>
          </a:prstGeom>
          <a:noFill/>
          <a:ln>
            <a:noFill/>
          </a:ln>
        </p:spPr>
      </p:pic>
      <p:grpSp>
        <p:nvGrpSpPr>
          <p:cNvPr id="2229" name="Google Shape;2229;p32"/>
          <p:cNvGrpSpPr/>
          <p:nvPr/>
        </p:nvGrpSpPr>
        <p:grpSpPr>
          <a:xfrm>
            <a:off x="304794" y="2949362"/>
            <a:ext cx="1056393" cy="1908565"/>
            <a:chOff x="3074069" y="2899524"/>
            <a:chExt cx="1056393" cy="1908565"/>
          </a:xfrm>
        </p:grpSpPr>
        <p:sp>
          <p:nvSpPr>
            <p:cNvPr id="2230" name="Google Shape;2230;p32"/>
            <p:cNvSpPr/>
            <p:nvPr/>
          </p:nvSpPr>
          <p:spPr>
            <a:xfrm>
              <a:off x="3791142" y="4642217"/>
              <a:ext cx="339320" cy="165872"/>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1" name="Google Shape;2231;p32"/>
            <p:cNvSpPr/>
            <p:nvPr/>
          </p:nvSpPr>
          <p:spPr>
            <a:xfrm>
              <a:off x="3074069" y="4269025"/>
              <a:ext cx="747986" cy="365669"/>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32" name="Google Shape;2232;p32"/>
            <p:cNvPicPr preferRelativeResize="0"/>
            <p:nvPr/>
          </p:nvPicPr>
          <p:blipFill rotWithShape="1">
            <a:blip r:embed="rId3">
              <a:alphaModFix/>
            </a:blip>
            <a:srcRect/>
            <a:stretch/>
          </p:blipFill>
          <p:spPr>
            <a:xfrm>
              <a:off x="3097525" y="2899524"/>
              <a:ext cx="996225" cy="1890674"/>
            </a:xfrm>
            <a:prstGeom prst="rect">
              <a:avLst/>
            </a:prstGeom>
            <a:noFill/>
            <a:ln>
              <a:noFill/>
            </a:ln>
          </p:spPr>
        </p:pic>
      </p:grpSp>
      <p:grpSp>
        <p:nvGrpSpPr>
          <p:cNvPr id="2233" name="Google Shape;2233;p32"/>
          <p:cNvGrpSpPr/>
          <p:nvPr/>
        </p:nvGrpSpPr>
        <p:grpSpPr>
          <a:xfrm>
            <a:off x="274877" y="4033861"/>
            <a:ext cx="264284" cy="941013"/>
            <a:chOff x="6095088" y="2361050"/>
            <a:chExt cx="1257300" cy="4476750"/>
          </a:xfrm>
        </p:grpSpPr>
        <p:sp>
          <p:nvSpPr>
            <p:cNvPr id="2234" name="Google Shape;2234;p32"/>
            <p:cNvSpPr/>
            <p:nvPr/>
          </p:nvSpPr>
          <p:spPr>
            <a:xfrm>
              <a:off x="6227575" y="6486766"/>
              <a:ext cx="1048604" cy="319786"/>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35" name="Google Shape;2235;p32"/>
            <p:cNvPicPr preferRelativeResize="0"/>
            <p:nvPr/>
          </p:nvPicPr>
          <p:blipFill rotWithShape="1">
            <a:blip r:embed="rId4">
              <a:alphaModFix/>
            </a:blip>
            <a:srcRect/>
            <a:stretch/>
          </p:blipFill>
          <p:spPr>
            <a:xfrm>
              <a:off x="6095088" y="2361050"/>
              <a:ext cx="1257300" cy="4476750"/>
            </a:xfrm>
            <a:prstGeom prst="rect">
              <a:avLst/>
            </a:prstGeom>
            <a:noFill/>
            <a:ln>
              <a:noFill/>
            </a:ln>
          </p:spPr>
        </p:pic>
      </p:grpSp>
      <p:grpSp>
        <p:nvGrpSpPr>
          <p:cNvPr id="2236" name="Google Shape;2236;p32"/>
          <p:cNvGrpSpPr/>
          <p:nvPr/>
        </p:nvGrpSpPr>
        <p:grpSpPr>
          <a:xfrm flipH="1">
            <a:off x="462940" y="4404346"/>
            <a:ext cx="408623" cy="612391"/>
            <a:chOff x="3262250" y="3852548"/>
            <a:chExt cx="1143000" cy="1712981"/>
          </a:xfrm>
        </p:grpSpPr>
        <p:sp>
          <p:nvSpPr>
            <p:cNvPr id="2237" name="Google Shape;2237;p32"/>
            <p:cNvSpPr/>
            <p:nvPr/>
          </p:nvSpPr>
          <p:spPr>
            <a:xfrm>
              <a:off x="3311788" y="5283199"/>
              <a:ext cx="1062197" cy="282330"/>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38" name="Google Shape;2238;p32"/>
            <p:cNvPicPr preferRelativeResize="0"/>
            <p:nvPr/>
          </p:nvPicPr>
          <p:blipFill rotWithShape="1">
            <a:blip r:embed="rId5">
              <a:alphaModFix/>
            </a:blip>
            <a:srcRect/>
            <a:stretch/>
          </p:blipFill>
          <p:spPr>
            <a:xfrm flipH="1">
              <a:off x="3262250" y="3852548"/>
              <a:ext cx="1143000" cy="1705060"/>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223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CUSTOM_24">
    <p:spTree>
      <p:nvGrpSpPr>
        <p:cNvPr id="1" name="Shape 2240"/>
        <p:cNvGrpSpPr/>
        <p:nvPr/>
      </p:nvGrpSpPr>
      <p:grpSpPr>
        <a:xfrm>
          <a:off x="0" y="0"/>
          <a:ext cx="0" cy="0"/>
          <a:chOff x="0" y="0"/>
          <a:chExt cx="0" cy="0"/>
        </a:xfrm>
      </p:grpSpPr>
      <p:grpSp>
        <p:nvGrpSpPr>
          <p:cNvPr id="2241" name="Google Shape;2241;p34"/>
          <p:cNvGrpSpPr/>
          <p:nvPr/>
        </p:nvGrpSpPr>
        <p:grpSpPr>
          <a:xfrm>
            <a:off x="1" y="4"/>
            <a:ext cx="9144034" cy="5130405"/>
            <a:chOff x="241825" y="855000"/>
            <a:chExt cx="7138200" cy="4005000"/>
          </a:xfrm>
        </p:grpSpPr>
        <p:sp>
          <p:nvSpPr>
            <p:cNvPr id="2242" name="Google Shape;2242;p34"/>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34"/>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34"/>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34"/>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34"/>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34"/>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34"/>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34"/>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34"/>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34"/>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34"/>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34"/>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34"/>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34"/>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34"/>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34"/>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34"/>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34"/>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34"/>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34"/>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2" name="Google Shape;2262;p34"/>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3" name="Google Shape;2263;p34"/>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34"/>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34"/>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34"/>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34"/>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34"/>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34"/>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34"/>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34"/>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34"/>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34"/>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34"/>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34"/>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34"/>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34"/>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34"/>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34"/>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34"/>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34"/>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34"/>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34"/>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34"/>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34"/>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34"/>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34"/>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34"/>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34"/>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34"/>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34"/>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34"/>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34"/>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34"/>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34"/>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34"/>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34"/>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34"/>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34"/>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34"/>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34"/>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34"/>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34"/>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34"/>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34"/>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34"/>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34"/>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34"/>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34"/>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34"/>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34"/>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p34"/>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34"/>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34"/>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34"/>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34"/>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34"/>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34"/>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34"/>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34"/>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34"/>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34"/>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34"/>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34"/>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34"/>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34"/>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34"/>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34"/>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34"/>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34"/>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34"/>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34"/>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34"/>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34"/>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34"/>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34"/>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34"/>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34"/>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34"/>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34"/>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34"/>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34"/>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34"/>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34"/>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34"/>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34"/>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34"/>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34"/>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34"/>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34"/>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34"/>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34"/>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34"/>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34"/>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34"/>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34"/>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34"/>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34"/>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34"/>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34"/>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34"/>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34"/>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34"/>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34"/>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34"/>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34"/>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34"/>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34"/>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34"/>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34"/>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34"/>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34"/>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3" name="Google Shape;2373;p34"/>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4" name="Google Shape;2374;p34"/>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5" name="Google Shape;2375;p34"/>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6" name="Google Shape;2376;p34"/>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7" name="Google Shape;2377;p34"/>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8" name="Google Shape;2378;p34"/>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9" name="Google Shape;2379;p34"/>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0" name="Google Shape;2380;p34"/>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p34"/>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p34"/>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p34"/>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4" name="Google Shape;2384;p34"/>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5" name="Google Shape;2385;p34"/>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34"/>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7" name="Google Shape;2387;p34"/>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8" name="Google Shape;2388;p34"/>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p34"/>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p34"/>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34"/>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34"/>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34"/>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34"/>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34"/>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34"/>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34"/>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34"/>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34"/>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34"/>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34"/>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34"/>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34"/>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34"/>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34"/>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34"/>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34"/>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34"/>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34"/>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34"/>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34"/>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34"/>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13" name="Google Shape;2413;p34"/>
          <p:cNvSpPr txBox="1">
            <a:spLocks noGrp="1"/>
          </p:cNvSpPr>
          <p:nvPr>
            <p:ph type="title"/>
          </p:nvPr>
        </p:nvSpPr>
        <p:spPr>
          <a:xfrm>
            <a:off x="1476750" y="3327422"/>
            <a:ext cx="34665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2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414" name="Google Shape;2414;p34"/>
          <p:cNvSpPr txBox="1">
            <a:spLocks noGrp="1"/>
          </p:cNvSpPr>
          <p:nvPr>
            <p:ph type="subTitle" idx="1"/>
          </p:nvPr>
        </p:nvSpPr>
        <p:spPr>
          <a:xfrm>
            <a:off x="714750" y="1267378"/>
            <a:ext cx="4990500" cy="200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3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pic>
        <p:nvPicPr>
          <p:cNvPr id="2415" name="Google Shape;2415;p34"/>
          <p:cNvPicPr preferRelativeResize="0"/>
          <p:nvPr/>
        </p:nvPicPr>
        <p:blipFill rotWithShape="1">
          <a:blip r:embed="rId2">
            <a:alphaModFix/>
          </a:blip>
          <a:srcRect/>
          <a:stretch/>
        </p:blipFill>
        <p:spPr>
          <a:xfrm>
            <a:off x="5565677" y="2596213"/>
            <a:ext cx="5363999" cy="35777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
  <p:cSld name="CUSTOM_4">
    <p:spTree>
      <p:nvGrpSpPr>
        <p:cNvPr id="1" name="Shape 2416"/>
        <p:cNvGrpSpPr/>
        <p:nvPr/>
      </p:nvGrpSpPr>
      <p:grpSpPr>
        <a:xfrm>
          <a:off x="0" y="0"/>
          <a:ext cx="0" cy="0"/>
          <a:chOff x="0" y="0"/>
          <a:chExt cx="0" cy="0"/>
        </a:xfrm>
      </p:grpSpPr>
      <p:grpSp>
        <p:nvGrpSpPr>
          <p:cNvPr id="2417" name="Google Shape;2417;p35"/>
          <p:cNvGrpSpPr/>
          <p:nvPr/>
        </p:nvGrpSpPr>
        <p:grpSpPr>
          <a:xfrm>
            <a:off x="1" y="4"/>
            <a:ext cx="9144034" cy="5130405"/>
            <a:chOff x="241825" y="855000"/>
            <a:chExt cx="7138200" cy="4005000"/>
          </a:xfrm>
        </p:grpSpPr>
        <p:sp>
          <p:nvSpPr>
            <p:cNvPr id="2418" name="Google Shape;2418;p35"/>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35"/>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35"/>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35"/>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35"/>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35"/>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35"/>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35"/>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35"/>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35"/>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35"/>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35"/>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35"/>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35"/>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35"/>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35"/>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35"/>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35"/>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35"/>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35"/>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35"/>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35"/>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35"/>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35"/>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35"/>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35"/>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35"/>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35"/>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35"/>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35"/>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35"/>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35"/>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35"/>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35"/>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35"/>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35"/>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35"/>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35"/>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35"/>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35"/>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35"/>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35"/>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35"/>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35"/>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35"/>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35"/>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35"/>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35"/>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35"/>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35"/>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35"/>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35"/>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35"/>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35"/>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35"/>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35"/>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35"/>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35"/>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35"/>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35"/>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p35"/>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p35"/>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35"/>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35"/>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35"/>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35"/>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35"/>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35"/>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35"/>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35"/>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35"/>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35"/>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35"/>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35"/>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35"/>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35"/>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35"/>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35"/>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35"/>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35"/>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35"/>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35"/>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35"/>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35"/>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35"/>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35"/>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35"/>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35"/>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35"/>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35"/>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35"/>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35"/>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35"/>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35"/>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35"/>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35"/>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35"/>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35"/>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35"/>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35"/>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35"/>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35"/>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35"/>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35"/>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35"/>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35"/>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35"/>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35"/>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35"/>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35"/>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35"/>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35"/>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35"/>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35"/>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35"/>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35"/>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35"/>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35"/>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35"/>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35"/>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35"/>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35"/>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35"/>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35"/>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35"/>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35"/>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35"/>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35"/>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35"/>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35"/>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35"/>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35"/>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35"/>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35"/>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35"/>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35"/>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35"/>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35"/>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35"/>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35"/>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35"/>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35"/>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35"/>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35"/>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35"/>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35"/>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35"/>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35"/>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35"/>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35"/>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35"/>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35"/>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35"/>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35"/>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35"/>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35"/>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35"/>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35"/>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35"/>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35"/>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35"/>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35"/>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35"/>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35"/>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35"/>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3" name="Google Shape;2583;p35"/>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4" name="Google Shape;2584;p35"/>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5" name="Google Shape;2585;p35"/>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6" name="Google Shape;2586;p35"/>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7" name="Google Shape;2587;p35"/>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8" name="Google Shape;2588;p35"/>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89" name="Google Shape;2589;p35"/>
          <p:cNvSpPr txBox="1">
            <a:spLocks noGrp="1"/>
          </p:cNvSpPr>
          <p:nvPr>
            <p:ph type="title"/>
          </p:nvPr>
        </p:nvSpPr>
        <p:spPr>
          <a:xfrm>
            <a:off x="4760415" y="1900683"/>
            <a:ext cx="35316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590" name="Google Shape;2590;p35"/>
          <p:cNvSpPr txBox="1">
            <a:spLocks noGrp="1"/>
          </p:cNvSpPr>
          <p:nvPr>
            <p:ph type="subTitle" idx="1"/>
          </p:nvPr>
        </p:nvSpPr>
        <p:spPr>
          <a:xfrm>
            <a:off x="4761020" y="2511417"/>
            <a:ext cx="3530400" cy="73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2591" name="Google Shape;2591;p35"/>
          <p:cNvGrpSpPr/>
          <p:nvPr/>
        </p:nvGrpSpPr>
        <p:grpSpPr>
          <a:xfrm flipH="1">
            <a:off x="-31512" y="3876500"/>
            <a:ext cx="1452131" cy="1106875"/>
            <a:chOff x="3205000" y="3811625"/>
            <a:chExt cx="1452131" cy="1106875"/>
          </a:xfrm>
        </p:grpSpPr>
        <p:sp>
          <p:nvSpPr>
            <p:cNvPr id="2592" name="Google Shape;2592;p35"/>
            <p:cNvSpPr/>
            <p:nvPr/>
          </p:nvSpPr>
          <p:spPr>
            <a:xfrm>
              <a:off x="3205000" y="4591412"/>
              <a:ext cx="1007481" cy="256747"/>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93" name="Google Shape;2593;p35"/>
            <p:cNvPicPr preferRelativeResize="0"/>
            <p:nvPr/>
          </p:nvPicPr>
          <p:blipFill rotWithShape="1">
            <a:blip r:embed="rId2">
              <a:alphaModFix/>
            </a:blip>
            <a:srcRect/>
            <a:stretch/>
          </p:blipFill>
          <p:spPr>
            <a:xfrm>
              <a:off x="3361806" y="3811625"/>
              <a:ext cx="1295325" cy="1106875"/>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2594"/>
        <p:cNvGrpSpPr/>
        <p:nvPr/>
      </p:nvGrpSpPr>
      <p:grpSpPr>
        <a:xfrm>
          <a:off x="0" y="0"/>
          <a:ext cx="0" cy="0"/>
          <a:chOff x="0" y="0"/>
          <a:chExt cx="0" cy="0"/>
        </a:xfrm>
      </p:grpSpPr>
      <p:grpSp>
        <p:nvGrpSpPr>
          <p:cNvPr id="2595" name="Google Shape;2595;p36"/>
          <p:cNvGrpSpPr/>
          <p:nvPr/>
        </p:nvGrpSpPr>
        <p:grpSpPr>
          <a:xfrm>
            <a:off x="1" y="4"/>
            <a:ext cx="9144034" cy="5130405"/>
            <a:chOff x="241825" y="855000"/>
            <a:chExt cx="7138200" cy="4005000"/>
          </a:xfrm>
        </p:grpSpPr>
        <p:sp>
          <p:nvSpPr>
            <p:cNvPr id="2596" name="Google Shape;2596;p36"/>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36"/>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36"/>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36"/>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36"/>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36"/>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36"/>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36"/>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36"/>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36"/>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36"/>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36"/>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36"/>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36"/>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36"/>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36"/>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36"/>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36"/>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36"/>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p36"/>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Google Shape;2616;p36"/>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p36"/>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p36"/>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36"/>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36"/>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36"/>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36"/>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36"/>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36"/>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36"/>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36"/>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36"/>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36"/>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36"/>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36"/>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36"/>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36"/>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36"/>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36"/>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36"/>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36"/>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36"/>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36"/>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36"/>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36"/>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36"/>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Google Shape;2642;p36"/>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Google Shape;2643;p36"/>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36"/>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p36"/>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36"/>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7" name="Google Shape;2647;p36"/>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8" name="Google Shape;2648;p36"/>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9" name="Google Shape;2649;p36"/>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0" name="Google Shape;2650;p36"/>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1" name="Google Shape;2651;p36"/>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2" name="Google Shape;2652;p36"/>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3" name="Google Shape;2653;p36"/>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4" name="Google Shape;2654;p36"/>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5" name="Google Shape;2655;p36"/>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6" name="Google Shape;2656;p36"/>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7" name="Google Shape;2657;p36"/>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8" name="Google Shape;2658;p36"/>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9" name="Google Shape;2659;p36"/>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0" name="Google Shape;2660;p36"/>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1" name="Google Shape;2661;p36"/>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2" name="Google Shape;2662;p36"/>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3" name="Google Shape;2663;p36"/>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4" name="Google Shape;2664;p36"/>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5" name="Google Shape;2665;p36"/>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6" name="Google Shape;2666;p36"/>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7" name="Google Shape;2667;p36"/>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8" name="Google Shape;2668;p36"/>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Google Shape;2669;p36"/>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0" name="Google Shape;2670;p36"/>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1" name="Google Shape;2671;p36"/>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2" name="Google Shape;2672;p36"/>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3" name="Google Shape;2673;p36"/>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4" name="Google Shape;2674;p36"/>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5" name="Google Shape;2675;p36"/>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6" name="Google Shape;2676;p36"/>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7" name="Google Shape;2677;p36"/>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8" name="Google Shape;2678;p36"/>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9" name="Google Shape;2679;p36"/>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0" name="Google Shape;2680;p36"/>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1" name="Google Shape;2681;p36"/>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2" name="Google Shape;2682;p36"/>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3" name="Google Shape;2683;p36"/>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4" name="Google Shape;2684;p36"/>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5" name="Google Shape;2685;p36"/>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6" name="Google Shape;2686;p36"/>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Google Shape;2687;p36"/>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8" name="Google Shape;2688;p36"/>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9" name="Google Shape;2689;p36"/>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0" name="Google Shape;2690;p36"/>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1" name="Google Shape;2691;p36"/>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2" name="Google Shape;2692;p36"/>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3" name="Google Shape;2693;p36"/>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4" name="Google Shape;2694;p36"/>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5" name="Google Shape;2695;p36"/>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6" name="Google Shape;2696;p36"/>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7" name="Google Shape;2697;p36"/>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8" name="Google Shape;2698;p36"/>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9" name="Google Shape;2699;p36"/>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0" name="Google Shape;2700;p36"/>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1" name="Google Shape;2701;p36"/>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2" name="Google Shape;2702;p36"/>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3" name="Google Shape;2703;p36"/>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4" name="Google Shape;2704;p36"/>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5" name="Google Shape;2705;p36"/>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6" name="Google Shape;2706;p36"/>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7" name="Google Shape;2707;p36"/>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8" name="Google Shape;2708;p36"/>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9" name="Google Shape;2709;p36"/>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0" name="Google Shape;2710;p36"/>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1" name="Google Shape;2711;p36"/>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2" name="Google Shape;2712;p36"/>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3" name="Google Shape;2713;p36"/>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4" name="Google Shape;2714;p36"/>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5" name="Google Shape;2715;p36"/>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6" name="Google Shape;2716;p36"/>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7" name="Google Shape;2717;p36"/>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8" name="Google Shape;2718;p36"/>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9" name="Google Shape;2719;p36"/>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0" name="Google Shape;2720;p36"/>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1" name="Google Shape;2721;p36"/>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2" name="Google Shape;2722;p36"/>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3" name="Google Shape;2723;p36"/>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4" name="Google Shape;2724;p36"/>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5" name="Google Shape;2725;p36"/>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6" name="Google Shape;2726;p36"/>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7" name="Google Shape;2727;p36"/>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8" name="Google Shape;2728;p36"/>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9" name="Google Shape;2729;p36"/>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p36"/>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1" name="Google Shape;2731;p36"/>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2" name="Google Shape;2732;p36"/>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3" name="Google Shape;2733;p36"/>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4" name="Google Shape;2734;p36"/>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5" name="Google Shape;2735;p36"/>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6" name="Google Shape;2736;p36"/>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7" name="Google Shape;2737;p36"/>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8" name="Google Shape;2738;p36"/>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9" name="Google Shape;2739;p36"/>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0" name="Google Shape;2740;p36"/>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1" name="Google Shape;2741;p36"/>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2" name="Google Shape;2742;p36"/>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3" name="Google Shape;2743;p36"/>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4" name="Google Shape;2744;p36"/>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5" name="Google Shape;2745;p36"/>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6" name="Google Shape;2746;p36"/>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7" name="Google Shape;2747;p36"/>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8" name="Google Shape;2748;p36"/>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9" name="Google Shape;2749;p36"/>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0" name="Google Shape;2750;p36"/>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1" name="Google Shape;2751;p36"/>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2" name="Google Shape;2752;p36"/>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3" name="Google Shape;2753;p36"/>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4" name="Google Shape;2754;p36"/>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5" name="Google Shape;2755;p36"/>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6" name="Google Shape;2756;p36"/>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p36"/>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8" name="Google Shape;2758;p36"/>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9" name="Google Shape;2759;p36"/>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0" name="Google Shape;2760;p36"/>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1" name="Google Shape;2761;p36"/>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2" name="Google Shape;2762;p36"/>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3" name="Google Shape;2763;p36"/>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4" name="Google Shape;2764;p36"/>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5" name="Google Shape;2765;p36"/>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6" name="Google Shape;2766;p36"/>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67" name="Google Shape;2767;p36"/>
          <p:cNvSpPr txBox="1">
            <a:spLocks noGrp="1"/>
          </p:cNvSpPr>
          <p:nvPr>
            <p:ph type="title"/>
          </p:nvPr>
        </p:nvSpPr>
        <p:spPr>
          <a:xfrm>
            <a:off x="898772" y="1475263"/>
            <a:ext cx="4058400" cy="1463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2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768" name="Google Shape;2768;p36"/>
          <p:cNvSpPr txBox="1">
            <a:spLocks noGrp="1"/>
          </p:cNvSpPr>
          <p:nvPr>
            <p:ph type="subTitle" idx="1"/>
          </p:nvPr>
        </p:nvSpPr>
        <p:spPr>
          <a:xfrm>
            <a:off x="899611" y="2936838"/>
            <a:ext cx="4056900" cy="73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69" name="Google Shape;2769;p36"/>
          <p:cNvSpPr>
            <a:spLocks noGrp="1"/>
          </p:cNvSpPr>
          <p:nvPr>
            <p:ph type="pic" idx="2"/>
          </p:nvPr>
        </p:nvSpPr>
        <p:spPr>
          <a:xfrm>
            <a:off x="5652628" y="1275450"/>
            <a:ext cx="2592600" cy="2592600"/>
          </a:xfrm>
          <a:prstGeom prst="ellipse">
            <a:avLst/>
          </a:prstGeom>
          <a:noFill/>
          <a:ln>
            <a:noFill/>
          </a:ln>
        </p:spPr>
      </p:sp>
      <p:pic>
        <p:nvPicPr>
          <p:cNvPr id="2770" name="Google Shape;2770;p36"/>
          <p:cNvPicPr preferRelativeResize="0"/>
          <p:nvPr/>
        </p:nvPicPr>
        <p:blipFill rotWithShape="1">
          <a:blip r:embed="rId2">
            <a:alphaModFix/>
          </a:blip>
          <a:srcRect/>
          <a:stretch/>
        </p:blipFill>
        <p:spPr>
          <a:xfrm>
            <a:off x="272438" y="539500"/>
            <a:ext cx="440784" cy="411600"/>
          </a:xfrm>
          <a:prstGeom prst="rect">
            <a:avLst/>
          </a:prstGeom>
          <a:noFill/>
          <a:ln>
            <a:noFill/>
          </a:ln>
        </p:spPr>
      </p:pic>
      <p:pic>
        <p:nvPicPr>
          <p:cNvPr id="2771" name="Google Shape;2771;p36"/>
          <p:cNvPicPr preferRelativeResize="0"/>
          <p:nvPr/>
        </p:nvPicPr>
        <p:blipFill rotWithShape="1">
          <a:blip r:embed="rId2">
            <a:alphaModFix/>
          </a:blip>
          <a:srcRect/>
          <a:stretch/>
        </p:blipFill>
        <p:spPr>
          <a:xfrm>
            <a:off x="492826" y="863850"/>
            <a:ext cx="440784" cy="411600"/>
          </a:xfrm>
          <a:prstGeom prst="rect">
            <a:avLst/>
          </a:prstGeom>
          <a:noFill/>
          <a:ln>
            <a:noFill/>
          </a:ln>
        </p:spPr>
      </p:pic>
      <p:grpSp>
        <p:nvGrpSpPr>
          <p:cNvPr id="2772" name="Google Shape;2772;p36"/>
          <p:cNvGrpSpPr/>
          <p:nvPr/>
        </p:nvGrpSpPr>
        <p:grpSpPr>
          <a:xfrm flipH="1">
            <a:off x="128550" y="3860225"/>
            <a:ext cx="1452131" cy="1106875"/>
            <a:chOff x="3205000" y="3811625"/>
            <a:chExt cx="1452131" cy="1106875"/>
          </a:xfrm>
        </p:grpSpPr>
        <p:sp>
          <p:nvSpPr>
            <p:cNvPr id="2773" name="Google Shape;2773;p36"/>
            <p:cNvSpPr/>
            <p:nvPr/>
          </p:nvSpPr>
          <p:spPr>
            <a:xfrm>
              <a:off x="3205000" y="4591412"/>
              <a:ext cx="1007481" cy="256747"/>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74" name="Google Shape;2774;p36"/>
            <p:cNvPicPr preferRelativeResize="0"/>
            <p:nvPr/>
          </p:nvPicPr>
          <p:blipFill rotWithShape="1">
            <a:blip r:embed="rId3">
              <a:alphaModFix/>
            </a:blip>
            <a:srcRect/>
            <a:stretch/>
          </p:blipFill>
          <p:spPr>
            <a:xfrm>
              <a:off x="3361806" y="3811625"/>
              <a:ext cx="1295325" cy="1106875"/>
            </a:xfrm>
            <a:prstGeom prst="rect">
              <a:avLst/>
            </a:prstGeom>
            <a:noFill/>
            <a:ln>
              <a:noFill/>
            </a:ln>
          </p:spPr>
        </p:pic>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CUSTOM_14">
    <p:spTree>
      <p:nvGrpSpPr>
        <p:cNvPr id="1" name="Shape 2775"/>
        <p:cNvGrpSpPr/>
        <p:nvPr/>
      </p:nvGrpSpPr>
      <p:grpSpPr>
        <a:xfrm>
          <a:off x="0" y="0"/>
          <a:ext cx="0" cy="0"/>
          <a:chOff x="0" y="0"/>
          <a:chExt cx="0" cy="0"/>
        </a:xfrm>
      </p:grpSpPr>
      <p:grpSp>
        <p:nvGrpSpPr>
          <p:cNvPr id="2776" name="Google Shape;2776;p37"/>
          <p:cNvGrpSpPr/>
          <p:nvPr/>
        </p:nvGrpSpPr>
        <p:grpSpPr>
          <a:xfrm>
            <a:off x="1" y="4"/>
            <a:ext cx="9144034" cy="5130405"/>
            <a:chOff x="241825" y="855000"/>
            <a:chExt cx="7138200" cy="4005000"/>
          </a:xfrm>
        </p:grpSpPr>
        <p:sp>
          <p:nvSpPr>
            <p:cNvPr id="2777" name="Google Shape;2777;p37"/>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8" name="Google Shape;2778;p37"/>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9" name="Google Shape;2779;p37"/>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0" name="Google Shape;2780;p37"/>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1" name="Google Shape;2781;p37"/>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2" name="Google Shape;2782;p37"/>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3" name="Google Shape;2783;p37"/>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4" name="Google Shape;2784;p37"/>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5" name="Google Shape;2785;p37"/>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6" name="Google Shape;2786;p37"/>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7" name="Google Shape;2787;p37"/>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8" name="Google Shape;2788;p37"/>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9" name="Google Shape;2789;p37"/>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0" name="Google Shape;2790;p37"/>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1" name="Google Shape;2791;p37"/>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2" name="Google Shape;2792;p37"/>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3" name="Google Shape;2793;p37"/>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4" name="Google Shape;2794;p37"/>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5" name="Google Shape;2795;p37"/>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6" name="Google Shape;2796;p37"/>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7" name="Google Shape;2797;p37"/>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8" name="Google Shape;2798;p37"/>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9" name="Google Shape;2799;p37"/>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0" name="Google Shape;2800;p37"/>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1" name="Google Shape;2801;p37"/>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2" name="Google Shape;2802;p37"/>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3" name="Google Shape;2803;p37"/>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4" name="Google Shape;2804;p37"/>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5" name="Google Shape;2805;p37"/>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6" name="Google Shape;2806;p37"/>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7" name="Google Shape;2807;p37"/>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8" name="Google Shape;2808;p37"/>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9" name="Google Shape;2809;p37"/>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0" name="Google Shape;2810;p37"/>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1" name="Google Shape;2811;p37"/>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2" name="Google Shape;2812;p37"/>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3" name="Google Shape;2813;p37"/>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4" name="Google Shape;2814;p37"/>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5" name="Google Shape;2815;p37"/>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6" name="Google Shape;2816;p37"/>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7" name="Google Shape;2817;p37"/>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8" name="Google Shape;2818;p37"/>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9" name="Google Shape;2819;p37"/>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0" name="Google Shape;2820;p37"/>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1" name="Google Shape;2821;p37"/>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2" name="Google Shape;2822;p37"/>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3" name="Google Shape;2823;p37"/>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4" name="Google Shape;2824;p37"/>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5" name="Google Shape;2825;p37"/>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6" name="Google Shape;2826;p37"/>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7" name="Google Shape;2827;p37"/>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8" name="Google Shape;2828;p37"/>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9" name="Google Shape;2829;p37"/>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0" name="Google Shape;2830;p37"/>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1" name="Google Shape;2831;p37"/>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2" name="Google Shape;2832;p37"/>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3" name="Google Shape;2833;p37"/>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4" name="Google Shape;2834;p37"/>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5" name="Google Shape;2835;p37"/>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6" name="Google Shape;2836;p37"/>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7" name="Google Shape;2837;p37"/>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8" name="Google Shape;2838;p37"/>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9" name="Google Shape;2839;p37"/>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0" name="Google Shape;2840;p37"/>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1" name="Google Shape;2841;p37"/>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2" name="Google Shape;2842;p37"/>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3" name="Google Shape;2843;p37"/>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4" name="Google Shape;2844;p37"/>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5" name="Google Shape;2845;p37"/>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6" name="Google Shape;2846;p37"/>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7" name="Google Shape;2847;p37"/>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8" name="Google Shape;2848;p37"/>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9" name="Google Shape;2849;p37"/>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0" name="Google Shape;2850;p37"/>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1" name="Google Shape;2851;p37"/>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2" name="Google Shape;2852;p37"/>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3" name="Google Shape;2853;p37"/>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4" name="Google Shape;2854;p37"/>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5" name="Google Shape;2855;p37"/>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6" name="Google Shape;2856;p37"/>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7" name="Google Shape;2857;p37"/>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8" name="Google Shape;2858;p37"/>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9" name="Google Shape;2859;p37"/>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0" name="Google Shape;2860;p37"/>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1" name="Google Shape;2861;p37"/>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2" name="Google Shape;2862;p37"/>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3" name="Google Shape;2863;p37"/>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4" name="Google Shape;2864;p37"/>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5" name="Google Shape;2865;p37"/>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6" name="Google Shape;2866;p37"/>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7" name="Google Shape;2867;p37"/>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8" name="Google Shape;2868;p37"/>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9" name="Google Shape;2869;p37"/>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0" name="Google Shape;2870;p37"/>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1" name="Google Shape;2871;p37"/>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2" name="Google Shape;2872;p37"/>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3" name="Google Shape;2873;p37"/>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4" name="Google Shape;2874;p37"/>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5" name="Google Shape;2875;p37"/>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6" name="Google Shape;2876;p37"/>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7" name="Google Shape;2877;p37"/>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8" name="Google Shape;2878;p37"/>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9" name="Google Shape;2879;p37"/>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0" name="Google Shape;2880;p37"/>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1" name="Google Shape;2881;p37"/>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2" name="Google Shape;2882;p37"/>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3" name="Google Shape;2883;p37"/>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4" name="Google Shape;2884;p37"/>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5" name="Google Shape;2885;p37"/>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6" name="Google Shape;2886;p37"/>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7" name="Google Shape;2887;p37"/>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8" name="Google Shape;2888;p37"/>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9" name="Google Shape;2889;p37"/>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0" name="Google Shape;2890;p37"/>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1" name="Google Shape;2891;p37"/>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2" name="Google Shape;2892;p37"/>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3" name="Google Shape;2893;p37"/>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4" name="Google Shape;2894;p37"/>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5" name="Google Shape;2895;p37"/>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6" name="Google Shape;2896;p37"/>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7" name="Google Shape;2897;p37"/>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8" name="Google Shape;2898;p37"/>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9" name="Google Shape;2899;p37"/>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0" name="Google Shape;2900;p37"/>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1" name="Google Shape;2901;p37"/>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2" name="Google Shape;2902;p37"/>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3" name="Google Shape;2903;p37"/>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4" name="Google Shape;2904;p37"/>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5" name="Google Shape;2905;p37"/>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6" name="Google Shape;2906;p37"/>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7" name="Google Shape;2907;p37"/>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8" name="Google Shape;2908;p37"/>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9" name="Google Shape;2909;p37"/>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0" name="Google Shape;2910;p37"/>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1" name="Google Shape;2911;p37"/>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2" name="Google Shape;2912;p37"/>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3" name="Google Shape;2913;p37"/>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4" name="Google Shape;2914;p37"/>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5" name="Google Shape;2915;p37"/>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6" name="Google Shape;2916;p37"/>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7" name="Google Shape;2917;p37"/>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8" name="Google Shape;2918;p37"/>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9" name="Google Shape;2919;p37"/>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0" name="Google Shape;2920;p37"/>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1" name="Google Shape;2921;p37"/>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2" name="Google Shape;2922;p37"/>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3" name="Google Shape;2923;p37"/>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4" name="Google Shape;2924;p37"/>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5" name="Google Shape;2925;p37"/>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6" name="Google Shape;2926;p37"/>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7" name="Google Shape;2927;p37"/>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8" name="Google Shape;2928;p37"/>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9" name="Google Shape;2929;p37"/>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0" name="Google Shape;2930;p37"/>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1" name="Google Shape;2931;p37"/>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2" name="Google Shape;2932;p37"/>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3" name="Google Shape;2933;p37"/>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4" name="Google Shape;2934;p37"/>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5" name="Google Shape;2935;p37"/>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6" name="Google Shape;2936;p37"/>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7" name="Google Shape;2937;p37"/>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8" name="Google Shape;2938;p37"/>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9" name="Google Shape;2939;p37"/>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0" name="Google Shape;2940;p37"/>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1" name="Google Shape;2941;p37"/>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2" name="Google Shape;2942;p37"/>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3" name="Google Shape;2943;p37"/>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4" name="Google Shape;2944;p37"/>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5" name="Google Shape;2945;p37"/>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6" name="Google Shape;2946;p37"/>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7" name="Google Shape;2947;p37"/>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48" name="Google Shape;2948;p37"/>
          <p:cNvSpPr txBox="1">
            <a:spLocks noGrp="1"/>
          </p:cNvSpPr>
          <p:nvPr>
            <p:ph type="body" idx="1"/>
          </p:nvPr>
        </p:nvSpPr>
        <p:spPr>
          <a:xfrm>
            <a:off x="794950" y="1555750"/>
            <a:ext cx="3749400" cy="30438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dk1"/>
              </a:buClr>
              <a:buSzPts val="1600"/>
              <a:buChar char="●"/>
              <a:defRPr sz="1600"/>
            </a:lvl1pPr>
            <a:lvl2pPr marL="914400" lvl="1" indent="-330200" algn="l">
              <a:lnSpc>
                <a:spcPct val="100000"/>
              </a:lnSpc>
              <a:spcBef>
                <a:spcPts val="0"/>
              </a:spcBef>
              <a:spcAft>
                <a:spcPts val="0"/>
              </a:spcAft>
              <a:buSzPts val="1600"/>
              <a:buFont typeface="Nunito Light"/>
              <a:buChar char="○"/>
              <a:defRPr sz="1600"/>
            </a:lvl2pPr>
            <a:lvl3pPr marL="1371600" lvl="2" indent="-330200" algn="l">
              <a:lnSpc>
                <a:spcPct val="100000"/>
              </a:lnSpc>
              <a:spcBef>
                <a:spcPts val="0"/>
              </a:spcBef>
              <a:spcAft>
                <a:spcPts val="0"/>
              </a:spcAft>
              <a:buSzPts val="1600"/>
              <a:buFont typeface="Nunito Light"/>
              <a:buChar char="■"/>
              <a:defRPr sz="1600"/>
            </a:lvl3pPr>
            <a:lvl4pPr marL="1828800" lvl="3" indent="-330200" algn="l">
              <a:lnSpc>
                <a:spcPct val="100000"/>
              </a:lnSpc>
              <a:spcBef>
                <a:spcPts val="0"/>
              </a:spcBef>
              <a:spcAft>
                <a:spcPts val="0"/>
              </a:spcAft>
              <a:buSzPts val="1600"/>
              <a:buFont typeface="Nunito Light"/>
              <a:buChar char="●"/>
              <a:defRPr sz="1600"/>
            </a:lvl4pPr>
            <a:lvl5pPr marL="2286000" lvl="4" indent="-330200" algn="l">
              <a:lnSpc>
                <a:spcPct val="100000"/>
              </a:lnSpc>
              <a:spcBef>
                <a:spcPts val="0"/>
              </a:spcBef>
              <a:spcAft>
                <a:spcPts val="0"/>
              </a:spcAft>
              <a:buSzPts val="1600"/>
              <a:buFont typeface="Nunito Light"/>
              <a:buChar char="○"/>
              <a:defRPr sz="1600"/>
            </a:lvl5pPr>
            <a:lvl6pPr marL="2743200" lvl="5" indent="-330200" algn="l">
              <a:lnSpc>
                <a:spcPct val="100000"/>
              </a:lnSpc>
              <a:spcBef>
                <a:spcPts val="0"/>
              </a:spcBef>
              <a:spcAft>
                <a:spcPts val="0"/>
              </a:spcAft>
              <a:buSzPts val="1600"/>
              <a:buFont typeface="Nunito Light"/>
              <a:buChar char="■"/>
              <a:defRPr sz="1600"/>
            </a:lvl6pPr>
            <a:lvl7pPr marL="3200400" lvl="6" indent="-330200" algn="l">
              <a:lnSpc>
                <a:spcPct val="100000"/>
              </a:lnSpc>
              <a:spcBef>
                <a:spcPts val="0"/>
              </a:spcBef>
              <a:spcAft>
                <a:spcPts val="0"/>
              </a:spcAft>
              <a:buSzPts val="1600"/>
              <a:buFont typeface="Nunito Light"/>
              <a:buChar char="●"/>
              <a:defRPr sz="1600"/>
            </a:lvl7pPr>
            <a:lvl8pPr marL="3657600" lvl="7" indent="-330200" algn="l">
              <a:lnSpc>
                <a:spcPct val="100000"/>
              </a:lnSpc>
              <a:spcBef>
                <a:spcPts val="0"/>
              </a:spcBef>
              <a:spcAft>
                <a:spcPts val="0"/>
              </a:spcAft>
              <a:buSzPts val="1600"/>
              <a:buFont typeface="Nunito Light"/>
              <a:buChar char="○"/>
              <a:defRPr sz="1600"/>
            </a:lvl8pPr>
            <a:lvl9pPr marL="4114800" lvl="8" indent="-330200" algn="l">
              <a:lnSpc>
                <a:spcPct val="100000"/>
              </a:lnSpc>
              <a:spcBef>
                <a:spcPts val="0"/>
              </a:spcBef>
              <a:spcAft>
                <a:spcPts val="0"/>
              </a:spcAft>
              <a:buSzPts val="1600"/>
              <a:buFont typeface="Nunito Light"/>
              <a:buChar char="■"/>
              <a:defRPr sz="1600"/>
            </a:lvl9pPr>
          </a:lstStyle>
          <a:p>
            <a:endParaRPr/>
          </a:p>
        </p:txBody>
      </p:sp>
      <p:sp>
        <p:nvSpPr>
          <p:cNvPr id="2949" name="Google Shape;2949;p37"/>
          <p:cNvSpPr txBox="1">
            <a:spLocks noGrp="1"/>
          </p:cNvSpPr>
          <p:nvPr>
            <p:ph type="body" idx="2"/>
          </p:nvPr>
        </p:nvSpPr>
        <p:spPr>
          <a:xfrm>
            <a:off x="4599650" y="1555750"/>
            <a:ext cx="3749400" cy="30438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300"/>
              </a:spcBef>
              <a:spcAft>
                <a:spcPts val="0"/>
              </a:spcAft>
              <a:buClr>
                <a:schemeClr val="dk1"/>
              </a:buClr>
              <a:buSzPts val="1600"/>
              <a:buChar char="●"/>
              <a:defRPr sz="1600"/>
            </a:lvl1pPr>
            <a:lvl2pPr marL="914400" lvl="1" indent="-330200" algn="l">
              <a:lnSpc>
                <a:spcPct val="100000"/>
              </a:lnSpc>
              <a:spcBef>
                <a:spcPts val="0"/>
              </a:spcBef>
              <a:spcAft>
                <a:spcPts val="0"/>
              </a:spcAft>
              <a:buSzPts val="1600"/>
              <a:buFont typeface="Nunito Light"/>
              <a:buChar char="○"/>
              <a:defRPr sz="1600"/>
            </a:lvl2pPr>
            <a:lvl3pPr marL="1371600" lvl="2" indent="-330200" algn="l">
              <a:lnSpc>
                <a:spcPct val="100000"/>
              </a:lnSpc>
              <a:spcBef>
                <a:spcPts val="0"/>
              </a:spcBef>
              <a:spcAft>
                <a:spcPts val="0"/>
              </a:spcAft>
              <a:buSzPts val="1600"/>
              <a:buFont typeface="Nunito Light"/>
              <a:buChar char="■"/>
              <a:defRPr sz="1600"/>
            </a:lvl3pPr>
            <a:lvl4pPr marL="1828800" lvl="3" indent="-330200" algn="l">
              <a:lnSpc>
                <a:spcPct val="100000"/>
              </a:lnSpc>
              <a:spcBef>
                <a:spcPts val="0"/>
              </a:spcBef>
              <a:spcAft>
                <a:spcPts val="0"/>
              </a:spcAft>
              <a:buSzPts val="1600"/>
              <a:buFont typeface="Nunito Light"/>
              <a:buChar char="●"/>
              <a:defRPr sz="1600"/>
            </a:lvl4pPr>
            <a:lvl5pPr marL="2286000" lvl="4" indent="-330200" algn="l">
              <a:lnSpc>
                <a:spcPct val="100000"/>
              </a:lnSpc>
              <a:spcBef>
                <a:spcPts val="0"/>
              </a:spcBef>
              <a:spcAft>
                <a:spcPts val="0"/>
              </a:spcAft>
              <a:buSzPts val="1600"/>
              <a:buFont typeface="Nunito Light"/>
              <a:buChar char="○"/>
              <a:defRPr sz="1600"/>
            </a:lvl5pPr>
            <a:lvl6pPr marL="2743200" lvl="5" indent="-330200" algn="l">
              <a:lnSpc>
                <a:spcPct val="100000"/>
              </a:lnSpc>
              <a:spcBef>
                <a:spcPts val="0"/>
              </a:spcBef>
              <a:spcAft>
                <a:spcPts val="0"/>
              </a:spcAft>
              <a:buSzPts val="1600"/>
              <a:buFont typeface="Nunito Light"/>
              <a:buChar char="■"/>
              <a:defRPr sz="1600"/>
            </a:lvl6pPr>
            <a:lvl7pPr marL="3200400" lvl="6" indent="-330200" algn="l">
              <a:lnSpc>
                <a:spcPct val="100000"/>
              </a:lnSpc>
              <a:spcBef>
                <a:spcPts val="0"/>
              </a:spcBef>
              <a:spcAft>
                <a:spcPts val="0"/>
              </a:spcAft>
              <a:buSzPts val="1600"/>
              <a:buFont typeface="Nunito Light"/>
              <a:buChar char="●"/>
              <a:defRPr sz="1600"/>
            </a:lvl7pPr>
            <a:lvl8pPr marL="3657600" lvl="7" indent="-330200" algn="l">
              <a:lnSpc>
                <a:spcPct val="100000"/>
              </a:lnSpc>
              <a:spcBef>
                <a:spcPts val="0"/>
              </a:spcBef>
              <a:spcAft>
                <a:spcPts val="0"/>
              </a:spcAft>
              <a:buSzPts val="1600"/>
              <a:buFont typeface="Nunito Light"/>
              <a:buChar char="○"/>
              <a:defRPr sz="1600"/>
            </a:lvl8pPr>
            <a:lvl9pPr marL="4114800" lvl="8" indent="-330200" algn="l">
              <a:lnSpc>
                <a:spcPct val="100000"/>
              </a:lnSpc>
              <a:spcBef>
                <a:spcPts val="0"/>
              </a:spcBef>
              <a:spcAft>
                <a:spcPts val="0"/>
              </a:spcAft>
              <a:buSzPts val="1600"/>
              <a:buFont typeface="Nunito Light"/>
              <a:buChar char="■"/>
              <a:defRPr sz="1600"/>
            </a:lvl9pPr>
          </a:lstStyle>
          <a:p>
            <a:endParaRPr/>
          </a:p>
        </p:txBody>
      </p:sp>
      <p:sp>
        <p:nvSpPr>
          <p:cNvPr id="2950" name="Google Shape;2950;p37"/>
          <p:cNvSpPr txBox="1">
            <a:spLocks noGrp="1"/>
          </p:cNvSpPr>
          <p:nvPr>
            <p:ph type="title"/>
          </p:nvPr>
        </p:nvSpPr>
        <p:spPr>
          <a:xfrm>
            <a:off x="720000" y="365760"/>
            <a:ext cx="7704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2951" name="Google Shape;2951;p37"/>
          <p:cNvSpPr txBox="1">
            <a:spLocks noGrp="1"/>
          </p:cNvSpPr>
          <p:nvPr>
            <p:ph type="subTitle" idx="3"/>
          </p:nvPr>
        </p:nvSpPr>
        <p:spPr>
          <a:xfrm>
            <a:off x="720150" y="1100700"/>
            <a:ext cx="7704000" cy="36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30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952" name="Google Shape;2952;p37"/>
          <p:cNvPicPr preferRelativeResize="0"/>
          <p:nvPr/>
        </p:nvPicPr>
        <p:blipFill rotWithShape="1">
          <a:blip r:embed="rId2">
            <a:alphaModFix/>
          </a:blip>
          <a:srcRect/>
          <a:stretch/>
        </p:blipFill>
        <p:spPr>
          <a:xfrm>
            <a:off x="298876" y="1248250"/>
            <a:ext cx="440784" cy="411600"/>
          </a:xfrm>
          <a:prstGeom prst="rect">
            <a:avLst/>
          </a:prstGeom>
          <a:noFill/>
          <a:ln>
            <a:noFill/>
          </a:ln>
        </p:spPr>
      </p:pic>
      <p:pic>
        <p:nvPicPr>
          <p:cNvPr id="2953" name="Google Shape;2953;p37"/>
          <p:cNvPicPr preferRelativeResize="0"/>
          <p:nvPr/>
        </p:nvPicPr>
        <p:blipFill rotWithShape="1">
          <a:blip r:embed="rId2">
            <a:alphaModFix/>
          </a:blip>
          <a:srcRect/>
          <a:stretch/>
        </p:blipFill>
        <p:spPr>
          <a:xfrm>
            <a:off x="1" y="659725"/>
            <a:ext cx="440784" cy="411600"/>
          </a:xfrm>
          <a:prstGeom prst="rect">
            <a:avLst/>
          </a:prstGeom>
          <a:noFill/>
          <a:ln>
            <a:noFill/>
          </a:ln>
        </p:spPr>
      </p:pic>
      <p:pic>
        <p:nvPicPr>
          <p:cNvPr id="2954" name="Google Shape;2954;p37"/>
          <p:cNvPicPr preferRelativeResize="0"/>
          <p:nvPr/>
        </p:nvPicPr>
        <p:blipFill rotWithShape="1">
          <a:blip r:embed="rId2">
            <a:alphaModFix/>
          </a:blip>
          <a:srcRect/>
          <a:stretch/>
        </p:blipFill>
        <p:spPr>
          <a:xfrm>
            <a:off x="8253127" y="1346933"/>
            <a:ext cx="748000" cy="698479"/>
          </a:xfrm>
          <a:prstGeom prst="rect">
            <a:avLst/>
          </a:prstGeom>
          <a:noFill/>
          <a:ln>
            <a:noFill/>
          </a:ln>
        </p:spPr>
      </p:pic>
      <p:pic>
        <p:nvPicPr>
          <p:cNvPr id="2955" name="Google Shape;2955;p37"/>
          <p:cNvPicPr preferRelativeResize="0"/>
          <p:nvPr/>
        </p:nvPicPr>
        <p:blipFill rotWithShape="1">
          <a:blip r:embed="rId2">
            <a:alphaModFix/>
          </a:blip>
          <a:srcRect/>
          <a:stretch/>
        </p:blipFill>
        <p:spPr>
          <a:xfrm>
            <a:off x="8560351" y="2045425"/>
            <a:ext cx="440784" cy="411600"/>
          </a:xfrm>
          <a:prstGeom prst="rect">
            <a:avLst/>
          </a:prstGeom>
          <a:noFill/>
          <a:ln>
            <a:noFill/>
          </a:ln>
        </p:spPr>
      </p:pic>
      <p:pic>
        <p:nvPicPr>
          <p:cNvPr id="2956" name="Google Shape;2956;p37"/>
          <p:cNvPicPr preferRelativeResize="0"/>
          <p:nvPr/>
        </p:nvPicPr>
        <p:blipFill rotWithShape="1">
          <a:blip r:embed="rId3">
            <a:alphaModFix/>
          </a:blip>
          <a:srcRect/>
          <a:stretch/>
        </p:blipFill>
        <p:spPr>
          <a:xfrm>
            <a:off x="5565677" y="2596213"/>
            <a:ext cx="5363999" cy="35777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14_1">
    <p:spTree>
      <p:nvGrpSpPr>
        <p:cNvPr id="1" name="Shape 2957"/>
        <p:cNvGrpSpPr/>
        <p:nvPr/>
      </p:nvGrpSpPr>
      <p:grpSpPr>
        <a:xfrm>
          <a:off x="0" y="0"/>
          <a:ext cx="0" cy="0"/>
          <a:chOff x="0" y="0"/>
          <a:chExt cx="0" cy="0"/>
        </a:xfrm>
      </p:grpSpPr>
      <p:grpSp>
        <p:nvGrpSpPr>
          <p:cNvPr id="2958" name="Google Shape;2958;p38"/>
          <p:cNvGrpSpPr/>
          <p:nvPr/>
        </p:nvGrpSpPr>
        <p:grpSpPr>
          <a:xfrm>
            <a:off x="1" y="4"/>
            <a:ext cx="9144034" cy="5130405"/>
            <a:chOff x="241825" y="855000"/>
            <a:chExt cx="7138200" cy="4005000"/>
          </a:xfrm>
        </p:grpSpPr>
        <p:sp>
          <p:nvSpPr>
            <p:cNvPr id="2959" name="Google Shape;2959;p38"/>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0" name="Google Shape;2960;p38"/>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1" name="Google Shape;2961;p38"/>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2" name="Google Shape;2962;p38"/>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3" name="Google Shape;2963;p38"/>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4" name="Google Shape;2964;p38"/>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5" name="Google Shape;2965;p38"/>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6" name="Google Shape;2966;p38"/>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7" name="Google Shape;2967;p38"/>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8" name="Google Shape;2968;p38"/>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9" name="Google Shape;2969;p38"/>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0" name="Google Shape;2970;p38"/>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1" name="Google Shape;2971;p38"/>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2" name="Google Shape;2972;p38"/>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3" name="Google Shape;2973;p38"/>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4" name="Google Shape;2974;p38"/>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5" name="Google Shape;2975;p38"/>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6" name="Google Shape;2976;p38"/>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7" name="Google Shape;2977;p38"/>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8" name="Google Shape;2978;p38"/>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9" name="Google Shape;2979;p38"/>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0" name="Google Shape;2980;p38"/>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1" name="Google Shape;2981;p38"/>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2" name="Google Shape;2982;p38"/>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3" name="Google Shape;2983;p38"/>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4" name="Google Shape;2984;p38"/>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5" name="Google Shape;2985;p38"/>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6" name="Google Shape;2986;p38"/>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7" name="Google Shape;2987;p38"/>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8" name="Google Shape;2988;p38"/>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9" name="Google Shape;2989;p38"/>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0" name="Google Shape;2990;p38"/>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1" name="Google Shape;2991;p38"/>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2" name="Google Shape;2992;p38"/>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3" name="Google Shape;2993;p38"/>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4" name="Google Shape;2994;p38"/>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5" name="Google Shape;2995;p38"/>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6" name="Google Shape;2996;p38"/>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7" name="Google Shape;2997;p38"/>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8" name="Google Shape;2998;p38"/>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9" name="Google Shape;2999;p38"/>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0" name="Google Shape;3000;p38"/>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1" name="Google Shape;3001;p38"/>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2" name="Google Shape;3002;p38"/>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3" name="Google Shape;3003;p38"/>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4" name="Google Shape;3004;p38"/>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5" name="Google Shape;3005;p38"/>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6" name="Google Shape;3006;p38"/>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7" name="Google Shape;3007;p38"/>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8" name="Google Shape;3008;p38"/>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9" name="Google Shape;3009;p38"/>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0" name="Google Shape;3010;p38"/>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1" name="Google Shape;3011;p38"/>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2" name="Google Shape;3012;p38"/>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3" name="Google Shape;3013;p38"/>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4" name="Google Shape;3014;p38"/>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5" name="Google Shape;3015;p38"/>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6" name="Google Shape;3016;p38"/>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7" name="Google Shape;3017;p38"/>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8" name="Google Shape;3018;p38"/>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9" name="Google Shape;3019;p38"/>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0" name="Google Shape;3020;p38"/>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1" name="Google Shape;3021;p38"/>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2" name="Google Shape;3022;p38"/>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3" name="Google Shape;3023;p38"/>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4" name="Google Shape;3024;p38"/>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5" name="Google Shape;3025;p38"/>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6" name="Google Shape;3026;p38"/>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7" name="Google Shape;3027;p38"/>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8" name="Google Shape;3028;p38"/>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9" name="Google Shape;3029;p38"/>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0" name="Google Shape;3030;p38"/>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1" name="Google Shape;3031;p38"/>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2" name="Google Shape;3032;p38"/>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3" name="Google Shape;3033;p38"/>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4" name="Google Shape;3034;p38"/>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5" name="Google Shape;3035;p38"/>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6" name="Google Shape;3036;p38"/>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7" name="Google Shape;3037;p38"/>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8" name="Google Shape;3038;p38"/>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9" name="Google Shape;3039;p38"/>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0" name="Google Shape;3040;p38"/>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1" name="Google Shape;3041;p38"/>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2" name="Google Shape;3042;p38"/>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3" name="Google Shape;3043;p38"/>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4" name="Google Shape;3044;p38"/>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5" name="Google Shape;3045;p38"/>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6" name="Google Shape;3046;p38"/>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7" name="Google Shape;3047;p38"/>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8" name="Google Shape;3048;p38"/>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9" name="Google Shape;3049;p38"/>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0" name="Google Shape;3050;p38"/>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1" name="Google Shape;3051;p38"/>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2" name="Google Shape;3052;p38"/>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3" name="Google Shape;3053;p38"/>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4" name="Google Shape;3054;p38"/>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5" name="Google Shape;3055;p38"/>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6" name="Google Shape;3056;p38"/>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7" name="Google Shape;3057;p38"/>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8" name="Google Shape;3058;p38"/>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9" name="Google Shape;3059;p38"/>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0" name="Google Shape;3060;p38"/>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1" name="Google Shape;3061;p38"/>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2" name="Google Shape;3062;p38"/>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3" name="Google Shape;3063;p38"/>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4" name="Google Shape;3064;p38"/>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5" name="Google Shape;3065;p38"/>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6" name="Google Shape;3066;p38"/>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7" name="Google Shape;3067;p38"/>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8" name="Google Shape;3068;p38"/>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9" name="Google Shape;3069;p38"/>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0" name="Google Shape;3070;p38"/>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1" name="Google Shape;3071;p38"/>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2" name="Google Shape;3072;p38"/>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3" name="Google Shape;3073;p38"/>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4" name="Google Shape;3074;p38"/>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5" name="Google Shape;3075;p38"/>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6" name="Google Shape;3076;p38"/>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7" name="Google Shape;3077;p38"/>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8" name="Google Shape;3078;p38"/>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9" name="Google Shape;3079;p38"/>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0" name="Google Shape;3080;p38"/>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1" name="Google Shape;3081;p38"/>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2" name="Google Shape;3082;p38"/>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3" name="Google Shape;3083;p38"/>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4" name="Google Shape;3084;p38"/>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5" name="Google Shape;3085;p38"/>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6" name="Google Shape;3086;p38"/>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7" name="Google Shape;3087;p38"/>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8" name="Google Shape;3088;p38"/>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9" name="Google Shape;3089;p38"/>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0" name="Google Shape;3090;p38"/>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1" name="Google Shape;3091;p38"/>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2" name="Google Shape;3092;p38"/>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3" name="Google Shape;3093;p38"/>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4" name="Google Shape;3094;p38"/>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5" name="Google Shape;3095;p38"/>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6" name="Google Shape;3096;p38"/>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7" name="Google Shape;3097;p38"/>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8" name="Google Shape;3098;p38"/>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9" name="Google Shape;3099;p38"/>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0" name="Google Shape;3100;p38"/>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1" name="Google Shape;3101;p38"/>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2" name="Google Shape;3102;p38"/>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3" name="Google Shape;3103;p38"/>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4" name="Google Shape;3104;p38"/>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5" name="Google Shape;3105;p38"/>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6" name="Google Shape;3106;p38"/>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7" name="Google Shape;3107;p38"/>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8" name="Google Shape;3108;p38"/>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9" name="Google Shape;3109;p38"/>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0" name="Google Shape;3110;p38"/>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1" name="Google Shape;3111;p38"/>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2" name="Google Shape;3112;p38"/>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3" name="Google Shape;3113;p38"/>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4" name="Google Shape;3114;p38"/>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5" name="Google Shape;3115;p38"/>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6" name="Google Shape;3116;p38"/>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7" name="Google Shape;3117;p38"/>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8" name="Google Shape;3118;p38"/>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9" name="Google Shape;3119;p38"/>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0" name="Google Shape;3120;p38"/>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1" name="Google Shape;3121;p38"/>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2" name="Google Shape;3122;p38"/>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3" name="Google Shape;3123;p38"/>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4" name="Google Shape;3124;p38"/>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5" name="Google Shape;3125;p38"/>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6" name="Google Shape;3126;p38"/>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7" name="Google Shape;3127;p38"/>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8" name="Google Shape;3128;p38"/>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9" name="Google Shape;3129;p38"/>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30" name="Google Shape;3130;p38"/>
          <p:cNvSpPr txBox="1">
            <a:spLocks noGrp="1"/>
          </p:cNvSpPr>
          <p:nvPr>
            <p:ph type="title"/>
          </p:nvPr>
        </p:nvSpPr>
        <p:spPr>
          <a:xfrm>
            <a:off x="720000" y="365760"/>
            <a:ext cx="7704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3131" name="Google Shape;3131;p38"/>
          <p:cNvSpPr txBox="1">
            <a:spLocks noGrp="1"/>
          </p:cNvSpPr>
          <p:nvPr>
            <p:ph type="subTitle" idx="1"/>
          </p:nvPr>
        </p:nvSpPr>
        <p:spPr>
          <a:xfrm>
            <a:off x="721879" y="3064967"/>
            <a:ext cx="25017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132" name="Google Shape;3132;p38"/>
          <p:cNvSpPr txBox="1">
            <a:spLocks noGrp="1"/>
          </p:cNvSpPr>
          <p:nvPr>
            <p:ph type="subTitle" idx="2"/>
          </p:nvPr>
        </p:nvSpPr>
        <p:spPr>
          <a:xfrm>
            <a:off x="3323100" y="3064967"/>
            <a:ext cx="25017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133" name="Google Shape;3133;p38"/>
          <p:cNvSpPr txBox="1">
            <a:spLocks noGrp="1"/>
          </p:cNvSpPr>
          <p:nvPr>
            <p:ph type="subTitle" idx="3"/>
          </p:nvPr>
        </p:nvSpPr>
        <p:spPr>
          <a:xfrm>
            <a:off x="5920421" y="3064967"/>
            <a:ext cx="25017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134" name="Google Shape;3134;p38"/>
          <p:cNvSpPr txBox="1">
            <a:spLocks noGrp="1"/>
          </p:cNvSpPr>
          <p:nvPr>
            <p:ph type="title" idx="4"/>
          </p:nvPr>
        </p:nvSpPr>
        <p:spPr>
          <a:xfrm>
            <a:off x="719929" y="2842463"/>
            <a:ext cx="2505600" cy="36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200"/>
              <a:buNone/>
              <a:defRPr sz="220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3135" name="Google Shape;3135;p38"/>
          <p:cNvSpPr txBox="1">
            <a:spLocks noGrp="1"/>
          </p:cNvSpPr>
          <p:nvPr>
            <p:ph type="title" idx="5"/>
          </p:nvPr>
        </p:nvSpPr>
        <p:spPr>
          <a:xfrm>
            <a:off x="3321150" y="2842463"/>
            <a:ext cx="2505600" cy="36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200"/>
              <a:buNone/>
              <a:defRPr sz="220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3136" name="Google Shape;3136;p38"/>
          <p:cNvSpPr txBox="1">
            <a:spLocks noGrp="1"/>
          </p:cNvSpPr>
          <p:nvPr>
            <p:ph type="title" idx="6"/>
          </p:nvPr>
        </p:nvSpPr>
        <p:spPr>
          <a:xfrm>
            <a:off x="5918471" y="2842463"/>
            <a:ext cx="2505600" cy="36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200"/>
              <a:buNone/>
              <a:defRPr sz="220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pic>
        <p:nvPicPr>
          <p:cNvPr id="3137" name="Google Shape;3137;p38"/>
          <p:cNvPicPr preferRelativeResize="0"/>
          <p:nvPr/>
        </p:nvPicPr>
        <p:blipFill rotWithShape="1">
          <a:blip r:embed="rId2">
            <a:alphaModFix/>
          </a:blip>
          <a:srcRect/>
          <a:stretch/>
        </p:blipFill>
        <p:spPr>
          <a:xfrm>
            <a:off x="8209177" y="1063933"/>
            <a:ext cx="748000" cy="698479"/>
          </a:xfrm>
          <a:prstGeom prst="rect">
            <a:avLst/>
          </a:prstGeom>
          <a:noFill/>
          <a:ln>
            <a:noFill/>
          </a:ln>
        </p:spPr>
      </p:pic>
      <p:pic>
        <p:nvPicPr>
          <p:cNvPr id="3138" name="Google Shape;3138;p38"/>
          <p:cNvPicPr preferRelativeResize="0"/>
          <p:nvPr/>
        </p:nvPicPr>
        <p:blipFill rotWithShape="1">
          <a:blip r:embed="rId2">
            <a:alphaModFix/>
          </a:blip>
          <a:srcRect/>
          <a:stretch/>
        </p:blipFill>
        <p:spPr>
          <a:xfrm>
            <a:off x="8666126" y="1762425"/>
            <a:ext cx="440784" cy="411600"/>
          </a:xfrm>
          <a:prstGeom prst="rect">
            <a:avLst/>
          </a:prstGeom>
          <a:noFill/>
          <a:ln>
            <a:noFill/>
          </a:ln>
        </p:spPr>
      </p:pic>
      <p:pic>
        <p:nvPicPr>
          <p:cNvPr id="3139" name="Google Shape;3139;p38"/>
          <p:cNvPicPr preferRelativeResize="0"/>
          <p:nvPr/>
        </p:nvPicPr>
        <p:blipFill rotWithShape="1">
          <a:blip r:embed="rId2">
            <a:alphaModFix/>
          </a:blip>
          <a:srcRect/>
          <a:stretch/>
        </p:blipFill>
        <p:spPr>
          <a:xfrm>
            <a:off x="122926" y="1381425"/>
            <a:ext cx="440784" cy="411600"/>
          </a:xfrm>
          <a:prstGeom prst="rect">
            <a:avLst/>
          </a:prstGeom>
          <a:noFill/>
          <a:ln>
            <a:noFill/>
          </a:ln>
        </p:spPr>
      </p:pic>
      <p:pic>
        <p:nvPicPr>
          <p:cNvPr id="3140" name="Google Shape;3140;p38"/>
          <p:cNvPicPr preferRelativeResize="0"/>
          <p:nvPr/>
        </p:nvPicPr>
        <p:blipFill rotWithShape="1">
          <a:blip r:embed="rId2">
            <a:alphaModFix/>
          </a:blip>
          <a:srcRect/>
          <a:stretch/>
        </p:blipFill>
        <p:spPr>
          <a:xfrm>
            <a:off x="122926" y="1928500"/>
            <a:ext cx="440784" cy="411600"/>
          </a:xfrm>
          <a:prstGeom prst="rect">
            <a:avLst/>
          </a:prstGeom>
          <a:noFill/>
          <a:ln>
            <a:noFill/>
          </a:ln>
        </p:spPr>
      </p:pic>
      <p:grpSp>
        <p:nvGrpSpPr>
          <p:cNvPr id="3141" name="Google Shape;3141;p38"/>
          <p:cNvGrpSpPr/>
          <p:nvPr/>
        </p:nvGrpSpPr>
        <p:grpSpPr>
          <a:xfrm>
            <a:off x="17575" y="3754725"/>
            <a:ext cx="1609975" cy="1417100"/>
            <a:chOff x="2665050" y="3709800"/>
            <a:chExt cx="1609975" cy="1417100"/>
          </a:xfrm>
        </p:grpSpPr>
        <p:sp>
          <p:nvSpPr>
            <p:cNvPr id="3142" name="Google Shape;3142;p38"/>
            <p:cNvSpPr/>
            <p:nvPr/>
          </p:nvSpPr>
          <p:spPr>
            <a:xfrm>
              <a:off x="2665050" y="4103075"/>
              <a:ext cx="1609975" cy="1023825"/>
            </a:xfrm>
            <a:custGeom>
              <a:avLst/>
              <a:gdLst/>
              <a:ahLst/>
              <a:cxnLst/>
              <a:rect l="l" t="t" r="r" b="b"/>
              <a:pathLst>
                <a:path w="64399" h="40953" extrusionOk="0">
                  <a:moveTo>
                    <a:pt x="47830" y="0"/>
                  </a:moveTo>
                  <a:lnTo>
                    <a:pt x="0" y="28135"/>
                  </a:lnTo>
                  <a:lnTo>
                    <a:pt x="23446" y="40953"/>
                  </a:lnTo>
                  <a:lnTo>
                    <a:pt x="64399" y="16569"/>
                  </a:lnTo>
                  <a:close/>
                </a:path>
              </a:pathLst>
            </a:custGeom>
            <a:solidFill>
              <a:srgbClr val="000000">
                <a:alpha val="13333"/>
              </a:srgbClr>
            </a:solidFill>
            <a:ln>
              <a:noFill/>
            </a:ln>
          </p:spPr>
        </p:sp>
        <p:pic>
          <p:nvPicPr>
            <p:cNvPr id="3143" name="Google Shape;3143;p38"/>
            <p:cNvPicPr preferRelativeResize="0"/>
            <p:nvPr/>
          </p:nvPicPr>
          <p:blipFill rotWithShape="1">
            <a:blip r:embed="rId3">
              <a:alphaModFix/>
            </a:blip>
            <a:srcRect/>
            <a:stretch/>
          </p:blipFill>
          <p:spPr>
            <a:xfrm>
              <a:off x="2754900" y="3709800"/>
              <a:ext cx="1514849" cy="1341450"/>
            </a:xfrm>
            <a:prstGeom prst="rect">
              <a:avLst/>
            </a:prstGeom>
            <a:noFill/>
            <a:ln>
              <a:noFill/>
            </a:ln>
          </p:spPr>
        </p:pic>
      </p:grpSp>
      <p:grpSp>
        <p:nvGrpSpPr>
          <p:cNvPr id="3144" name="Google Shape;3144;p38"/>
          <p:cNvGrpSpPr/>
          <p:nvPr/>
        </p:nvGrpSpPr>
        <p:grpSpPr>
          <a:xfrm>
            <a:off x="8024456" y="3796365"/>
            <a:ext cx="930050" cy="851904"/>
            <a:chOff x="6650881" y="4048340"/>
            <a:chExt cx="930050" cy="851904"/>
          </a:xfrm>
        </p:grpSpPr>
        <p:sp>
          <p:nvSpPr>
            <p:cNvPr id="3145" name="Google Shape;3145;p38"/>
            <p:cNvSpPr/>
            <p:nvPr/>
          </p:nvSpPr>
          <p:spPr>
            <a:xfrm>
              <a:off x="6650881" y="4470394"/>
              <a:ext cx="930050" cy="429850"/>
            </a:xfrm>
            <a:custGeom>
              <a:avLst/>
              <a:gdLst/>
              <a:ahLst/>
              <a:cxnLst/>
              <a:rect l="l" t="t" r="r" b="b"/>
              <a:pathLst>
                <a:path w="37202" h="17194" extrusionOk="0">
                  <a:moveTo>
                    <a:pt x="5628" y="3752"/>
                  </a:moveTo>
                  <a:lnTo>
                    <a:pt x="0" y="7503"/>
                  </a:lnTo>
                  <a:lnTo>
                    <a:pt x="16256" y="17194"/>
                  </a:lnTo>
                  <a:lnTo>
                    <a:pt x="37202" y="5002"/>
                  </a:lnTo>
                  <a:lnTo>
                    <a:pt x="18445" y="0"/>
                  </a:lnTo>
                  <a:close/>
                </a:path>
              </a:pathLst>
            </a:custGeom>
            <a:solidFill>
              <a:srgbClr val="000000">
                <a:alpha val="13333"/>
              </a:srgbClr>
            </a:solidFill>
            <a:ln>
              <a:noFill/>
            </a:ln>
          </p:spPr>
        </p:sp>
        <p:pic>
          <p:nvPicPr>
            <p:cNvPr id="3146" name="Google Shape;3146;p38"/>
            <p:cNvPicPr preferRelativeResize="0"/>
            <p:nvPr/>
          </p:nvPicPr>
          <p:blipFill rotWithShape="1">
            <a:blip r:embed="rId4">
              <a:alphaModFix/>
            </a:blip>
            <a:srcRect/>
            <a:stretch/>
          </p:blipFill>
          <p:spPr>
            <a:xfrm>
              <a:off x="6706690" y="4048340"/>
              <a:ext cx="817475" cy="795350"/>
            </a:xfrm>
            <a:prstGeom prst="rect">
              <a:avLst/>
            </a:prstGeom>
            <a:noFill/>
            <a:ln>
              <a:noFill/>
            </a:ln>
          </p:spPr>
        </p:pic>
      </p:grpSp>
      <p:grpSp>
        <p:nvGrpSpPr>
          <p:cNvPr id="3147" name="Google Shape;3147;p38"/>
          <p:cNvGrpSpPr/>
          <p:nvPr/>
        </p:nvGrpSpPr>
        <p:grpSpPr>
          <a:xfrm>
            <a:off x="7795856" y="4177365"/>
            <a:ext cx="930050" cy="851904"/>
            <a:chOff x="6650881" y="4048340"/>
            <a:chExt cx="930050" cy="851904"/>
          </a:xfrm>
        </p:grpSpPr>
        <p:sp>
          <p:nvSpPr>
            <p:cNvPr id="3148" name="Google Shape;3148;p38"/>
            <p:cNvSpPr/>
            <p:nvPr/>
          </p:nvSpPr>
          <p:spPr>
            <a:xfrm>
              <a:off x="6650881" y="4470394"/>
              <a:ext cx="930050" cy="429850"/>
            </a:xfrm>
            <a:custGeom>
              <a:avLst/>
              <a:gdLst/>
              <a:ahLst/>
              <a:cxnLst/>
              <a:rect l="l" t="t" r="r" b="b"/>
              <a:pathLst>
                <a:path w="37202" h="17194" extrusionOk="0">
                  <a:moveTo>
                    <a:pt x="5628" y="3752"/>
                  </a:moveTo>
                  <a:lnTo>
                    <a:pt x="0" y="7503"/>
                  </a:lnTo>
                  <a:lnTo>
                    <a:pt x="16256" y="17194"/>
                  </a:lnTo>
                  <a:lnTo>
                    <a:pt x="37202" y="5002"/>
                  </a:lnTo>
                  <a:lnTo>
                    <a:pt x="18445" y="0"/>
                  </a:lnTo>
                  <a:close/>
                </a:path>
              </a:pathLst>
            </a:custGeom>
            <a:solidFill>
              <a:srgbClr val="000000">
                <a:alpha val="13333"/>
              </a:srgbClr>
            </a:solidFill>
            <a:ln>
              <a:noFill/>
            </a:ln>
          </p:spPr>
        </p:sp>
        <p:pic>
          <p:nvPicPr>
            <p:cNvPr id="3149" name="Google Shape;3149;p38"/>
            <p:cNvPicPr preferRelativeResize="0"/>
            <p:nvPr/>
          </p:nvPicPr>
          <p:blipFill rotWithShape="1">
            <a:blip r:embed="rId4">
              <a:alphaModFix/>
            </a:blip>
            <a:srcRect/>
            <a:stretch/>
          </p:blipFill>
          <p:spPr>
            <a:xfrm>
              <a:off x="6706690" y="4048340"/>
              <a:ext cx="817475" cy="79535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5"/>
        <p:cNvGrpSpPr/>
        <p:nvPr/>
      </p:nvGrpSpPr>
      <p:grpSpPr>
        <a:xfrm>
          <a:off x="0" y="0"/>
          <a:ext cx="0" cy="0"/>
          <a:chOff x="0" y="0"/>
          <a:chExt cx="0" cy="0"/>
        </a:xfrm>
      </p:grpSpPr>
      <p:grpSp>
        <p:nvGrpSpPr>
          <p:cNvPr id="186" name="Google Shape;186;p21"/>
          <p:cNvGrpSpPr/>
          <p:nvPr/>
        </p:nvGrpSpPr>
        <p:grpSpPr>
          <a:xfrm>
            <a:off x="1" y="4"/>
            <a:ext cx="9144034" cy="5130405"/>
            <a:chOff x="241825" y="855000"/>
            <a:chExt cx="7138200" cy="4005000"/>
          </a:xfrm>
        </p:grpSpPr>
        <p:sp>
          <p:nvSpPr>
            <p:cNvPr id="187" name="Google Shape;187;p21"/>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1"/>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1"/>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1"/>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1"/>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1"/>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1"/>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1"/>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1"/>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1"/>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1"/>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1"/>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1"/>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1"/>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1"/>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1"/>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1"/>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1"/>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1"/>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1"/>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1"/>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1"/>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1"/>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1"/>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1"/>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1"/>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1"/>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1"/>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1"/>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1"/>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1"/>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1"/>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1"/>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1"/>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1"/>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1"/>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1"/>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1"/>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1"/>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1"/>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1"/>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1"/>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1"/>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1"/>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1"/>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1"/>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1"/>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1"/>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1"/>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1"/>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1"/>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1"/>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1"/>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1"/>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1"/>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1"/>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1"/>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1"/>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1"/>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1"/>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1"/>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1"/>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1"/>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1"/>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1"/>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1"/>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1"/>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1"/>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1"/>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1"/>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1"/>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1"/>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1"/>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1"/>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1"/>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1"/>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1"/>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1"/>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1"/>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1"/>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1"/>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1"/>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1"/>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1"/>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1"/>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1"/>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1"/>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1"/>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1"/>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1"/>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1"/>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1"/>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1"/>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1"/>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1"/>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1"/>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1"/>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1"/>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1"/>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1"/>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1"/>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1"/>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1"/>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1"/>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1"/>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1"/>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1"/>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1"/>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1"/>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1"/>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1"/>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1"/>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1"/>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1"/>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1"/>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1"/>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1"/>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1"/>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1"/>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1"/>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1"/>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1"/>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1"/>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1"/>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1"/>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1"/>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1"/>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1"/>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1"/>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1"/>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1"/>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1"/>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1"/>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1"/>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1"/>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1"/>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1"/>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1"/>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1"/>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1"/>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1"/>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1"/>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1"/>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1"/>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1"/>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1"/>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1"/>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1"/>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1"/>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1"/>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1"/>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1"/>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1"/>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1"/>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1"/>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1"/>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1"/>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1"/>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21"/>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1"/>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1"/>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1"/>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1"/>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1"/>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1"/>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1"/>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1"/>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1"/>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1"/>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1"/>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1"/>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8" name="Google Shape;358;p21"/>
          <p:cNvSpPr txBox="1">
            <a:spLocks noGrp="1"/>
          </p:cNvSpPr>
          <p:nvPr>
            <p:ph type="title"/>
          </p:nvPr>
        </p:nvSpPr>
        <p:spPr>
          <a:xfrm>
            <a:off x="720000" y="365760"/>
            <a:ext cx="7704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lt1"/>
              </a:buClr>
              <a:buSzPts val="3500"/>
              <a:buNone/>
              <a:defRPr>
                <a:solidFill>
                  <a:schemeClr val="lt1"/>
                </a:solidFill>
              </a:defRPr>
            </a:lvl2pPr>
            <a:lvl3pPr lvl="2" algn="ctr">
              <a:lnSpc>
                <a:spcPct val="100000"/>
              </a:lnSpc>
              <a:spcBef>
                <a:spcPts val="0"/>
              </a:spcBef>
              <a:spcAft>
                <a:spcPts val="0"/>
              </a:spcAft>
              <a:buClr>
                <a:schemeClr val="lt1"/>
              </a:buClr>
              <a:buSzPts val="3500"/>
              <a:buNone/>
              <a:defRPr>
                <a:solidFill>
                  <a:schemeClr val="lt1"/>
                </a:solidFill>
              </a:defRPr>
            </a:lvl3pPr>
            <a:lvl4pPr lvl="3" algn="ctr">
              <a:lnSpc>
                <a:spcPct val="100000"/>
              </a:lnSpc>
              <a:spcBef>
                <a:spcPts val="0"/>
              </a:spcBef>
              <a:spcAft>
                <a:spcPts val="0"/>
              </a:spcAft>
              <a:buClr>
                <a:schemeClr val="lt1"/>
              </a:buClr>
              <a:buSzPts val="3500"/>
              <a:buNone/>
              <a:defRPr>
                <a:solidFill>
                  <a:schemeClr val="lt1"/>
                </a:solidFill>
              </a:defRPr>
            </a:lvl4pPr>
            <a:lvl5pPr lvl="4" algn="ctr">
              <a:lnSpc>
                <a:spcPct val="100000"/>
              </a:lnSpc>
              <a:spcBef>
                <a:spcPts val="0"/>
              </a:spcBef>
              <a:spcAft>
                <a:spcPts val="0"/>
              </a:spcAft>
              <a:buClr>
                <a:schemeClr val="lt1"/>
              </a:buClr>
              <a:buSzPts val="3500"/>
              <a:buNone/>
              <a:defRPr>
                <a:solidFill>
                  <a:schemeClr val="lt1"/>
                </a:solidFill>
              </a:defRPr>
            </a:lvl5pPr>
            <a:lvl6pPr lvl="5" algn="ctr">
              <a:lnSpc>
                <a:spcPct val="100000"/>
              </a:lnSpc>
              <a:spcBef>
                <a:spcPts val="0"/>
              </a:spcBef>
              <a:spcAft>
                <a:spcPts val="0"/>
              </a:spcAft>
              <a:buClr>
                <a:schemeClr val="lt1"/>
              </a:buClr>
              <a:buSzPts val="3500"/>
              <a:buNone/>
              <a:defRPr>
                <a:solidFill>
                  <a:schemeClr val="lt1"/>
                </a:solidFill>
              </a:defRPr>
            </a:lvl6pPr>
            <a:lvl7pPr lvl="6" algn="ctr">
              <a:lnSpc>
                <a:spcPct val="100000"/>
              </a:lnSpc>
              <a:spcBef>
                <a:spcPts val="0"/>
              </a:spcBef>
              <a:spcAft>
                <a:spcPts val="0"/>
              </a:spcAft>
              <a:buClr>
                <a:schemeClr val="lt1"/>
              </a:buClr>
              <a:buSzPts val="3500"/>
              <a:buNone/>
              <a:defRPr>
                <a:solidFill>
                  <a:schemeClr val="lt1"/>
                </a:solidFill>
              </a:defRPr>
            </a:lvl7pPr>
            <a:lvl8pPr lvl="7" algn="ctr">
              <a:lnSpc>
                <a:spcPct val="100000"/>
              </a:lnSpc>
              <a:spcBef>
                <a:spcPts val="0"/>
              </a:spcBef>
              <a:spcAft>
                <a:spcPts val="0"/>
              </a:spcAft>
              <a:buClr>
                <a:schemeClr val="lt1"/>
              </a:buClr>
              <a:buSzPts val="3500"/>
              <a:buNone/>
              <a:defRPr>
                <a:solidFill>
                  <a:schemeClr val="lt1"/>
                </a:solidFill>
              </a:defRPr>
            </a:lvl8pPr>
            <a:lvl9pPr lvl="8" algn="ctr">
              <a:lnSpc>
                <a:spcPct val="100000"/>
              </a:lnSpc>
              <a:spcBef>
                <a:spcPts val="0"/>
              </a:spcBef>
              <a:spcAft>
                <a:spcPts val="0"/>
              </a:spcAft>
              <a:buClr>
                <a:schemeClr val="lt1"/>
              </a:buClr>
              <a:buSzPts val="3500"/>
              <a:buNone/>
              <a:defRPr>
                <a:solidFill>
                  <a:schemeClr val="lt1"/>
                </a:solidFill>
              </a:defRPr>
            </a:lvl9pPr>
          </a:lstStyle>
          <a:p>
            <a:endParaRPr/>
          </a:p>
        </p:txBody>
      </p:sp>
      <p:sp>
        <p:nvSpPr>
          <p:cNvPr id="359" name="Google Shape;359;p21"/>
          <p:cNvSpPr txBox="1">
            <a:spLocks noGrp="1"/>
          </p:cNvSpPr>
          <p:nvPr>
            <p:ph type="body" idx="1"/>
          </p:nvPr>
        </p:nvSpPr>
        <p:spPr>
          <a:xfrm>
            <a:off x="716900" y="1128049"/>
            <a:ext cx="7704000" cy="548700"/>
          </a:xfrm>
          <a:prstGeom prst="rect">
            <a:avLst/>
          </a:prstGeom>
          <a:noFill/>
          <a:ln>
            <a:noFill/>
          </a:ln>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Font typeface="Mulish SemiBold"/>
              <a:buAutoNum type="arabicPeriod"/>
              <a:defRPr/>
            </a:lvl1pPr>
            <a:lvl2pPr marL="914400" lvl="1" indent="-330200" algn="l">
              <a:lnSpc>
                <a:spcPct val="100000"/>
              </a:lnSpc>
              <a:spcBef>
                <a:spcPts val="0"/>
              </a:spcBef>
              <a:spcAft>
                <a:spcPts val="0"/>
              </a:spcAft>
              <a:buSzPts val="1600"/>
              <a:buFont typeface="Roboto Condensed Light"/>
              <a:buAutoNum type="alphaLcPeriod"/>
              <a:defRPr sz="1600"/>
            </a:lvl2pPr>
            <a:lvl3pPr marL="1371600" lvl="2" indent="-330200" algn="l">
              <a:lnSpc>
                <a:spcPct val="100000"/>
              </a:lnSpc>
              <a:spcBef>
                <a:spcPts val="0"/>
              </a:spcBef>
              <a:spcAft>
                <a:spcPts val="0"/>
              </a:spcAft>
              <a:buSzPts val="1600"/>
              <a:buFont typeface="Roboto Condensed Light"/>
              <a:buAutoNum type="romanLcPeriod"/>
              <a:defRPr sz="1600"/>
            </a:lvl3pPr>
            <a:lvl4pPr marL="1828800" lvl="3" indent="-330200" algn="l">
              <a:lnSpc>
                <a:spcPct val="100000"/>
              </a:lnSpc>
              <a:spcBef>
                <a:spcPts val="0"/>
              </a:spcBef>
              <a:spcAft>
                <a:spcPts val="0"/>
              </a:spcAft>
              <a:buSzPts val="1600"/>
              <a:buFont typeface="Roboto Condensed Light"/>
              <a:buAutoNum type="arabicPeriod"/>
              <a:defRPr sz="1600"/>
            </a:lvl4pPr>
            <a:lvl5pPr marL="2286000" lvl="4" indent="-330200" algn="l">
              <a:lnSpc>
                <a:spcPct val="100000"/>
              </a:lnSpc>
              <a:spcBef>
                <a:spcPts val="0"/>
              </a:spcBef>
              <a:spcAft>
                <a:spcPts val="0"/>
              </a:spcAft>
              <a:buSzPts val="1600"/>
              <a:buFont typeface="Roboto Condensed Light"/>
              <a:buAutoNum type="alphaLcPeriod"/>
              <a:defRPr sz="1600"/>
            </a:lvl5pPr>
            <a:lvl6pPr marL="2743200" lvl="5" indent="-330200" algn="l">
              <a:lnSpc>
                <a:spcPct val="100000"/>
              </a:lnSpc>
              <a:spcBef>
                <a:spcPts val="0"/>
              </a:spcBef>
              <a:spcAft>
                <a:spcPts val="0"/>
              </a:spcAft>
              <a:buSzPts val="1600"/>
              <a:buFont typeface="Roboto Condensed Light"/>
              <a:buAutoNum type="romanLcPeriod"/>
              <a:defRPr sz="1600"/>
            </a:lvl6pPr>
            <a:lvl7pPr marL="3200400" lvl="6" indent="-330200" algn="l">
              <a:lnSpc>
                <a:spcPct val="100000"/>
              </a:lnSpc>
              <a:spcBef>
                <a:spcPts val="0"/>
              </a:spcBef>
              <a:spcAft>
                <a:spcPts val="0"/>
              </a:spcAft>
              <a:buSzPts val="1600"/>
              <a:buFont typeface="Roboto Condensed Light"/>
              <a:buAutoNum type="arabicPeriod"/>
              <a:defRPr sz="1600"/>
            </a:lvl7pPr>
            <a:lvl8pPr marL="3657600" lvl="7" indent="-330200" algn="l">
              <a:lnSpc>
                <a:spcPct val="100000"/>
              </a:lnSpc>
              <a:spcBef>
                <a:spcPts val="0"/>
              </a:spcBef>
              <a:spcAft>
                <a:spcPts val="0"/>
              </a:spcAft>
              <a:buSzPts val="1600"/>
              <a:buFont typeface="Roboto Condensed Light"/>
              <a:buAutoNum type="alphaLcPeriod"/>
              <a:defRPr sz="1600"/>
            </a:lvl8pPr>
            <a:lvl9pPr marL="4114800" lvl="8" indent="-330200" algn="l">
              <a:lnSpc>
                <a:spcPct val="100000"/>
              </a:lnSpc>
              <a:spcBef>
                <a:spcPts val="0"/>
              </a:spcBef>
              <a:spcAft>
                <a:spcPts val="0"/>
              </a:spcAft>
              <a:buSzPts val="1600"/>
              <a:buFont typeface="Roboto Condensed Light"/>
              <a:buAutoNum type="romanLcPeriod"/>
              <a:defRPr sz="1600"/>
            </a:lvl9pPr>
          </a:lstStyle>
          <a:p>
            <a:endParaRPr/>
          </a:p>
        </p:txBody>
      </p:sp>
      <p:pic>
        <p:nvPicPr>
          <p:cNvPr id="360" name="Google Shape;360;p21"/>
          <p:cNvPicPr preferRelativeResize="0"/>
          <p:nvPr/>
        </p:nvPicPr>
        <p:blipFill rotWithShape="1">
          <a:blip r:embed="rId2">
            <a:alphaModFix/>
          </a:blip>
          <a:srcRect/>
          <a:stretch/>
        </p:blipFill>
        <p:spPr>
          <a:xfrm>
            <a:off x="8331052" y="991596"/>
            <a:ext cx="748000" cy="698479"/>
          </a:xfrm>
          <a:prstGeom prst="rect">
            <a:avLst/>
          </a:prstGeom>
          <a:noFill/>
          <a:ln>
            <a:noFill/>
          </a:ln>
        </p:spPr>
      </p:pic>
      <p:pic>
        <p:nvPicPr>
          <p:cNvPr id="361" name="Google Shape;361;p21"/>
          <p:cNvPicPr preferRelativeResize="0"/>
          <p:nvPr/>
        </p:nvPicPr>
        <p:blipFill rotWithShape="1">
          <a:blip r:embed="rId2">
            <a:alphaModFix/>
          </a:blip>
          <a:srcRect/>
          <a:stretch/>
        </p:blipFill>
        <p:spPr>
          <a:xfrm>
            <a:off x="492838" y="1170325"/>
            <a:ext cx="440784" cy="411600"/>
          </a:xfrm>
          <a:prstGeom prst="rect">
            <a:avLst/>
          </a:prstGeom>
          <a:noFill/>
          <a:ln>
            <a:noFill/>
          </a:ln>
        </p:spPr>
      </p:pic>
      <p:pic>
        <p:nvPicPr>
          <p:cNvPr id="362" name="Google Shape;362;p21"/>
          <p:cNvPicPr preferRelativeResize="0"/>
          <p:nvPr/>
        </p:nvPicPr>
        <p:blipFill rotWithShape="1">
          <a:blip r:embed="rId2">
            <a:alphaModFix/>
          </a:blip>
          <a:srcRect/>
          <a:stretch/>
        </p:blipFill>
        <p:spPr>
          <a:xfrm>
            <a:off x="148963" y="1581925"/>
            <a:ext cx="440784" cy="411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150"/>
        <p:cNvGrpSpPr/>
        <p:nvPr/>
      </p:nvGrpSpPr>
      <p:grpSpPr>
        <a:xfrm>
          <a:off x="0" y="0"/>
          <a:ext cx="0" cy="0"/>
          <a:chOff x="0" y="0"/>
          <a:chExt cx="0" cy="0"/>
        </a:xfrm>
      </p:grpSpPr>
      <p:grpSp>
        <p:nvGrpSpPr>
          <p:cNvPr id="3151" name="Google Shape;3151;p39"/>
          <p:cNvGrpSpPr/>
          <p:nvPr/>
        </p:nvGrpSpPr>
        <p:grpSpPr>
          <a:xfrm>
            <a:off x="1" y="4"/>
            <a:ext cx="9144034" cy="5130405"/>
            <a:chOff x="241825" y="855000"/>
            <a:chExt cx="7138200" cy="4005000"/>
          </a:xfrm>
        </p:grpSpPr>
        <p:sp>
          <p:nvSpPr>
            <p:cNvPr id="3152" name="Google Shape;3152;p39"/>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3" name="Google Shape;3153;p39"/>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4" name="Google Shape;3154;p39"/>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5" name="Google Shape;3155;p39"/>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6" name="Google Shape;3156;p39"/>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7" name="Google Shape;3157;p39"/>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8" name="Google Shape;3158;p39"/>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9" name="Google Shape;3159;p39"/>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0" name="Google Shape;3160;p39"/>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1" name="Google Shape;3161;p39"/>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2" name="Google Shape;3162;p39"/>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3" name="Google Shape;3163;p39"/>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4" name="Google Shape;3164;p39"/>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5" name="Google Shape;3165;p39"/>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6" name="Google Shape;3166;p39"/>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7" name="Google Shape;3167;p39"/>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8" name="Google Shape;3168;p39"/>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9" name="Google Shape;3169;p39"/>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0" name="Google Shape;3170;p39"/>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1" name="Google Shape;3171;p39"/>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2" name="Google Shape;3172;p39"/>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3" name="Google Shape;3173;p39"/>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4" name="Google Shape;3174;p39"/>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5" name="Google Shape;3175;p39"/>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6" name="Google Shape;3176;p39"/>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7" name="Google Shape;3177;p39"/>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8" name="Google Shape;3178;p39"/>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9" name="Google Shape;3179;p39"/>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0" name="Google Shape;3180;p39"/>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1" name="Google Shape;3181;p39"/>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2" name="Google Shape;3182;p39"/>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3" name="Google Shape;3183;p39"/>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4" name="Google Shape;3184;p39"/>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5" name="Google Shape;3185;p39"/>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6" name="Google Shape;3186;p39"/>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7" name="Google Shape;3187;p39"/>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8" name="Google Shape;3188;p39"/>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9" name="Google Shape;3189;p39"/>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0" name="Google Shape;3190;p39"/>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1" name="Google Shape;3191;p39"/>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2" name="Google Shape;3192;p39"/>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3" name="Google Shape;3193;p39"/>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4" name="Google Shape;3194;p39"/>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5" name="Google Shape;3195;p39"/>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6" name="Google Shape;3196;p39"/>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7" name="Google Shape;3197;p39"/>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8" name="Google Shape;3198;p39"/>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9" name="Google Shape;3199;p39"/>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0" name="Google Shape;3200;p39"/>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1" name="Google Shape;3201;p39"/>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2" name="Google Shape;3202;p39"/>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3" name="Google Shape;3203;p39"/>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4" name="Google Shape;3204;p39"/>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5" name="Google Shape;3205;p39"/>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6" name="Google Shape;3206;p39"/>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7" name="Google Shape;3207;p39"/>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8" name="Google Shape;3208;p39"/>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9" name="Google Shape;3209;p39"/>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0" name="Google Shape;3210;p39"/>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1" name="Google Shape;3211;p39"/>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2" name="Google Shape;3212;p39"/>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3" name="Google Shape;3213;p39"/>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4" name="Google Shape;3214;p39"/>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5" name="Google Shape;3215;p39"/>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6" name="Google Shape;3216;p39"/>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7" name="Google Shape;3217;p39"/>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8" name="Google Shape;3218;p39"/>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9" name="Google Shape;3219;p39"/>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0" name="Google Shape;3220;p39"/>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1" name="Google Shape;3221;p39"/>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2" name="Google Shape;3222;p39"/>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3" name="Google Shape;3223;p39"/>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4" name="Google Shape;3224;p39"/>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5" name="Google Shape;3225;p39"/>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6" name="Google Shape;3226;p39"/>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7" name="Google Shape;3227;p39"/>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8" name="Google Shape;3228;p39"/>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9" name="Google Shape;3229;p39"/>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0" name="Google Shape;3230;p39"/>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1" name="Google Shape;3231;p39"/>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2" name="Google Shape;3232;p39"/>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3" name="Google Shape;3233;p39"/>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4" name="Google Shape;3234;p39"/>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5" name="Google Shape;3235;p39"/>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6" name="Google Shape;3236;p39"/>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7" name="Google Shape;3237;p39"/>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8" name="Google Shape;3238;p39"/>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9" name="Google Shape;3239;p39"/>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0" name="Google Shape;3240;p39"/>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1" name="Google Shape;3241;p39"/>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2" name="Google Shape;3242;p39"/>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3" name="Google Shape;3243;p39"/>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4" name="Google Shape;3244;p39"/>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5" name="Google Shape;3245;p39"/>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6" name="Google Shape;3246;p39"/>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7" name="Google Shape;3247;p39"/>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8" name="Google Shape;3248;p39"/>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9" name="Google Shape;3249;p39"/>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0" name="Google Shape;3250;p39"/>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1" name="Google Shape;3251;p39"/>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2" name="Google Shape;3252;p39"/>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3" name="Google Shape;3253;p39"/>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4" name="Google Shape;3254;p39"/>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5" name="Google Shape;3255;p39"/>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6" name="Google Shape;3256;p39"/>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7" name="Google Shape;3257;p39"/>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8" name="Google Shape;3258;p39"/>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9" name="Google Shape;3259;p39"/>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0" name="Google Shape;3260;p39"/>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1" name="Google Shape;3261;p39"/>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2" name="Google Shape;3262;p39"/>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3" name="Google Shape;3263;p39"/>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4" name="Google Shape;3264;p39"/>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5" name="Google Shape;3265;p39"/>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6" name="Google Shape;3266;p39"/>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7" name="Google Shape;3267;p39"/>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8" name="Google Shape;3268;p39"/>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9" name="Google Shape;3269;p39"/>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0" name="Google Shape;3270;p39"/>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1" name="Google Shape;3271;p39"/>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2" name="Google Shape;3272;p39"/>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3" name="Google Shape;3273;p39"/>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4" name="Google Shape;3274;p39"/>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5" name="Google Shape;3275;p39"/>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6" name="Google Shape;3276;p39"/>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7" name="Google Shape;3277;p39"/>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8" name="Google Shape;3278;p39"/>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9" name="Google Shape;3279;p39"/>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0" name="Google Shape;3280;p39"/>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1" name="Google Shape;3281;p39"/>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2" name="Google Shape;3282;p39"/>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3" name="Google Shape;3283;p39"/>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4" name="Google Shape;3284;p39"/>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5" name="Google Shape;3285;p39"/>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6" name="Google Shape;3286;p39"/>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7" name="Google Shape;3287;p39"/>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8" name="Google Shape;3288;p39"/>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9" name="Google Shape;3289;p39"/>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0" name="Google Shape;3290;p39"/>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1" name="Google Shape;3291;p39"/>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2" name="Google Shape;3292;p39"/>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3" name="Google Shape;3293;p39"/>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4" name="Google Shape;3294;p39"/>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5" name="Google Shape;3295;p39"/>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6" name="Google Shape;3296;p39"/>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7" name="Google Shape;3297;p39"/>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8" name="Google Shape;3298;p39"/>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9" name="Google Shape;3299;p39"/>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0" name="Google Shape;3300;p39"/>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1" name="Google Shape;3301;p39"/>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2" name="Google Shape;3302;p39"/>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3" name="Google Shape;3303;p39"/>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4" name="Google Shape;3304;p39"/>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5" name="Google Shape;3305;p39"/>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6" name="Google Shape;3306;p39"/>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7" name="Google Shape;3307;p39"/>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8" name="Google Shape;3308;p39"/>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9" name="Google Shape;3309;p39"/>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0" name="Google Shape;3310;p39"/>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1" name="Google Shape;3311;p39"/>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2" name="Google Shape;3312;p39"/>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3" name="Google Shape;3313;p39"/>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4" name="Google Shape;3314;p39"/>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5" name="Google Shape;3315;p39"/>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6" name="Google Shape;3316;p39"/>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7" name="Google Shape;3317;p39"/>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8" name="Google Shape;3318;p39"/>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9" name="Google Shape;3319;p39"/>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0" name="Google Shape;3320;p39"/>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1" name="Google Shape;3321;p39"/>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2" name="Google Shape;3322;p39"/>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23" name="Google Shape;3323;p39"/>
          <p:cNvSpPr txBox="1">
            <a:spLocks noGrp="1"/>
          </p:cNvSpPr>
          <p:nvPr>
            <p:ph type="title"/>
          </p:nvPr>
        </p:nvSpPr>
        <p:spPr>
          <a:xfrm>
            <a:off x="2412884" y="1646520"/>
            <a:ext cx="19782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200" b="1">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324" name="Google Shape;3324;p39"/>
          <p:cNvSpPr txBox="1">
            <a:spLocks noGrp="1"/>
          </p:cNvSpPr>
          <p:nvPr>
            <p:ph type="subTitle" idx="1"/>
          </p:nvPr>
        </p:nvSpPr>
        <p:spPr>
          <a:xfrm>
            <a:off x="2412884" y="1863951"/>
            <a:ext cx="19782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25" name="Google Shape;3325;p39"/>
          <p:cNvSpPr txBox="1">
            <a:spLocks noGrp="1"/>
          </p:cNvSpPr>
          <p:nvPr>
            <p:ph type="title" idx="2"/>
          </p:nvPr>
        </p:nvSpPr>
        <p:spPr>
          <a:xfrm>
            <a:off x="5769224" y="1646520"/>
            <a:ext cx="19782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200" b="1">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326" name="Google Shape;3326;p39"/>
          <p:cNvSpPr txBox="1">
            <a:spLocks noGrp="1"/>
          </p:cNvSpPr>
          <p:nvPr>
            <p:ph type="subTitle" idx="3"/>
          </p:nvPr>
        </p:nvSpPr>
        <p:spPr>
          <a:xfrm>
            <a:off x="5769224" y="1863951"/>
            <a:ext cx="19782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27" name="Google Shape;3327;p39"/>
          <p:cNvSpPr txBox="1">
            <a:spLocks noGrp="1"/>
          </p:cNvSpPr>
          <p:nvPr>
            <p:ph type="title" idx="4"/>
          </p:nvPr>
        </p:nvSpPr>
        <p:spPr>
          <a:xfrm>
            <a:off x="2412884" y="3199081"/>
            <a:ext cx="19752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200" b="1">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328" name="Google Shape;3328;p39"/>
          <p:cNvSpPr txBox="1">
            <a:spLocks noGrp="1"/>
          </p:cNvSpPr>
          <p:nvPr>
            <p:ph type="subTitle" idx="5"/>
          </p:nvPr>
        </p:nvSpPr>
        <p:spPr>
          <a:xfrm>
            <a:off x="2412884" y="3416512"/>
            <a:ext cx="19782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29" name="Google Shape;3329;p39"/>
          <p:cNvSpPr txBox="1">
            <a:spLocks noGrp="1"/>
          </p:cNvSpPr>
          <p:nvPr>
            <p:ph type="title" idx="6"/>
          </p:nvPr>
        </p:nvSpPr>
        <p:spPr>
          <a:xfrm>
            <a:off x="5769224" y="3199081"/>
            <a:ext cx="19782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200" b="1">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330" name="Google Shape;3330;p39"/>
          <p:cNvSpPr txBox="1">
            <a:spLocks noGrp="1"/>
          </p:cNvSpPr>
          <p:nvPr>
            <p:ph type="subTitle" idx="7"/>
          </p:nvPr>
        </p:nvSpPr>
        <p:spPr>
          <a:xfrm>
            <a:off x="5769224" y="3416512"/>
            <a:ext cx="19782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31" name="Google Shape;3331;p39"/>
          <p:cNvSpPr txBox="1">
            <a:spLocks noGrp="1"/>
          </p:cNvSpPr>
          <p:nvPr>
            <p:ph type="title" idx="8"/>
          </p:nvPr>
        </p:nvSpPr>
        <p:spPr>
          <a:xfrm>
            <a:off x="720000" y="365760"/>
            <a:ext cx="7704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pic>
        <p:nvPicPr>
          <p:cNvPr id="3332" name="Google Shape;3332;p39"/>
          <p:cNvPicPr preferRelativeResize="0"/>
          <p:nvPr/>
        </p:nvPicPr>
        <p:blipFill rotWithShape="1">
          <a:blip r:embed="rId2">
            <a:alphaModFix/>
          </a:blip>
          <a:srcRect/>
          <a:stretch/>
        </p:blipFill>
        <p:spPr>
          <a:xfrm>
            <a:off x="8141501" y="1143050"/>
            <a:ext cx="440784" cy="411600"/>
          </a:xfrm>
          <a:prstGeom prst="rect">
            <a:avLst/>
          </a:prstGeom>
          <a:noFill/>
          <a:ln>
            <a:noFill/>
          </a:ln>
        </p:spPr>
      </p:pic>
      <p:pic>
        <p:nvPicPr>
          <p:cNvPr id="3333" name="Google Shape;3333;p39"/>
          <p:cNvPicPr preferRelativeResize="0"/>
          <p:nvPr/>
        </p:nvPicPr>
        <p:blipFill rotWithShape="1">
          <a:blip r:embed="rId2">
            <a:alphaModFix/>
          </a:blip>
          <a:srcRect/>
          <a:stretch/>
        </p:blipFill>
        <p:spPr>
          <a:xfrm>
            <a:off x="8506076" y="465400"/>
            <a:ext cx="440784" cy="411600"/>
          </a:xfrm>
          <a:prstGeom prst="rect">
            <a:avLst/>
          </a:prstGeom>
          <a:noFill/>
          <a:ln>
            <a:noFill/>
          </a:ln>
        </p:spPr>
      </p:pic>
      <p:pic>
        <p:nvPicPr>
          <p:cNvPr id="3334" name="Google Shape;3334;p39"/>
          <p:cNvPicPr preferRelativeResize="0"/>
          <p:nvPr/>
        </p:nvPicPr>
        <p:blipFill rotWithShape="1">
          <a:blip r:embed="rId2">
            <a:alphaModFix/>
          </a:blip>
          <a:srcRect/>
          <a:stretch/>
        </p:blipFill>
        <p:spPr>
          <a:xfrm>
            <a:off x="110627" y="1180858"/>
            <a:ext cx="748000" cy="698479"/>
          </a:xfrm>
          <a:prstGeom prst="rect">
            <a:avLst/>
          </a:prstGeom>
          <a:noFill/>
          <a:ln>
            <a:noFill/>
          </a:ln>
        </p:spPr>
      </p:pic>
      <p:grpSp>
        <p:nvGrpSpPr>
          <p:cNvPr id="3335" name="Google Shape;3335;p39"/>
          <p:cNvGrpSpPr/>
          <p:nvPr/>
        </p:nvGrpSpPr>
        <p:grpSpPr>
          <a:xfrm>
            <a:off x="228594" y="2949362"/>
            <a:ext cx="1056393" cy="1908565"/>
            <a:chOff x="3074069" y="2899524"/>
            <a:chExt cx="1056393" cy="1908565"/>
          </a:xfrm>
        </p:grpSpPr>
        <p:sp>
          <p:nvSpPr>
            <p:cNvPr id="3336" name="Google Shape;3336;p39"/>
            <p:cNvSpPr/>
            <p:nvPr/>
          </p:nvSpPr>
          <p:spPr>
            <a:xfrm>
              <a:off x="3791142" y="4642217"/>
              <a:ext cx="339320" cy="165872"/>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7" name="Google Shape;3337;p39"/>
            <p:cNvSpPr/>
            <p:nvPr/>
          </p:nvSpPr>
          <p:spPr>
            <a:xfrm>
              <a:off x="3074069" y="4269025"/>
              <a:ext cx="747986" cy="365669"/>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38" name="Google Shape;3338;p39"/>
            <p:cNvPicPr preferRelativeResize="0"/>
            <p:nvPr/>
          </p:nvPicPr>
          <p:blipFill rotWithShape="1">
            <a:blip r:embed="rId3">
              <a:alphaModFix/>
            </a:blip>
            <a:srcRect/>
            <a:stretch/>
          </p:blipFill>
          <p:spPr>
            <a:xfrm>
              <a:off x="3097525" y="2899524"/>
              <a:ext cx="996225" cy="1890674"/>
            </a:xfrm>
            <a:prstGeom prst="rect">
              <a:avLst/>
            </a:prstGeom>
            <a:noFill/>
            <a:ln>
              <a:noFill/>
            </a:ln>
          </p:spPr>
        </p:pic>
      </p:grpSp>
      <p:grpSp>
        <p:nvGrpSpPr>
          <p:cNvPr id="3339" name="Google Shape;3339;p39"/>
          <p:cNvGrpSpPr/>
          <p:nvPr/>
        </p:nvGrpSpPr>
        <p:grpSpPr>
          <a:xfrm>
            <a:off x="8228057" y="3030400"/>
            <a:ext cx="607857" cy="1564762"/>
            <a:chOff x="3854725" y="4703200"/>
            <a:chExt cx="607857" cy="1564762"/>
          </a:xfrm>
        </p:grpSpPr>
        <p:sp>
          <p:nvSpPr>
            <p:cNvPr id="3340" name="Google Shape;3340;p39"/>
            <p:cNvSpPr/>
            <p:nvPr/>
          </p:nvSpPr>
          <p:spPr>
            <a:xfrm>
              <a:off x="3990648" y="6074950"/>
              <a:ext cx="471934" cy="193012"/>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41" name="Google Shape;3341;p39"/>
            <p:cNvPicPr preferRelativeResize="0"/>
            <p:nvPr/>
          </p:nvPicPr>
          <p:blipFill rotWithShape="1">
            <a:blip r:embed="rId4">
              <a:alphaModFix/>
            </a:blip>
            <a:srcRect/>
            <a:stretch/>
          </p:blipFill>
          <p:spPr>
            <a:xfrm>
              <a:off x="3854725" y="4703200"/>
              <a:ext cx="550520" cy="1527800"/>
            </a:xfrm>
            <a:prstGeom prst="rect">
              <a:avLst/>
            </a:prstGeom>
            <a:noFill/>
            <a:ln>
              <a:noFill/>
            </a:ln>
          </p:spPr>
        </p:pic>
      </p:grpSp>
      <p:grpSp>
        <p:nvGrpSpPr>
          <p:cNvPr id="3342" name="Google Shape;3342;p39"/>
          <p:cNvGrpSpPr/>
          <p:nvPr/>
        </p:nvGrpSpPr>
        <p:grpSpPr>
          <a:xfrm flipH="1">
            <a:off x="7368875" y="4316149"/>
            <a:ext cx="590214" cy="559201"/>
            <a:chOff x="5582137" y="3881374"/>
            <a:chExt cx="590214" cy="559201"/>
          </a:xfrm>
        </p:grpSpPr>
        <p:sp>
          <p:nvSpPr>
            <p:cNvPr id="3343" name="Google Shape;3343;p39"/>
            <p:cNvSpPr/>
            <p:nvPr/>
          </p:nvSpPr>
          <p:spPr>
            <a:xfrm>
              <a:off x="5582137" y="4167561"/>
              <a:ext cx="590214" cy="273014"/>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44" name="Google Shape;3344;p39"/>
            <p:cNvPicPr preferRelativeResize="0"/>
            <p:nvPr/>
          </p:nvPicPr>
          <p:blipFill rotWithShape="1">
            <a:blip r:embed="rId5">
              <a:alphaModFix/>
            </a:blip>
            <a:srcRect/>
            <a:stretch/>
          </p:blipFill>
          <p:spPr>
            <a:xfrm>
              <a:off x="5621851" y="3881374"/>
              <a:ext cx="499229" cy="523825"/>
            </a:xfrm>
            <a:prstGeom prst="rect">
              <a:avLst/>
            </a:prstGeom>
            <a:noFill/>
            <a:ln>
              <a:noFill/>
            </a:ln>
          </p:spPr>
        </p:pic>
      </p:grpSp>
      <p:grpSp>
        <p:nvGrpSpPr>
          <p:cNvPr id="3345" name="Google Shape;3345;p39"/>
          <p:cNvGrpSpPr/>
          <p:nvPr/>
        </p:nvGrpSpPr>
        <p:grpSpPr>
          <a:xfrm flipH="1">
            <a:off x="7842425" y="4435924"/>
            <a:ext cx="590214" cy="559201"/>
            <a:chOff x="5582137" y="3881374"/>
            <a:chExt cx="590214" cy="559201"/>
          </a:xfrm>
        </p:grpSpPr>
        <p:sp>
          <p:nvSpPr>
            <p:cNvPr id="3346" name="Google Shape;3346;p39"/>
            <p:cNvSpPr/>
            <p:nvPr/>
          </p:nvSpPr>
          <p:spPr>
            <a:xfrm>
              <a:off x="5582137" y="4167561"/>
              <a:ext cx="590214" cy="273014"/>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47" name="Google Shape;3347;p39"/>
            <p:cNvPicPr preferRelativeResize="0"/>
            <p:nvPr/>
          </p:nvPicPr>
          <p:blipFill rotWithShape="1">
            <a:blip r:embed="rId5">
              <a:alphaModFix/>
            </a:blip>
            <a:srcRect/>
            <a:stretch/>
          </p:blipFill>
          <p:spPr>
            <a:xfrm>
              <a:off x="5621851" y="3881374"/>
              <a:ext cx="499229" cy="523825"/>
            </a:xfrm>
            <a:prstGeom prst="rect">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348"/>
        <p:cNvGrpSpPr/>
        <p:nvPr/>
      </p:nvGrpSpPr>
      <p:grpSpPr>
        <a:xfrm>
          <a:off x="0" y="0"/>
          <a:ext cx="0" cy="0"/>
          <a:chOff x="0" y="0"/>
          <a:chExt cx="0" cy="0"/>
        </a:xfrm>
      </p:grpSpPr>
      <p:grpSp>
        <p:nvGrpSpPr>
          <p:cNvPr id="3349" name="Google Shape;3349;p40"/>
          <p:cNvGrpSpPr/>
          <p:nvPr/>
        </p:nvGrpSpPr>
        <p:grpSpPr>
          <a:xfrm>
            <a:off x="1" y="4"/>
            <a:ext cx="9144034" cy="5130405"/>
            <a:chOff x="241825" y="855000"/>
            <a:chExt cx="7138200" cy="4005000"/>
          </a:xfrm>
        </p:grpSpPr>
        <p:sp>
          <p:nvSpPr>
            <p:cNvPr id="3350" name="Google Shape;3350;p40"/>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1" name="Google Shape;3351;p40"/>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2" name="Google Shape;3352;p40"/>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3" name="Google Shape;3353;p40"/>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4" name="Google Shape;3354;p40"/>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5" name="Google Shape;3355;p40"/>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6" name="Google Shape;3356;p40"/>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7" name="Google Shape;3357;p40"/>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8" name="Google Shape;3358;p40"/>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9" name="Google Shape;3359;p40"/>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0" name="Google Shape;3360;p40"/>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1" name="Google Shape;3361;p40"/>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2" name="Google Shape;3362;p40"/>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3" name="Google Shape;3363;p40"/>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4" name="Google Shape;3364;p40"/>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5" name="Google Shape;3365;p40"/>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6" name="Google Shape;3366;p40"/>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7" name="Google Shape;3367;p40"/>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8" name="Google Shape;3368;p40"/>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9" name="Google Shape;3369;p40"/>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0" name="Google Shape;3370;p40"/>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1" name="Google Shape;3371;p40"/>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2" name="Google Shape;3372;p40"/>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3" name="Google Shape;3373;p40"/>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4" name="Google Shape;3374;p40"/>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5" name="Google Shape;3375;p40"/>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6" name="Google Shape;3376;p40"/>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7" name="Google Shape;3377;p40"/>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8" name="Google Shape;3378;p40"/>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9" name="Google Shape;3379;p40"/>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0" name="Google Shape;3380;p40"/>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1" name="Google Shape;3381;p40"/>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2" name="Google Shape;3382;p40"/>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3" name="Google Shape;3383;p40"/>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4" name="Google Shape;3384;p40"/>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5" name="Google Shape;3385;p40"/>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6" name="Google Shape;3386;p40"/>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7" name="Google Shape;3387;p40"/>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8" name="Google Shape;3388;p40"/>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9" name="Google Shape;3389;p40"/>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0" name="Google Shape;3390;p40"/>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1" name="Google Shape;3391;p40"/>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2" name="Google Shape;3392;p40"/>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3" name="Google Shape;3393;p40"/>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4" name="Google Shape;3394;p40"/>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5" name="Google Shape;3395;p40"/>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6" name="Google Shape;3396;p40"/>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7" name="Google Shape;3397;p40"/>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8" name="Google Shape;3398;p40"/>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9" name="Google Shape;3399;p40"/>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0" name="Google Shape;3400;p40"/>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1" name="Google Shape;3401;p40"/>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2" name="Google Shape;3402;p40"/>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3" name="Google Shape;3403;p40"/>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4" name="Google Shape;3404;p40"/>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5" name="Google Shape;3405;p40"/>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6" name="Google Shape;3406;p40"/>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7" name="Google Shape;3407;p40"/>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8" name="Google Shape;3408;p40"/>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9" name="Google Shape;3409;p40"/>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0" name="Google Shape;3410;p40"/>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1" name="Google Shape;3411;p40"/>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2" name="Google Shape;3412;p40"/>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3" name="Google Shape;3413;p40"/>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4" name="Google Shape;3414;p40"/>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5" name="Google Shape;3415;p40"/>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6" name="Google Shape;3416;p40"/>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7" name="Google Shape;3417;p40"/>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8" name="Google Shape;3418;p40"/>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9" name="Google Shape;3419;p40"/>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0" name="Google Shape;3420;p40"/>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1" name="Google Shape;3421;p40"/>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2" name="Google Shape;3422;p40"/>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3" name="Google Shape;3423;p40"/>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4" name="Google Shape;3424;p40"/>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5" name="Google Shape;3425;p40"/>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6" name="Google Shape;3426;p40"/>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7" name="Google Shape;3427;p40"/>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8" name="Google Shape;3428;p40"/>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9" name="Google Shape;3429;p40"/>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0" name="Google Shape;3430;p40"/>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1" name="Google Shape;3431;p40"/>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2" name="Google Shape;3432;p40"/>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3" name="Google Shape;3433;p40"/>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4" name="Google Shape;3434;p40"/>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5" name="Google Shape;3435;p40"/>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6" name="Google Shape;3436;p40"/>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7" name="Google Shape;3437;p40"/>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8" name="Google Shape;3438;p40"/>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9" name="Google Shape;3439;p40"/>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0" name="Google Shape;3440;p40"/>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1" name="Google Shape;3441;p40"/>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2" name="Google Shape;3442;p40"/>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3" name="Google Shape;3443;p40"/>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4" name="Google Shape;3444;p40"/>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5" name="Google Shape;3445;p40"/>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6" name="Google Shape;3446;p40"/>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7" name="Google Shape;3447;p40"/>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8" name="Google Shape;3448;p40"/>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9" name="Google Shape;3449;p40"/>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0" name="Google Shape;3450;p40"/>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1" name="Google Shape;3451;p40"/>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2" name="Google Shape;3452;p40"/>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3" name="Google Shape;3453;p40"/>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4" name="Google Shape;3454;p40"/>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5" name="Google Shape;3455;p40"/>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6" name="Google Shape;3456;p40"/>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7" name="Google Shape;3457;p40"/>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8" name="Google Shape;3458;p40"/>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9" name="Google Shape;3459;p40"/>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0" name="Google Shape;3460;p40"/>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1" name="Google Shape;3461;p40"/>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2" name="Google Shape;3462;p40"/>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3" name="Google Shape;3463;p40"/>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4" name="Google Shape;3464;p40"/>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5" name="Google Shape;3465;p40"/>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6" name="Google Shape;3466;p40"/>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7" name="Google Shape;3467;p40"/>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8" name="Google Shape;3468;p40"/>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9" name="Google Shape;3469;p40"/>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0" name="Google Shape;3470;p40"/>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1" name="Google Shape;3471;p40"/>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2" name="Google Shape;3472;p40"/>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3" name="Google Shape;3473;p40"/>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4" name="Google Shape;3474;p40"/>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5" name="Google Shape;3475;p40"/>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6" name="Google Shape;3476;p40"/>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7" name="Google Shape;3477;p40"/>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8" name="Google Shape;3478;p40"/>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9" name="Google Shape;3479;p40"/>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0" name="Google Shape;3480;p40"/>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1" name="Google Shape;3481;p40"/>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2" name="Google Shape;3482;p40"/>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3" name="Google Shape;3483;p40"/>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4" name="Google Shape;3484;p40"/>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5" name="Google Shape;3485;p40"/>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6" name="Google Shape;3486;p40"/>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7" name="Google Shape;3487;p40"/>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8" name="Google Shape;3488;p40"/>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9" name="Google Shape;3489;p40"/>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0" name="Google Shape;3490;p40"/>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1" name="Google Shape;3491;p40"/>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2" name="Google Shape;3492;p40"/>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3" name="Google Shape;3493;p40"/>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4" name="Google Shape;3494;p40"/>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5" name="Google Shape;3495;p40"/>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6" name="Google Shape;3496;p40"/>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7" name="Google Shape;3497;p40"/>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8" name="Google Shape;3498;p40"/>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9" name="Google Shape;3499;p40"/>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0" name="Google Shape;3500;p40"/>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1" name="Google Shape;3501;p40"/>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2" name="Google Shape;3502;p40"/>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3" name="Google Shape;3503;p40"/>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4" name="Google Shape;3504;p40"/>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5" name="Google Shape;3505;p40"/>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6" name="Google Shape;3506;p40"/>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7" name="Google Shape;3507;p40"/>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8" name="Google Shape;3508;p40"/>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9" name="Google Shape;3509;p40"/>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0" name="Google Shape;3510;p40"/>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1" name="Google Shape;3511;p40"/>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2" name="Google Shape;3512;p40"/>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3" name="Google Shape;3513;p40"/>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4" name="Google Shape;3514;p40"/>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5" name="Google Shape;3515;p40"/>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6" name="Google Shape;3516;p40"/>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7" name="Google Shape;3517;p40"/>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8" name="Google Shape;3518;p40"/>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9" name="Google Shape;3519;p40"/>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0" name="Google Shape;3520;p40"/>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21" name="Google Shape;3521;p40"/>
          <p:cNvSpPr txBox="1">
            <a:spLocks noGrp="1"/>
          </p:cNvSpPr>
          <p:nvPr>
            <p:ph type="title"/>
          </p:nvPr>
        </p:nvSpPr>
        <p:spPr>
          <a:xfrm>
            <a:off x="1958971" y="1273450"/>
            <a:ext cx="21612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522" name="Google Shape;3522;p40"/>
          <p:cNvSpPr txBox="1">
            <a:spLocks noGrp="1"/>
          </p:cNvSpPr>
          <p:nvPr>
            <p:ph type="subTitle" idx="1"/>
          </p:nvPr>
        </p:nvSpPr>
        <p:spPr>
          <a:xfrm>
            <a:off x="1958971" y="1488500"/>
            <a:ext cx="21612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23" name="Google Shape;3523;p40"/>
          <p:cNvSpPr txBox="1">
            <a:spLocks noGrp="1"/>
          </p:cNvSpPr>
          <p:nvPr>
            <p:ph type="title" idx="2"/>
          </p:nvPr>
        </p:nvSpPr>
        <p:spPr>
          <a:xfrm>
            <a:off x="5959413" y="1273450"/>
            <a:ext cx="21612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524" name="Google Shape;3524;p40"/>
          <p:cNvSpPr txBox="1">
            <a:spLocks noGrp="1"/>
          </p:cNvSpPr>
          <p:nvPr>
            <p:ph type="subTitle" idx="3"/>
          </p:nvPr>
        </p:nvSpPr>
        <p:spPr>
          <a:xfrm>
            <a:off x="5959413" y="1488500"/>
            <a:ext cx="21612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25" name="Google Shape;3525;p40"/>
          <p:cNvSpPr txBox="1">
            <a:spLocks noGrp="1"/>
          </p:cNvSpPr>
          <p:nvPr>
            <p:ph type="title" idx="4"/>
          </p:nvPr>
        </p:nvSpPr>
        <p:spPr>
          <a:xfrm>
            <a:off x="1958971" y="2459186"/>
            <a:ext cx="21612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526" name="Google Shape;3526;p40"/>
          <p:cNvSpPr txBox="1">
            <a:spLocks noGrp="1"/>
          </p:cNvSpPr>
          <p:nvPr>
            <p:ph type="subTitle" idx="5"/>
          </p:nvPr>
        </p:nvSpPr>
        <p:spPr>
          <a:xfrm>
            <a:off x="1958971" y="2674236"/>
            <a:ext cx="21612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27" name="Google Shape;3527;p40"/>
          <p:cNvSpPr txBox="1">
            <a:spLocks noGrp="1"/>
          </p:cNvSpPr>
          <p:nvPr>
            <p:ph type="title" idx="6"/>
          </p:nvPr>
        </p:nvSpPr>
        <p:spPr>
          <a:xfrm>
            <a:off x="5959413" y="2459186"/>
            <a:ext cx="21612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528" name="Google Shape;3528;p40"/>
          <p:cNvSpPr txBox="1">
            <a:spLocks noGrp="1"/>
          </p:cNvSpPr>
          <p:nvPr>
            <p:ph type="subTitle" idx="7"/>
          </p:nvPr>
        </p:nvSpPr>
        <p:spPr>
          <a:xfrm>
            <a:off x="5959413" y="2674236"/>
            <a:ext cx="21612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29" name="Google Shape;3529;p40"/>
          <p:cNvSpPr txBox="1">
            <a:spLocks noGrp="1"/>
          </p:cNvSpPr>
          <p:nvPr>
            <p:ph type="title" idx="8"/>
          </p:nvPr>
        </p:nvSpPr>
        <p:spPr>
          <a:xfrm>
            <a:off x="5959413" y="3634197"/>
            <a:ext cx="21612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530" name="Google Shape;3530;p40"/>
          <p:cNvSpPr txBox="1">
            <a:spLocks noGrp="1"/>
          </p:cNvSpPr>
          <p:nvPr>
            <p:ph type="subTitle" idx="9"/>
          </p:nvPr>
        </p:nvSpPr>
        <p:spPr>
          <a:xfrm>
            <a:off x="5959413" y="3849247"/>
            <a:ext cx="21612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31" name="Google Shape;3531;p40"/>
          <p:cNvSpPr txBox="1">
            <a:spLocks noGrp="1"/>
          </p:cNvSpPr>
          <p:nvPr>
            <p:ph type="title" idx="13"/>
          </p:nvPr>
        </p:nvSpPr>
        <p:spPr>
          <a:xfrm>
            <a:off x="1958971" y="3634197"/>
            <a:ext cx="21612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532" name="Google Shape;3532;p40"/>
          <p:cNvSpPr txBox="1">
            <a:spLocks noGrp="1"/>
          </p:cNvSpPr>
          <p:nvPr>
            <p:ph type="subTitle" idx="14"/>
          </p:nvPr>
        </p:nvSpPr>
        <p:spPr>
          <a:xfrm>
            <a:off x="1958971" y="3849247"/>
            <a:ext cx="21612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33" name="Google Shape;3533;p40"/>
          <p:cNvSpPr txBox="1">
            <a:spLocks noGrp="1"/>
          </p:cNvSpPr>
          <p:nvPr>
            <p:ph type="title" idx="15"/>
          </p:nvPr>
        </p:nvSpPr>
        <p:spPr>
          <a:xfrm>
            <a:off x="720000" y="365760"/>
            <a:ext cx="7704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pic>
        <p:nvPicPr>
          <p:cNvPr id="3534" name="Google Shape;3534;p40"/>
          <p:cNvPicPr preferRelativeResize="0"/>
          <p:nvPr/>
        </p:nvPicPr>
        <p:blipFill rotWithShape="1">
          <a:blip r:embed="rId2">
            <a:alphaModFix/>
          </a:blip>
          <a:srcRect/>
          <a:stretch/>
        </p:blipFill>
        <p:spPr>
          <a:xfrm>
            <a:off x="8537101" y="1447600"/>
            <a:ext cx="440784" cy="411600"/>
          </a:xfrm>
          <a:prstGeom prst="rect">
            <a:avLst/>
          </a:prstGeom>
          <a:noFill/>
          <a:ln>
            <a:noFill/>
          </a:ln>
        </p:spPr>
      </p:pic>
      <p:pic>
        <p:nvPicPr>
          <p:cNvPr id="3535" name="Google Shape;3535;p40"/>
          <p:cNvPicPr preferRelativeResize="0"/>
          <p:nvPr/>
        </p:nvPicPr>
        <p:blipFill rotWithShape="1">
          <a:blip r:embed="rId2">
            <a:alphaModFix/>
          </a:blip>
          <a:srcRect/>
          <a:stretch/>
        </p:blipFill>
        <p:spPr>
          <a:xfrm>
            <a:off x="8703226" y="807400"/>
            <a:ext cx="440784" cy="411600"/>
          </a:xfrm>
          <a:prstGeom prst="rect">
            <a:avLst/>
          </a:prstGeom>
          <a:noFill/>
          <a:ln>
            <a:noFill/>
          </a:ln>
        </p:spPr>
      </p:pic>
      <p:pic>
        <p:nvPicPr>
          <p:cNvPr id="3536" name="Google Shape;3536;p40"/>
          <p:cNvPicPr preferRelativeResize="0"/>
          <p:nvPr/>
        </p:nvPicPr>
        <p:blipFill rotWithShape="1">
          <a:blip r:embed="rId2">
            <a:alphaModFix/>
          </a:blip>
          <a:srcRect/>
          <a:stretch/>
        </p:blipFill>
        <p:spPr>
          <a:xfrm>
            <a:off x="112126" y="1076900"/>
            <a:ext cx="440784" cy="411600"/>
          </a:xfrm>
          <a:prstGeom prst="rect">
            <a:avLst/>
          </a:prstGeom>
          <a:noFill/>
          <a:ln>
            <a:noFill/>
          </a:ln>
        </p:spPr>
      </p:pic>
      <p:pic>
        <p:nvPicPr>
          <p:cNvPr id="3537" name="Google Shape;3537;p40"/>
          <p:cNvPicPr preferRelativeResize="0"/>
          <p:nvPr/>
        </p:nvPicPr>
        <p:blipFill rotWithShape="1">
          <a:blip r:embed="rId2">
            <a:alphaModFix/>
          </a:blip>
          <a:srcRect/>
          <a:stretch/>
        </p:blipFill>
        <p:spPr>
          <a:xfrm>
            <a:off x="409101" y="1498900"/>
            <a:ext cx="440784" cy="411600"/>
          </a:xfrm>
          <a:prstGeom prst="rect">
            <a:avLst/>
          </a:prstGeom>
          <a:noFill/>
          <a:ln>
            <a:noFill/>
          </a:ln>
        </p:spPr>
      </p:pic>
      <p:grpSp>
        <p:nvGrpSpPr>
          <p:cNvPr id="3538" name="Google Shape;3538;p40"/>
          <p:cNvGrpSpPr/>
          <p:nvPr/>
        </p:nvGrpSpPr>
        <p:grpSpPr>
          <a:xfrm>
            <a:off x="7691875" y="3876500"/>
            <a:ext cx="1452131" cy="1106875"/>
            <a:chOff x="3205000" y="3811625"/>
            <a:chExt cx="1452131" cy="1106875"/>
          </a:xfrm>
        </p:grpSpPr>
        <p:sp>
          <p:nvSpPr>
            <p:cNvPr id="3539" name="Google Shape;3539;p40"/>
            <p:cNvSpPr/>
            <p:nvPr/>
          </p:nvSpPr>
          <p:spPr>
            <a:xfrm>
              <a:off x="3205000" y="4591412"/>
              <a:ext cx="1007481" cy="256747"/>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540" name="Google Shape;3540;p40"/>
            <p:cNvPicPr preferRelativeResize="0"/>
            <p:nvPr/>
          </p:nvPicPr>
          <p:blipFill rotWithShape="1">
            <a:blip r:embed="rId3">
              <a:alphaModFix/>
            </a:blip>
            <a:srcRect/>
            <a:stretch/>
          </p:blipFill>
          <p:spPr>
            <a:xfrm>
              <a:off x="3361806" y="3811625"/>
              <a:ext cx="1295325" cy="1106875"/>
            </a:xfrm>
            <a:prstGeom prst="rect">
              <a:avLst/>
            </a:prstGeom>
            <a:noFill/>
            <a:ln>
              <a:noFill/>
            </a:ln>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3541"/>
        <p:cNvGrpSpPr/>
        <p:nvPr/>
      </p:nvGrpSpPr>
      <p:grpSpPr>
        <a:xfrm>
          <a:off x="0" y="0"/>
          <a:ext cx="0" cy="0"/>
          <a:chOff x="0" y="0"/>
          <a:chExt cx="0" cy="0"/>
        </a:xfrm>
      </p:grpSpPr>
      <p:grpSp>
        <p:nvGrpSpPr>
          <p:cNvPr id="3542" name="Google Shape;3542;p41"/>
          <p:cNvGrpSpPr/>
          <p:nvPr/>
        </p:nvGrpSpPr>
        <p:grpSpPr>
          <a:xfrm>
            <a:off x="1" y="4"/>
            <a:ext cx="9144034" cy="5130405"/>
            <a:chOff x="241825" y="855000"/>
            <a:chExt cx="7138200" cy="4005000"/>
          </a:xfrm>
        </p:grpSpPr>
        <p:sp>
          <p:nvSpPr>
            <p:cNvPr id="3543" name="Google Shape;3543;p41"/>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4" name="Google Shape;3544;p41"/>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5" name="Google Shape;3545;p41"/>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6" name="Google Shape;3546;p41"/>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7" name="Google Shape;3547;p41"/>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8" name="Google Shape;3548;p41"/>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9" name="Google Shape;3549;p41"/>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0" name="Google Shape;3550;p41"/>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1" name="Google Shape;3551;p41"/>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2" name="Google Shape;3552;p41"/>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3" name="Google Shape;3553;p41"/>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4" name="Google Shape;3554;p41"/>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5" name="Google Shape;3555;p41"/>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6" name="Google Shape;3556;p41"/>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7" name="Google Shape;3557;p41"/>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8" name="Google Shape;3558;p41"/>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9" name="Google Shape;3559;p41"/>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0" name="Google Shape;3560;p41"/>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1" name="Google Shape;3561;p41"/>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2" name="Google Shape;3562;p41"/>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3" name="Google Shape;3563;p41"/>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4" name="Google Shape;3564;p41"/>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5" name="Google Shape;3565;p41"/>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6" name="Google Shape;3566;p41"/>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7" name="Google Shape;3567;p41"/>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8" name="Google Shape;3568;p41"/>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9" name="Google Shape;3569;p41"/>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0" name="Google Shape;3570;p41"/>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1" name="Google Shape;3571;p41"/>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2" name="Google Shape;3572;p41"/>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3" name="Google Shape;3573;p41"/>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4" name="Google Shape;3574;p41"/>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5" name="Google Shape;3575;p41"/>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6" name="Google Shape;3576;p41"/>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7" name="Google Shape;3577;p41"/>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8" name="Google Shape;3578;p41"/>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9" name="Google Shape;3579;p41"/>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0" name="Google Shape;3580;p41"/>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1" name="Google Shape;3581;p41"/>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2" name="Google Shape;3582;p41"/>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3" name="Google Shape;3583;p41"/>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4" name="Google Shape;3584;p41"/>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5" name="Google Shape;3585;p41"/>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6" name="Google Shape;3586;p41"/>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7" name="Google Shape;3587;p41"/>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8" name="Google Shape;3588;p41"/>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9" name="Google Shape;3589;p41"/>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0" name="Google Shape;3590;p41"/>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1" name="Google Shape;3591;p41"/>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2" name="Google Shape;3592;p41"/>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3" name="Google Shape;3593;p41"/>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4" name="Google Shape;3594;p41"/>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5" name="Google Shape;3595;p41"/>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6" name="Google Shape;3596;p41"/>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7" name="Google Shape;3597;p41"/>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8" name="Google Shape;3598;p41"/>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9" name="Google Shape;3599;p41"/>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0" name="Google Shape;3600;p41"/>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1" name="Google Shape;3601;p41"/>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2" name="Google Shape;3602;p41"/>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3" name="Google Shape;3603;p41"/>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4" name="Google Shape;3604;p41"/>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5" name="Google Shape;3605;p41"/>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6" name="Google Shape;3606;p41"/>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7" name="Google Shape;3607;p41"/>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8" name="Google Shape;3608;p41"/>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9" name="Google Shape;3609;p41"/>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0" name="Google Shape;3610;p41"/>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1" name="Google Shape;3611;p41"/>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2" name="Google Shape;3612;p41"/>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3" name="Google Shape;3613;p41"/>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4" name="Google Shape;3614;p41"/>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5" name="Google Shape;3615;p41"/>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6" name="Google Shape;3616;p41"/>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7" name="Google Shape;3617;p41"/>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8" name="Google Shape;3618;p41"/>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9" name="Google Shape;3619;p41"/>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0" name="Google Shape;3620;p41"/>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1" name="Google Shape;3621;p41"/>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2" name="Google Shape;3622;p41"/>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3" name="Google Shape;3623;p41"/>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4" name="Google Shape;3624;p41"/>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5" name="Google Shape;3625;p41"/>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6" name="Google Shape;3626;p41"/>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7" name="Google Shape;3627;p41"/>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8" name="Google Shape;3628;p41"/>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9" name="Google Shape;3629;p41"/>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0" name="Google Shape;3630;p41"/>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1" name="Google Shape;3631;p41"/>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2" name="Google Shape;3632;p41"/>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3" name="Google Shape;3633;p41"/>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4" name="Google Shape;3634;p41"/>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5" name="Google Shape;3635;p41"/>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6" name="Google Shape;3636;p41"/>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7" name="Google Shape;3637;p41"/>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8" name="Google Shape;3638;p41"/>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9" name="Google Shape;3639;p41"/>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0" name="Google Shape;3640;p41"/>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1" name="Google Shape;3641;p41"/>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2" name="Google Shape;3642;p41"/>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3" name="Google Shape;3643;p41"/>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4" name="Google Shape;3644;p41"/>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5" name="Google Shape;3645;p41"/>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6" name="Google Shape;3646;p41"/>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7" name="Google Shape;3647;p41"/>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8" name="Google Shape;3648;p41"/>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9" name="Google Shape;3649;p41"/>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0" name="Google Shape;3650;p41"/>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1" name="Google Shape;3651;p41"/>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2" name="Google Shape;3652;p41"/>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3" name="Google Shape;3653;p41"/>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4" name="Google Shape;3654;p41"/>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5" name="Google Shape;3655;p41"/>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6" name="Google Shape;3656;p41"/>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7" name="Google Shape;3657;p41"/>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8" name="Google Shape;3658;p41"/>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9" name="Google Shape;3659;p41"/>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0" name="Google Shape;3660;p41"/>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1" name="Google Shape;3661;p41"/>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2" name="Google Shape;3662;p41"/>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3" name="Google Shape;3663;p41"/>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4" name="Google Shape;3664;p41"/>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5" name="Google Shape;3665;p41"/>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6" name="Google Shape;3666;p41"/>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7" name="Google Shape;3667;p41"/>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8" name="Google Shape;3668;p41"/>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9" name="Google Shape;3669;p41"/>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0" name="Google Shape;3670;p41"/>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1" name="Google Shape;3671;p41"/>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2" name="Google Shape;3672;p41"/>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3" name="Google Shape;3673;p41"/>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4" name="Google Shape;3674;p41"/>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5" name="Google Shape;3675;p41"/>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6" name="Google Shape;3676;p41"/>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7" name="Google Shape;3677;p41"/>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8" name="Google Shape;3678;p41"/>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9" name="Google Shape;3679;p41"/>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0" name="Google Shape;3680;p41"/>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1" name="Google Shape;3681;p41"/>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2" name="Google Shape;3682;p41"/>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3" name="Google Shape;3683;p41"/>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4" name="Google Shape;3684;p41"/>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5" name="Google Shape;3685;p41"/>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6" name="Google Shape;3686;p41"/>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7" name="Google Shape;3687;p41"/>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8" name="Google Shape;3688;p41"/>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9" name="Google Shape;3689;p41"/>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0" name="Google Shape;3690;p41"/>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1" name="Google Shape;3691;p41"/>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2" name="Google Shape;3692;p41"/>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3" name="Google Shape;3693;p41"/>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4" name="Google Shape;3694;p41"/>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5" name="Google Shape;3695;p41"/>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6" name="Google Shape;3696;p41"/>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7" name="Google Shape;3697;p41"/>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8" name="Google Shape;3698;p41"/>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9" name="Google Shape;3699;p41"/>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0" name="Google Shape;3700;p41"/>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1" name="Google Shape;3701;p41"/>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2" name="Google Shape;3702;p41"/>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3" name="Google Shape;3703;p41"/>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4" name="Google Shape;3704;p41"/>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5" name="Google Shape;3705;p41"/>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6" name="Google Shape;3706;p41"/>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7" name="Google Shape;3707;p41"/>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8" name="Google Shape;3708;p41"/>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9" name="Google Shape;3709;p41"/>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0" name="Google Shape;3710;p41"/>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1" name="Google Shape;3711;p41"/>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2" name="Google Shape;3712;p41"/>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3" name="Google Shape;3713;p41"/>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14" name="Google Shape;3714;p41"/>
          <p:cNvSpPr txBox="1">
            <a:spLocks noGrp="1"/>
          </p:cNvSpPr>
          <p:nvPr>
            <p:ph type="title"/>
          </p:nvPr>
        </p:nvSpPr>
        <p:spPr>
          <a:xfrm>
            <a:off x="718637" y="1992412"/>
            <a:ext cx="1986000" cy="36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715" name="Google Shape;3715;p41"/>
          <p:cNvSpPr txBox="1">
            <a:spLocks noGrp="1"/>
          </p:cNvSpPr>
          <p:nvPr>
            <p:ph type="subTitle" idx="1"/>
          </p:nvPr>
        </p:nvSpPr>
        <p:spPr>
          <a:xfrm>
            <a:off x="718637" y="2207462"/>
            <a:ext cx="1986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16" name="Google Shape;3716;p41"/>
          <p:cNvSpPr txBox="1">
            <a:spLocks noGrp="1"/>
          </p:cNvSpPr>
          <p:nvPr>
            <p:ph type="title" idx="2"/>
          </p:nvPr>
        </p:nvSpPr>
        <p:spPr>
          <a:xfrm>
            <a:off x="3579000" y="1992412"/>
            <a:ext cx="1986000" cy="36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717" name="Google Shape;3717;p41"/>
          <p:cNvSpPr txBox="1">
            <a:spLocks noGrp="1"/>
          </p:cNvSpPr>
          <p:nvPr>
            <p:ph type="subTitle" idx="3"/>
          </p:nvPr>
        </p:nvSpPr>
        <p:spPr>
          <a:xfrm>
            <a:off x="3579000" y="2207462"/>
            <a:ext cx="1986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18" name="Google Shape;3718;p41"/>
          <p:cNvSpPr txBox="1">
            <a:spLocks noGrp="1"/>
          </p:cNvSpPr>
          <p:nvPr>
            <p:ph type="title" idx="4"/>
          </p:nvPr>
        </p:nvSpPr>
        <p:spPr>
          <a:xfrm>
            <a:off x="718637" y="3709742"/>
            <a:ext cx="1986000" cy="36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719" name="Google Shape;3719;p41"/>
          <p:cNvSpPr txBox="1">
            <a:spLocks noGrp="1"/>
          </p:cNvSpPr>
          <p:nvPr>
            <p:ph type="subTitle" idx="5"/>
          </p:nvPr>
        </p:nvSpPr>
        <p:spPr>
          <a:xfrm>
            <a:off x="718637" y="3924792"/>
            <a:ext cx="1986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20" name="Google Shape;3720;p41"/>
          <p:cNvSpPr txBox="1">
            <a:spLocks noGrp="1"/>
          </p:cNvSpPr>
          <p:nvPr>
            <p:ph type="title" idx="6"/>
          </p:nvPr>
        </p:nvSpPr>
        <p:spPr>
          <a:xfrm>
            <a:off x="3579000" y="3709742"/>
            <a:ext cx="1986000" cy="36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721" name="Google Shape;3721;p41"/>
          <p:cNvSpPr txBox="1">
            <a:spLocks noGrp="1"/>
          </p:cNvSpPr>
          <p:nvPr>
            <p:ph type="subTitle" idx="7"/>
          </p:nvPr>
        </p:nvSpPr>
        <p:spPr>
          <a:xfrm>
            <a:off x="3579000" y="3924792"/>
            <a:ext cx="1986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22" name="Google Shape;3722;p41"/>
          <p:cNvSpPr txBox="1">
            <a:spLocks noGrp="1"/>
          </p:cNvSpPr>
          <p:nvPr>
            <p:ph type="title" idx="8"/>
          </p:nvPr>
        </p:nvSpPr>
        <p:spPr>
          <a:xfrm>
            <a:off x="6439363" y="1992412"/>
            <a:ext cx="1986000" cy="36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723" name="Google Shape;3723;p41"/>
          <p:cNvSpPr txBox="1">
            <a:spLocks noGrp="1"/>
          </p:cNvSpPr>
          <p:nvPr>
            <p:ph type="subTitle" idx="9"/>
          </p:nvPr>
        </p:nvSpPr>
        <p:spPr>
          <a:xfrm>
            <a:off x="6439363" y="2207462"/>
            <a:ext cx="1986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24" name="Google Shape;3724;p41"/>
          <p:cNvSpPr txBox="1">
            <a:spLocks noGrp="1"/>
          </p:cNvSpPr>
          <p:nvPr>
            <p:ph type="title" idx="13"/>
          </p:nvPr>
        </p:nvSpPr>
        <p:spPr>
          <a:xfrm>
            <a:off x="6439363" y="3709742"/>
            <a:ext cx="1986000" cy="36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725" name="Google Shape;3725;p41"/>
          <p:cNvSpPr txBox="1">
            <a:spLocks noGrp="1"/>
          </p:cNvSpPr>
          <p:nvPr>
            <p:ph type="subTitle" idx="14"/>
          </p:nvPr>
        </p:nvSpPr>
        <p:spPr>
          <a:xfrm>
            <a:off x="6439363" y="3924792"/>
            <a:ext cx="1986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26" name="Google Shape;3726;p41"/>
          <p:cNvSpPr txBox="1">
            <a:spLocks noGrp="1"/>
          </p:cNvSpPr>
          <p:nvPr>
            <p:ph type="title" idx="15"/>
          </p:nvPr>
        </p:nvSpPr>
        <p:spPr>
          <a:xfrm>
            <a:off x="720000" y="365760"/>
            <a:ext cx="7704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pic>
        <p:nvPicPr>
          <p:cNvPr id="3727" name="Google Shape;3727;p41"/>
          <p:cNvPicPr preferRelativeResize="0"/>
          <p:nvPr/>
        </p:nvPicPr>
        <p:blipFill rotWithShape="1">
          <a:blip r:embed="rId2">
            <a:alphaModFix/>
          </a:blip>
          <a:srcRect/>
          <a:stretch/>
        </p:blipFill>
        <p:spPr>
          <a:xfrm>
            <a:off x="8497327" y="838258"/>
            <a:ext cx="748000" cy="698479"/>
          </a:xfrm>
          <a:prstGeom prst="rect">
            <a:avLst/>
          </a:prstGeom>
          <a:noFill/>
          <a:ln>
            <a:noFill/>
          </a:ln>
        </p:spPr>
      </p:pic>
      <p:pic>
        <p:nvPicPr>
          <p:cNvPr id="3728" name="Google Shape;3728;p41"/>
          <p:cNvPicPr preferRelativeResize="0"/>
          <p:nvPr/>
        </p:nvPicPr>
        <p:blipFill rotWithShape="1">
          <a:blip r:embed="rId2">
            <a:alphaModFix/>
          </a:blip>
          <a:srcRect/>
          <a:stretch/>
        </p:blipFill>
        <p:spPr>
          <a:xfrm>
            <a:off x="205901" y="1152275"/>
            <a:ext cx="440784" cy="411600"/>
          </a:xfrm>
          <a:prstGeom prst="rect">
            <a:avLst/>
          </a:prstGeom>
          <a:noFill/>
          <a:ln>
            <a:noFill/>
          </a:ln>
        </p:spPr>
      </p:pic>
      <p:pic>
        <p:nvPicPr>
          <p:cNvPr id="3729" name="Google Shape;3729;p41"/>
          <p:cNvPicPr preferRelativeResize="0"/>
          <p:nvPr/>
        </p:nvPicPr>
        <p:blipFill rotWithShape="1">
          <a:blip r:embed="rId2">
            <a:alphaModFix/>
          </a:blip>
          <a:srcRect/>
          <a:stretch/>
        </p:blipFill>
        <p:spPr>
          <a:xfrm>
            <a:off x="1" y="1678075"/>
            <a:ext cx="440784" cy="411600"/>
          </a:xfrm>
          <a:prstGeom prst="rect">
            <a:avLst/>
          </a:prstGeom>
          <a:noFill/>
          <a:ln>
            <a:noFill/>
          </a:ln>
        </p:spPr>
      </p:pic>
      <p:pic>
        <p:nvPicPr>
          <p:cNvPr id="3730" name="Google Shape;3730;p41"/>
          <p:cNvPicPr preferRelativeResize="0"/>
          <p:nvPr/>
        </p:nvPicPr>
        <p:blipFill rotWithShape="1">
          <a:blip r:embed="rId2">
            <a:alphaModFix/>
          </a:blip>
          <a:srcRect/>
          <a:stretch/>
        </p:blipFill>
        <p:spPr>
          <a:xfrm>
            <a:off x="8703227" y="1432758"/>
            <a:ext cx="748000" cy="69847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731"/>
        <p:cNvGrpSpPr/>
        <p:nvPr/>
      </p:nvGrpSpPr>
      <p:grpSpPr>
        <a:xfrm>
          <a:off x="0" y="0"/>
          <a:ext cx="0" cy="0"/>
          <a:chOff x="0" y="0"/>
          <a:chExt cx="0" cy="0"/>
        </a:xfrm>
      </p:grpSpPr>
      <p:grpSp>
        <p:nvGrpSpPr>
          <p:cNvPr id="3732" name="Google Shape;3732;p42"/>
          <p:cNvGrpSpPr/>
          <p:nvPr/>
        </p:nvGrpSpPr>
        <p:grpSpPr>
          <a:xfrm>
            <a:off x="1" y="4"/>
            <a:ext cx="9144034" cy="5130405"/>
            <a:chOff x="241825" y="855000"/>
            <a:chExt cx="7138200" cy="4005000"/>
          </a:xfrm>
        </p:grpSpPr>
        <p:sp>
          <p:nvSpPr>
            <p:cNvPr id="3733" name="Google Shape;3733;p42"/>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4" name="Google Shape;3734;p42"/>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5" name="Google Shape;3735;p42"/>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6" name="Google Shape;3736;p42"/>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7" name="Google Shape;3737;p42"/>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8" name="Google Shape;3738;p42"/>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9" name="Google Shape;3739;p42"/>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0" name="Google Shape;3740;p42"/>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1" name="Google Shape;3741;p42"/>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2" name="Google Shape;3742;p42"/>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3" name="Google Shape;3743;p42"/>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4" name="Google Shape;3744;p42"/>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5" name="Google Shape;3745;p42"/>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6" name="Google Shape;3746;p42"/>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7" name="Google Shape;3747;p42"/>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8" name="Google Shape;3748;p42"/>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9" name="Google Shape;3749;p42"/>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0" name="Google Shape;3750;p42"/>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1" name="Google Shape;3751;p42"/>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2" name="Google Shape;3752;p42"/>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3" name="Google Shape;3753;p42"/>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4" name="Google Shape;3754;p42"/>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5" name="Google Shape;3755;p42"/>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6" name="Google Shape;3756;p42"/>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7" name="Google Shape;3757;p42"/>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8" name="Google Shape;3758;p42"/>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9" name="Google Shape;3759;p42"/>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0" name="Google Shape;3760;p42"/>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1" name="Google Shape;3761;p42"/>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2" name="Google Shape;3762;p42"/>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3" name="Google Shape;3763;p42"/>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4" name="Google Shape;3764;p42"/>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5" name="Google Shape;3765;p42"/>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6" name="Google Shape;3766;p42"/>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7" name="Google Shape;3767;p42"/>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8" name="Google Shape;3768;p42"/>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9" name="Google Shape;3769;p42"/>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0" name="Google Shape;3770;p42"/>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1" name="Google Shape;3771;p42"/>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2" name="Google Shape;3772;p42"/>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3" name="Google Shape;3773;p42"/>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4" name="Google Shape;3774;p42"/>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5" name="Google Shape;3775;p42"/>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6" name="Google Shape;3776;p42"/>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7" name="Google Shape;3777;p42"/>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8" name="Google Shape;3778;p42"/>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9" name="Google Shape;3779;p42"/>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0" name="Google Shape;3780;p42"/>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1" name="Google Shape;3781;p42"/>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2" name="Google Shape;3782;p42"/>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3" name="Google Shape;3783;p42"/>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4" name="Google Shape;3784;p42"/>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5" name="Google Shape;3785;p42"/>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6" name="Google Shape;3786;p42"/>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7" name="Google Shape;3787;p42"/>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8" name="Google Shape;3788;p42"/>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9" name="Google Shape;3789;p42"/>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0" name="Google Shape;3790;p42"/>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1" name="Google Shape;3791;p42"/>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2" name="Google Shape;3792;p42"/>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3" name="Google Shape;3793;p42"/>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4" name="Google Shape;3794;p42"/>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5" name="Google Shape;3795;p42"/>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6" name="Google Shape;3796;p42"/>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7" name="Google Shape;3797;p42"/>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8" name="Google Shape;3798;p42"/>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9" name="Google Shape;3799;p42"/>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0" name="Google Shape;3800;p42"/>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1" name="Google Shape;3801;p42"/>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2" name="Google Shape;3802;p42"/>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3" name="Google Shape;3803;p42"/>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4" name="Google Shape;3804;p42"/>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5" name="Google Shape;3805;p42"/>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6" name="Google Shape;3806;p42"/>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7" name="Google Shape;3807;p42"/>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8" name="Google Shape;3808;p42"/>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9" name="Google Shape;3809;p42"/>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0" name="Google Shape;3810;p42"/>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1" name="Google Shape;3811;p42"/>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2" name="Google Shape;3812;p42"/>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3" name="Google Shape;3813;p42"/>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4" name="Google Shape;3814;p42"/>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5" name="Google Shape;3815;p42"/>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6" name="Google Shape;3816;p42"/>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7" name="Google Shape;3817;p42"/>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8" name="Google Shape;3818;p42"/>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9" name="Google Shape;3819;p42"/>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0" name="Google Shape;3820;p42"/>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1" name="Google Shape;3821;p42"/>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2" name="Google Shape;3822;p42"/>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3" name="Google Shape;3823;p42"/>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4" name="Google Shape;3824;p42"/>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5" name="Google Shape;3825;p42"/>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6" name="Google Shape;3826;p42"/>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7" name="Google Shape;3827;p42"/>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8" name="Google Shape;3828;p42"/>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9" name="Google Shape;3829;p42"/>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0" name="Google Shape;3830;p42"/>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1" name="Google Shape;3831;p42"/>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2" name="Google Shape;3832;p42"/>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3" name="Google Shape;3833;p42"/>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4" name="Google Shape;3834;p42"/>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5" name="Google Shape;3835;p42"/>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6" name="Google Shape;3836;p42"/>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7" name="Google Shape;3837;p42"/>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8" name="Google Shape;3838;p42"/>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9" name="Google Shape;3839;p42"/>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0" name="Google Shape;3840;p42"/>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1" name="Google Shape;3841;p42"/>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2" name="Google Shape;3842;p42"/>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3" name="Google Shape;3843;p42"/>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4" name="Google Shape;3844;p42"/>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5" name="Google Shape;3845;p42"/>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6" name="Google Shape;3846;p42"/>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7" name="Google Shape;3847;p42"/>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8" name="Google Shape;3848;p42"/>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9" name="Google Shape;3849;p42"/>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0" name="Google Shape;3850;p42"/>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1" name="Google Shape;3851;p42"/>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2" name="Google Shape;3852;p42"/>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3" name="Google Shape;3853;p42"/>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4" name="Google Shape;3854;p42"/>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5" name="Google Shape;3855;p42"/>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6" name="Google Shape;3856;p42"/>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7" name="Google Shape;3857;p42"/>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8" name="Google Shape;3858;p42"/>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9" name="Google Shape;3859;p42"/>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0" name="Google Shape;3860;p42"/>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1" name="Google Shape;3861;p42"/>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2" name="Google Shape;3862;p42"/>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3" name="Google Shape;3863;p42"/>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4" name="Google Shape;3864;p42"/>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5" name="Google Shape;3865;p42"/>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6" name="Google Shape;3866;p42"/>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7" name="Google Shape;3867;p42"/>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8" name="Google Shape;3868;p42"/>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9" name="Google Shape;3869;p42"/>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0" name="Google Shape;3870;p42"/>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1" name="Google Shape;3871;p42"/>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2" name="Google Shape;3872;p42"/>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3" name="Google Shape;3873;p42"/>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4" name="Google Shape;3874;p42"/>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5" name="Google Shape;3875;p42"/>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6" name="Google Shape;3876;p42"/>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7" name="Google Shape;3877;p42"/>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8" name="Google Shape;3878;p42"/>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9" name="Google Shape;3879;p42"/>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0" name="Google Shape;3880;p42"/>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1" name="Google Shape;3881;p42"/>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2" name="Google Shape;3882;p42"/>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3" name="Google Shape;3883;p42"/>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4" name="Google Shape;3884;p42"/>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5" name="Google Shape;3885;p42"/>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6" name="Google Shape;3886;p42"/>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7" name="Google Shape;3887;p42"/>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8" name="Google Shape;3888;p42"/>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9" name="Google Shape;3889;p42"/>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0" name="Google Shape;3890;p42"/>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1" name="Google Shape;3891;p42"/>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2" name="Google Shape;3892;p42"/>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3" name="Google Shape;3893;p42"/>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4" name="Google Shape;3894;p42"/>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5" name="Google Shape;3895;p42"/>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6" name="Google Shape;3896;p42"/>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7" name="Google Shape;3897;p42"/>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8" name="Google Shape;3898;p42"/>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9" name="Google Shape;3899;p42"/>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0" name="Google Shape;3900;p42"/>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1" name="Google Shape;3901;p42"/>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2" name="Google Shape;3902;p42"/>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3" name="Google Shape;3903;p42"/>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04" name="Google Shape;3904;p42"/>
          <p:cNvSpPr txBox="1">
            <a:spLocks noGrp="1"/>
          </p:cNvSpPr>
          <p:nvPr>
            <p:ph type="title"/>
          </p:nvPr>
        </p:nvSpPr>
        <p:spPr>
          <a:xfrm>
            <a:off x="4300962" y="657952"/>
            <a:ext cx="3717600" cy="640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6000"/>
              <a:buNone/>
              <a:defRPr sz="4500">
                <a:latin typeface="Cinzel ExtraBold"/>
                <a:ea typeface="Cinzel ExtraBold"/>
                <a:cs typeface="Cinzel ExtraBold"/>
                <a:sym typeface="Cinzel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3905" name="Google Shape;3905;p42"/>
          <p:cNvSpPr txBox="1">
            <a:spLocks noGrp="1"/>
          </p:cNvSpPr>
          <p:nvPr>
            <p:ph type="subTitle" idx="1"/>
          </p:nvPr>
        </p:nvSpPr>
        <p:spPr>
          <a:xfrm>
            <a:off x="4300962" y="1376480"/>
            <a:ext cx="3717600" cy="365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Font typeface="PT Sans"/>
              <a:buNone/>
              <a:defRPr sz="16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3906" name="Google Shape;3906;p42"/>
          <p:cNvSpPr txBox="1">
            <a:spLocks noGrp="1"/>
          </p:cNvSpPr>
          <p:nvPr>
            <p:ph type="title" idx="2"/>
          </p:nvPr>
        </p:nvSpPr>
        <p:spPr>
          <a:xfrm>
            <a:off x="4300962" y="2028773"/>
            <a:ext cx="3717600" cy="640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6000"/>
              <a:buNone/>
              <a:defRPr sz="4500">
                <a:latin typeface="Cinzel ExtraBold"/>
                <a:ea typeface="Cinzel ExtraBold"/>
                <a:cs typeface="Cinzel ExtraBold"/>
                <a:sym typeface="Cinzel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3907" name="Google Shape;3907;p42"/>
          <p:cNvSpPr txBox="1">
            <a:spLocks noGrp="1"/>
          </p:cNvSpPr>
          <p:nvPr>
            <p:ph type="subTitle" idx="3"/>
          </p:nvPr>
        </p:nvSpPr>
        <p:spPr>
          <a:xfrm>
            <a:off x="4300962" y="2748248"/>
            <a:ext cx="3717600" cy="365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Font typeface="PT Sans"/>
              <a:buNone/>
              <a:defRPr sz="16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3908" name="Google Shape;3908;p42"/>
          <p:cNvSpPr txBox="1">
            <a:spLocks noGrp="1"/>
          </p:cNvSpPr>
          <p:nvPr>
            <p:ph type="title" idx="4"/>
          </p:nvPr>
        </p:nvSpPr>
        <p:spPr>
          <a:xfrm>
            <a:off x="4300962" y="3400373"/>
            <a:ext cx="3717600" cy="640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6000"/>
              <a:buNone/>
              <a:defRPr sz="4500">
                <a:latin typeface="Cinzel ExtraBold"/>
                <a:ea typeface="Cinzel ExtraBold"/>
                <a:cs typeface="Cinzel ExtraBold"/>
                <a:sym typeface="Cinzel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3909" name="Google Shape;3909;p42"/>
          <p:cNvSpPr txBox="1">
            <a:spLocks noGrp="1"/>
          </p:cNvSpPr>
          <p:nvPr>
            <p:ph type="subTitle" idx="5"/>
          </p:nvPr>
        </p:nvSpPr>
        <p:spPr>
          <a:xfrm>
            <a:off x="4300962" y="4119848"/>
            <a:ext cx="3717600" cy="365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Font typeface="PT Sans"/>
              <a:buNone/>
              <a:defRPr sz="16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pic>
        <p:nvPicPr>
          <p:cNvPr id="3910" name="Google Shape;3910;p42"/>
          <p:cNvPicPr preferRelativeResize="0"/>
          <p:nvPr/>
        </p:nvPicPr>
        <p:blipFill rotWithShape="1">
          <a:blip r:embed="rId2">
            <a:alphaModFix/>
          </a:blip>
          <a:srcRect/>
          <a:stretch/>
        </p:blipFill>
        <p:spPr>
          <a:xfrm>
            <a:off x="8685651" y="914775"/>
            <a:ext cx="440784" cy="411600"/>
          </a:xfrm>
          <a:prstGeom prst="rect">
            <a:avLst/>
          </a:prstGeom>
          <a:noFill/>
          <a:ln>
            <a:noFill/>
          </a:ln>
        </p:spPr>
      </p:pic>
      <p:pic>
        <p:nvPicPr>
          <p:cNvPr id="3911" name="Google Shape;3911;p42"/>
          <p:cNvPicPr preferRelativeResize="0"/>
          <p:nvPr/>
        </p:nvPicPr>
        <p:blipFill rotWithShape="1">
          <a:blip r:embed="rId2">
            <a:alphaModFix/>
          </a:blip>
          <a:srcRect/>
          <a:stretch/>
        </p:blipFill>
        <p:spPr>
          <a:xfrm>
            <a:off x="8192813" y="745300"/>
            <a:ext cx="440784" cy="411600"/>
          </a:xfrm>
          <a:prstGeom prst="rect">
            <a:avLst/>
          </a:prstGeom>
          <a:noFill/>
          <a:ln>
            <a:noFill/>
          </a:ln>
        </p:spPr>
      </p:pic>
      <p:pic>
        <p:nvPicPr>
          <p:cNvPr id="3912" name="Google Shape;3912;p42"/>
          <p:cNvPicPr preferRelativeResize="0"/>
          <p:nvPr/>
        </p:nvPicPr>
        <p:blipFill rotWithShape="1">
          <a:blip r:embed="rId2">
            <a:alphaModFix/>
          </a:blip>
          <a:srcRect/>
          <a:stretch/>
        </p:blipFill>
        <p:spPr>
          <a:xfrm>
            <a:off x="8244876" y="1271200"/>
            <a:ext cx="440784" cy="411600"/>
          </a:xfrm>
          <a:prstGeom prst="rect">
            <a:avLst/>
          </a:prstGeom>
          <a:noFill/>
          <a:ln>
            <a:noFill/>
          </a:ln>
        </p:spPr>
      </p:pic>
      <p:pic>
        <p:nvPicPr>
          <p:cNvPr id="3913" name="Google Shape;3913;p42"/>
          <p:cNvPicPr preferRelativeResize="0"/>
          <p:nvPr/>
        </p:nvPicPr>
        <p:blipFill rotWithShape="1">
          <a:blip r:embed="rId2">
            <a:alphaModFix/>
          </a:blip>
          <a:srcRect/>
          <a:stretch/>
        </p:blipFill>
        <p:spPr>
          <a:xfrm>
            <a:off x="484627" y="190258"/>
            <a:ext cx="748000" cy="698479"/>
          </a:xfrm>
          <a:prstGeom prst="rect">
            <a:avLst/>
          </a:prstGeom>
          <a:noFill/>
          <a:ln>
            <a:noFill/>
          </a:ln>
        </p:spPr>
      </p:pic>
      <p:pic>
        <p:nvPicPr>
          <p:cNvPr id="3914" name="Google Shape;3914;p42"/>
          <p:cNvPicPr preferRelativeResize="0"/>
          <p:nvPr/>
        </p:nvPicPr>
        <p:blipFill rotWithShape="1">
          <a:blip r:embed="rId2">
            <a:alphaModFix/>
          </a:blip>
          <a:srcRect/>
          <a:stretch/>
        </p:blipFill>
        <p:spPr>
          <a:xfrm>
            <a:off x="1518876" y="333700"/>
            <a:ext cx="440784" cy="4116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3915"/>
        <p:cNvGrpSpPr/>
        <p:nvPr/>
      </p:nvGrpSpPr>
      <p:grpSpPr>
        <a:xfrm>
          <a:off x="0" y="0"/>
          <a:ext cx="0" cy="0"/>
          <a:chOff x="0" y="0"/>
          <a:chExt cx="0" cy="0"/>
        </a:xfrm>
      </p:grpSpPr>
      <p:grpSp>
        <p:nvGrpSpPr>
          <p:cNvPr id="3916" name="Google Shape;3916;p43"/>
          <p:cNvGrpSpPr/>
          <p:nvPr/>
        </p:nvGrpSpPr>
        <p:grpSpPr>
          <a:xfrm>
            <a:off x="1" y="15635"/>
            <a:ext cx="9144034" cy="5130405"/>
            <a:chOff x="241825" y="855000"/>
            <a:chExt cx="7138200" cy="4005000"/>
          </a:xfrm>
        </p:grpSpPr>
        <p:sp>
          <p:nvSpPr>
            <p:cNvPr id="3917" name="Google Shape;3917;p43"/>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8" name="Google Shape;3918;p43"/>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9" name="Google Shape;3919;p43"/>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0" name="Google Shape;3920;p43"/>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1" name="Google Shape;3921;p43"/>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2" name="Google Shape;3922;p43"/>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3" name="Google Shape;3923;p43"/>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4" name="Google Shape;3924;p43"/>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5" name="Google Shape;3925;p43"/>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6" name="Google Shape;3926;p43"/>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7" name="Google Shape;3927;p43"/>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8" name="Google Shape;3928;p43"/>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9" name="Google Shape;3929;p43"/>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0" name="Google Shape;3930;p43"/>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1" name="Google Shape;3931;p43"/>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2" name="Google Shape;3932;p43"/>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3" name="Google Shape;3933;p43"/>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4" name="Google Shape;3934;p43"/>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5" name="Google Shape;3935;p43"/>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6" name="Google Shape;3936;p43"/>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7" name="Google Shape;3937;p43"/>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8" name="Google Shape;3938;p43"/>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9" name="Google Shape;3939;p43"/>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0" name="Google Shape;3940;p43"/>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1" name="Google Shape;3941;p43"/>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2" name="Google Shape;3942;p43"/>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3" name="Google Shape;3943;p43"/>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4" name="Google Shape;3944;p43"/>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5" name="Google Shape;3945;p43"/>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6" name="Google Shape;3946;p43"/>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7" name="Google Shape;3947;p43"/>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8" name="Google Shape;3948;p43"/>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9" name="Google Shape;3949;p43"/>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0" name="Google Shape;3950;p43"/>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1" name="Google Shape;3951;p43"/>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2" name="Google Shape;3952;p43"/>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3" name="Google Shape;3953;p43"/>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4" name="Google Shape;3954;p43"/>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5" name="Google Shape;3955;p43"/>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6" name="Google Shape;3956;p43"/>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7" name="Google Shape;3957;p43"/>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8" name="Google Shape;3958;p43"/>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9" name="Google Shape;3959;p43"/>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0" name="Google Shape;3960;p43"/>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1" name="Google Shape;3961;p43"/>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2" name="Google Shape;3962;p43"/>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3" name="Google Shape;3963;p43"/>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4" name="Google Shape;3964;p43"/>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5" name="Google Shape;3965;p43"/>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6" name="Google Shape;3966;p43"/>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7" name="Google Shape;3967;p43"/>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8" name="Google Shape;3968;p43"/>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9" name="Google Shape;3969;p43"/>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0" name="Google Shape;3970;p43"/>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1" name="Google Shape;3971;p43"/>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2" name="Google Shape;3972;p43"/>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3" name="Google Shape;3973;p43"/>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4" name="Google Shape;3974;p43"/>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5" name="Google Shape;3975;p43"/>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6" name="Google Shape;3976;p43"/>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7" name="Google Shape;3977;p43"/>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8" name="Google Shape;3978;p43"/>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9" name="Google Shape;3979;p43"/>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0" name="Google Shape;3980;p43"/>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1" name="Google Shape;3981;p43"/>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2" name="Google Shape;3982;p43"/>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3" name="Google Shape;3983;p43"/>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4" name="Google Shape;3984;p43"/>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5" name="Google Shape;3985;p43"/>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6" name="Google Shape;3986;p43"/>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7" name="Google Shape;3987;p43"/>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8" name="Google Shape;3988;p43"/>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9" name="Google Shape;3989;p43"/>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0" name="Google Shape;3990;p43"/>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1" name="Google Shape;3991;p43"/>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2" name="Google Shape;3992;p43"/>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3" name="Google Shape;3993;p43"/>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4" name="Google Shape;3994;p43"/>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5" name="Google Shape;3995;p43"/>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6" name="Google Shape;3996;p43"/>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7" name="Google Shape;3997;p43"/>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8" name="Google Shape;3998;p43"/>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9" name="Google Shape;3999;p43"/>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0" name="Google Shape;4000;p43"/>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1" name="Google Shape;4001;p43"/>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2" name="Google Shape;4002;p43"/>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3" name="Google Shape;4003;p43"/>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4" name="Google Shape;4004;p43"/>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5" name="Google Shape;4005;p43"/>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6" name="Google Shape;4006;p43"/>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7" name="Google Shape;4007;p43"/>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8" name="Google Shape;4008;p43"/>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9" name="Google Shape;4009;p43"/>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0" name="Google Shape;4010;p43"/>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1" name="Google Shape;4011;p43"/>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2" name="Google Shape;4012;p43"/>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3" name="Google Shape;4013;p43"/>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4" name="Google Shape;4014;p43"/>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5" name="Google Shape;4015;p43"/>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6" name="Google Shape;4016;p43"/>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7" name="Google Shape;4017;p43"/>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8" name="Google Shape;4018;p43"/>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9" name="Google Shape;4019;p43"/>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0" name="Google Shape;4020;p43"/>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1" name="Google Shape;4021;p43"/>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2" name="Google Shape;4022;p43"/>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3" name="Google Shape;4023;p43"/>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4" name="Google Shape;4024;p43"/>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5" name="Google Shape;4025;p43"/>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6" name="Google Shape;4026;p43"/>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7" name="Google Shape;4027;p43"/>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8" name="Google Shape;4028;p43"/>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9" name="Google Shape;4029;p43"/>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0" name="Google Shape;4030;p43"/>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1" name="Google Shape;4031;p43"/>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2" name="Google Shape;4032;p43"/>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3" name="Google Shape;4033;p43"/>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4" name="Google Shape;4034;p43"/>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5" name="Google Shape;4035;p43"/>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6" name="Google Shape;4036;p43"/>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7" name="Google Shape;4037;p43"/>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8" name="Google Shape;4038;p43"/>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9" name="Google Shape;4039;p43"/>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0" name="Google Shape;4040;p43"/>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1" name="Google Shape;4041;p43"/>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2" name="Google Shape;4042;p43"/>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3" name="Google Shape;4043;p43"/>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4" name="Google Shape;4044;p43"/>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5" name="Google Shape;4045;p43"/>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6" name="Google Shape;4046;p43"/>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7" name="Google Shape;4047;p43"/>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8" name="Google Shape;4048;p43"/>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9" name="Google Shape;4049;p43"/>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0" name="Google Shape;4050;p43"/>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1" name="Google Shape;4051;p43"/>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2" name="Google Shape;4052;p43"/>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3" name="Google Shape;4053;p43"/>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4" name="Google Shape;4054;p43"/>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5" name="Google Shape;4055;p43"/>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6" name="Google Shape;4056;p43"/>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7" name="Google Shape;4057;p43"/>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8" name="Google Shape;4058;p43"/>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9" name="Google Shape;4059;p43"/>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0" name="Google Shape;4060;p43"/>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1" name="Google Shape;4061;p43"/>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2" name="Google Shape;4062;p43"/>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3" name="Google Shape;4063;p43"/>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4" name="Google Shape;4064;p43"/>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5" name="Google Shape;4065;p43"/>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6" name="Google Shape;4066;p43"/>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7" name="Google Shape;4067;p43"/>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8" name="Google Shape;4068;p43"/>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9" name="Google Shape;4069;p43"/>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0" name="Google Shape;4070;p43"/>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1" name="Google Shape;4071;p43"/>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2" name="Google Shape;4072;p43"/>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3" name="Google Shape;4073;p43"/>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4" name="Google Shape;4074;p43"/>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5" name="Google Shape;4075;p43"/>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6" name="Google Shape;4076;p43"/>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7" name="Google Shape;4077;p43"/>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8" name="Google Shape;4078;p43"/>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9" name="Google Shape;4079;p43"/>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0" name="Google Shape;4080;p43"/>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1" name="Google Shape;4081;p43"/>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2" name="Google Shape;4082;p43"/>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3" name="Google Shape;4083;p43"/>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4" name="Google Shape;4084;p43"/>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5" name="Google Shape;4085;p43"/>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6" name="Google Shape;4086;p43"/>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7" name="Google Shape;4087;p43"/>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8" name="Google Shape;4088;p43"/>
          <p:cNvSpPr txBox="1">
            <a:spLocks noGrp="1"/>
          </p:cNvSpPr>
          <p:nvPr>
            <p:ph type="title"/>
          </p:nvPr>
        </p:nvSpPr>
        <p:spPr>
          <a:xfrm>
            <a:off x="823055" y="2899800"/>
            <a:ext cx="3670500" cy="36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200"/>
              <a:buNone/>
              <a:defRPr sz="2200" b="0">
                <a:solidFill>
                  <a:schemeClr val="lt1"/>
                </a:solidFill>
                <a:latin typeface="Cinzel ExtraBold"/>
                <a:ea typeface="Cinzel ExtraBold"/>
                <a:cs typeface="Cinzel ExtraBold"/>
                <a:sym typeface="Cinzel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089" name="Google Shape;4089;p43"/>
          <p:cNvSpPr txBox="1">
            <a:spLocks noGrp="1"/>
          </p:cNvSpPr>
          <p:nvPr>
            <p:ph type="title" idx="2"/>
          </p:nvPr>
        </p:nvSpPr>
        <p:spPr>
          <a:xfrm>
            <a:off x="4650445" y="2899800"/>
            <a:ext cx="3670500" cy="36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200"/>
              <a:buNone/>
              <a:defRPr sz="2200" b="0">
                <a:solidFill>
                  <a:schemeClr val="lt1"/>
                </a:solidFill>
                <a:latin typeface="Cinzel ExtraBold"/>
                <a:ea typeface="Cinzel ExtraBold"/>
                <a:cs typeface="Cinzel ExtraBold"/>
                <a:sym typeface="Cinzel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090" name="Google Shape;4090;p43"/>
          <p:cNvSpPr txBox="1">
            <a:spLocks noGrp="1"/>
          </p:cNvSpPr>
          <p:nvPr>
            <p:ph type="title" idx="3"/>
          </p:nvPr>
        </p:nvSpPr>
        <p:spPr>
          <a:xfrm>
            <a:off x="1972505" y="2094714"/>
            <a:ext cx="1371600" cy="36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200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091" name="Google Shape;4091;p43"/>
          <p:cNvSpPr txBox="1">
            <a:spLocks noGrp="1"/>
          </p:cNvSpPr>
          <p:nvPr>
            <p:ph type="subTitle" idx="1"/>
          </p:nvPr>
        </p:nvSpPr>
        <p:spPr>
          <a:xfrm>
            <a:off x="824705" y="3114110"/>
            <a:ext cx="36672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4092" name="Google Shape;4092;p43"/>
          <p:cNvSpPr txBox="1">
            <a:spLocks noGrp="1"/>
          </p:cNvSpPr>
          <p:nvPr>
            <p:ph type="title" idx="4"/>
          </p:nvPr>
        </p:nvSpPr>
        <p:spPr>
          <a:xfrm>
            <a:off x="5799895" y="2094714"/>
            <a:ext cx="1371600" cy="36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200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093" name="Google Shape;4093;p43"/>
          <p:cNvSpPr txBox="1">
            <a:spLocks noGrp="1"/>
          </p:cNvSpPr>
          <p:nvPr>
            <p:ph type="subTitle" idx="5"/>
          </p:nvPr>
        </p:nvSpPr>
        <p:spPr>
          <a:xfrm>
            <a:off x="4652095" y="3114110"/>
            <a:ext cx="36672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4094" name="Google Shape;4094;p43"/>
          <p:cNvSpPr txBox="1">
            <a:spLocks noGrp="1"/>
          </p:cNvSpPr>
          <p:nvPr>
            <p:ph type="title" idx="6"/>
          </p:nvPr>
        </p:nvSpPr>
        <p:spPr>
          <a:xfrm>
            <a:off x="720000" y="365760"/>
            <a:ext cx="7704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pic>
        <p:nvPicPr>
          <p:cNvPr id="4095" name="Google Shape;4095;p43"/>
          <p:cNvPicPr preferRelativeResize="0"/>
          <p:nvPr/>
        </p:nvPicPr>
        <p:blipFill rotWithShape="1">
          <a:blip r:embed="rId2">
            <a:alphaModFix/>
          </a:blip>
          <a:srcRect/>
          <a:stretch/>
        </p:blipFill>
        <p:spPr>
          <a:xfrm>
            <a:off x="7963964" y="1282458"/>
            <a:ext cx="748000" cy="698479"/>
          </a:xfrm>
          <a:prstGeom prst="rect">
            <a:avLst/>
          </a:prstGeom>
          <a:noFill/>
          <a:ln>
            <a:noFill/>
          </a:ln>
        </p:spPr>
      </p:pic>
      <p:pic>
        <p:nvPicPr>
          <p:cNvPr id="4096" name="Google Shape;4096;p43"/>
          <p:cNvPicPr preferRelativeResize="0"/>
          <p:nvPr/>
        </p:nvPicPr>
        <p:blipFill rotWithShape="1">
          <a:blip r:embed="rId2">
            <a:alphaModFix/>
          </a:blip>
          <a:srcRect/>
          <a:stretch/>
        </p:blipFill>
        <p:spPr>
          <a:xfrm>
            <a:off x="8456801" y="1815425"/>
            <a:ext cx="440784" cy="411600"/>
          </a:xfrm>
          <a:prstGeom prst="rect">
            <a:avLst/>
          </a:prstGeom>
          <a:noFill/>
          <a:ln>
            <a:noFill/>
          </a:ln>
        </p:spPr>
      </p:pic>
      <p:pic>
        <p:nvPicPr>
          <p:cNvPr id="4097" name="Google Shape;4097;p43"/>
          <p:cNvPicPr preferRelativeResize="0"/>
          <p:nvPr/>
        </p:nvPicPr>
        <p:blipFill rotWithShape="1">
          <a:blip r:embed="rId2">
            <a:alphaModFix/>
          </a:blip>
          <a:srcRect/>
          <a:stretch/>
        </p:blipFill>
        <p:spPr>
          <a:xfrm>
            <a:off x="2" y="1219933"/>
            <a:ext cx="748000" cy="698479"/>
          </a:xfrm>
          <a:prstGeom prst="rect">
            <a:avLst/>
          </a:prstGeom>
          <a:noFill/>
          <a:ln>
            <a:noFill/>
          </a:ln>
        </p:spPr>
      </p:pic>
      <p:pic>
        <p:nvPicPr>
          <p:cNvPr id="4098" name="Google Shape;4098;p43"/>
          <p:cNvPicPr preferRelativeResize="0"/>
          <p:nvPr/>
        </p:nvPicPr>
        <p:blipFill rotWithShape="1">
          <a:blip r:embed="rId2">
            <a:alphaModFix/>
          </a:blip>
          <a:srcRect/>
          <a:stretch/>
        </p:blipFill>
        <p:spPr>
          <a:xfrm>
            <a:off x="492838" y="1752900"/>
            <a:ext cx="440784" cy="411600"/>
          </a:xfrm>
          <a:prstGeom prst="rect">
            <a:avLst/>
          </a:prstGeom>
          <a:noFill/>
          <a:ln>
            <a:noFill/>
          </a:ln>
        </p:spPr>
      </p:pic>
      <p:grpSp>
        <p:nvGrpSpPr>
          <p:cNvPr id="4099" name="Google Shape;4099;p43"/>
          <p:cNvGrpSpPr/>
          <p:nvPr/>
        </p:nvGrpSpPr>
        <p:grpSpPr>
          <a:xfrm>
            <a:off x="3845935" y="3952700"/>
            <a:ext cx="1452131" cy="1106875"/>
            <a:chOff x="3205000" y="3811625"/>
            <a:chExt cx="1452131" cy="1106875"/>
          </a:xfrm>
        </p:grpSpPr>
        <p:sp>
          <p:nvSpPr>
            <p:cNvPr id="4100" name="Google Shape;4100;p43"/>
            <p:cNvSpPr/>
            <p:nvPr/>
          </p:nvSpPr>
          <p:spPr>
            <a:xfrm>
              <a:off x="3205000" y="4591412"/>
              <a:ext cx="1007481" cy="256747"/>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01" name="Google Shape;4101;p43"/>
            <p:cNvPicPr preferRelativeResize="0"/>
            <p:nvPr/>
          </p:nvPicPr>
          <p:blipFill rotWithShape="1">
            <a:blip r:embed="rId3">
              <a:alphaModFix/>
            </a:blip>
            <a:srcRect/>
            <a:stretch/>
          </p:blipFill>
          <p:spPr>
            <a:xfrm>
              <a:off x="3361806" y="3811625"/>
              <a:ext cx="1295325" cy="1106875"/>
            </a:xfrm>
            <a:prstGeom prst="rect">
              <a:avLst/>
            </a:prstGeom>
            <a:noFill/>
            <a:ln>
              <a:noFill/>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4102"/>
        <p:cNvGrpSpPr/>
        <p:nvPr/>
      </p:nvGrpSpPr>
      <p:grpSpPr>
        <a:xfrm>
          <a:off x="0" y="0"/>
          <a:ext cx="0" cy="0"/>
          <a:chOff x="0" y="0"/>
          <a:chExt cx="0" cy="0"/>
        </a:xfrm>
      </p:grpSpPr>
      <p:grpSp>
        <p:nvGrpSpPr>
          <p:cNvPr id="4103" name="Google Shape;4103;p44"/>
          <p:cNvGrpSpPr/>
          <p:nvPr/>
        </p:nvGrpSpPr>
        <p:grpSpPr>
          <a:xfrm>
            <a:off x="1" y="4"/>
            <a:ext cx="9144034" cy="5130405"/>
            <a:chOff x="241825" y="855000"/>
            <a:chExt cx="7138200" cy="4005000"/>
          </a:xfrm>
        </p:grpSpPr>
        <p:sp>
          <p:nvSpPr>
            <p:cNvPr id="4104" name="Google Shape;4104;p44"/>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5" name="Google Shape;4105;p44"/>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6" name="Google Shape;4106;p44"/>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7" name="Google Shape;4107;p44"/>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8" name="Google Shape;4108;p44"/>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9" name="Google Shape;4109;p44"/>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0" name="Google Shape;4110;p44"/>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1" name="Google Shape;4111;p44"/>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2" name="Google Shape;4112;p44"/>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3" name="Google Shape;4113;p44"/>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4" name="Google Shape;4114;p44"/>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5" name="Google Shape;4115;p44"/>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6" name="Google Shape;4116;p44"/>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7" name="Google Shape;4117;p44"/>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8" name="Google Shape;4118;p44"/>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9" name="Google Shape;4119;p44"/>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0" name="Google Shape;4120;p44"/>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1" name="Google Shape;4121;p44"/>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2" name="Google Shape;4122;p44"/>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3" name="Google Shape;4123;p44"/>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4" name="Google Shape;4124;p44"/>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5" name="Google Shape;4125;p44"/>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6" name="Google Shape;4126;p44"/>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7" name="Google Shape;4127;p44"/>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8" name="Google Shape;4128;p44"/>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9" name="Google Shape;4129;p44"/>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0" name="Google Shape;4130;p44"/>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1" name="Google Shape;4131;p44"/>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2" name="Google Shape;4132;p44"/>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3" name="Google Shape;4133;p44"/>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4" name="Google Shape;4134;p44"/>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5" name="Google Shape;4135;p44"/>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6" name="Google Shape;4136;p44"/>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7" name="Google Shape;4137;p44"/>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8" name="Google Shape;4138;p44"/>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9" name="Google Shape;4139;p44"/>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0" name="Google Shape;4140;p44"/>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1" name="Google Shape;4141;p44"/>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2" name="Google Shape;4142;p44"/>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3" name="Google Shape;4143;p44"/>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4" name="Google Shape;4144;p44"/>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5" name="Google Shape;4145;p44"/>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6" name="Google Shape;4146;p44"/>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7" name="Google Shape;4147;p44"/>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8" name="Google Shape;4148;p44"/>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9" name="Google Shape;4149;p44"/>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0" name="Google Shape;4150;p44"/>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1" name="Google Shape;4151;p44"/>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2" name="Google Shape;4152;p44"/>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3" name="Google Shape;4153;p44"/>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4" name="Google Shape;4154;p44"/>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5" name="Google Shape;4155;p44"/>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6" name="Google Shape;4156;p44"/>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7" name="Google Shape;4157;p44"/>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8" name="Google Shape;4158;p44"/>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9" name="Google Shape;4159;p44"/>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0" name="Google Shape;4160;p44"/>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1" name="Google Shape;4161;p44"/>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2" name="Google Shape;4162;p44"/>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3" name="Google Shape;4163;p44"/>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4" name="Google Shape;4164;p44"/>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5" name="Google Shape;4165;p44"/>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6" name="Google Shape;4166;p44"/>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7" name="Google Shape;4167;p44"/>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8" name="Google Shape;4168;p44"/>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9" name="Google Shape;4169;p44"/>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0" name="Google Shape;4170;p44"/>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1" name="Google Shape;4171;p44"/>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2" name="Google Shape;4172;p44"/>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3" name="Google Shape;4173;p44"/>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4" name="Google Shape;4174;p44"/>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5" name="Google Shape;4175;p44"/>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6" name="Google Shape;4176;p44"/>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7" name="Google Shape;4177;p44"/>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8" name="Google Shape;4178;p44"/>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9" name="Google Shape;4179;p44"/>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0" name="Google Shape;4180;p44"/>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1" name="Google Shape;4181;p44"/>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2" name="Google Shape;4182;p44"/>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3" name="Google Shape;4183;p44"/>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4" name="Google Shape;4184;p44"/>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5" name="Google Shape;4185;p44"/>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6" name="Google Shape;4186;p44"/>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7" name="Google Shape;4187;p44"/>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8" name="Google Shape;4188;p44"/>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9" name="Google Shape;4189;p44"/>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0" name="Google Shape;4190;p44"/>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1" name="Google Shape;4191;p44"/>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2" name="Google Shape;4192;p44"/>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3" name="Google Shape;4193;p44"/>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4" name="Google Shape;4194;p44"/>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5" name="Google Shape;4195;p44"/>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6" name="Google Shape;4196;p44"/>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7" name="Google Shape;4197;p44"/>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8" name="Google Shape;4198;p44"/>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9" name="Google Shape;4199;p44"/>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0" name="Google Shape;4200;p44"/>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1" name="Google Shape;4201;p44"/>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2" name="Google Shape;4202;p44"/>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3" name="Google Shape;4203;p44"/>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4" name="Google Shape;4204;p44"/>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5" name="Google Shape;4205;p44"/>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6" name="Google Shape;4206;p44"/>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7" name="Google Shape;4207;p44"/>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8" name="Google Shape;4208;p44"/>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9" name="Google Shape;4209;p44"/>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0" name="Google Shape;4210;p44"/>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1" name="Google Shape;4211;p44"/>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2" name="Google Shape;4212;p44"/>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3" name="Google Shape;4213;p44"/>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4" name="Google Shape;4214;p44"/>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5" name="Google Shape;4215;p44"/>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6" name="Google Shape;4216;p44"/>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7" name="Google Shape;4217;p44"/>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8" name="Google Shape;4218;p44"/>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9" name="Google Shape;4219;p44"/>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0" name="Google Shape;4220;p44"/>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1" name="Google Shape;4221;p44"/>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2" name="Google Shape;4222;p44"/>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3" name="Google Shape;4223;p44"/>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4" name="Google Shape;4224;p44"/>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5" name="Google Shape;4225;p44"/>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6" name="Google Shape;4226;p44"/>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7" name="Google Shape;4227;p44"/>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8" name="Google Shape;4228;p44"/>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9" name="Google Shape;4229;p44"/>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0" name="Google Shape;4230;p44"/>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1" name="Google Shape;4231;p44"/>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2" name="Google Shape;4232;p44"/>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3" name="Google Shape;4233;p44"/>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4" name="Google Shape;4234;p44"/>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5" name="Google Shape;4235;p44"/>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6" name="Google Shape;4236;p44"/>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7" name="Google Shape;4237;p44"/>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8" name="Google Shape;4238;p44"/>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9" name="Google Shape;4239;p44"/>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0" name="Google Shape;4240;p44"/>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1" name="Google Shape;4241;p44"/>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2" name="Google Shape;4242;p44"/>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3" name="Google Shape;4243;p44"/>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4" name="Google Shape;4244;p44"/>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5" name="Google Shape;4245;p44"/>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6" name="Google Shape;4246;p44"/>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7" name="Google Shape;4247;p44"/>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8" name="Google Shape;4248;p44"/>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9" name="Google Shape;4249;p44"/>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0" name="Google Shape;4250;p44"/>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1" name="Google Shape;4251;p44"/>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2" name="Google Shape;4252;p44"/>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3" name="Google Shape;4253;p44"/>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4" name="Google Shape;4254;p44"/>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5" name="Google Shape;4255;p44"/>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6" name="Google Shape;4256;p44"/>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7" name="Google Shape;4257;p44"/>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8" name="Google Shape;4258;p44"/>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9" name="Google Shape;4259;p44"/>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0" name="Google Shape;4260;p44"/>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1" name="Google Shape;4261;p44"/>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2" name="Google Shape;4262;p44"/>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3" name="Google Shape;4263;p44"/>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4" name="Google Shape;4264;p44"/>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5" name="Google Shape;4265;p44"/>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6" name="Google Shape;4266;p44"/>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7" name="Google Shape;4267;p44"/>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8" name="Google Shape;4268;p44"/>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9" name="Google Shape;4269;p44"/>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0" name="Google Shape;4270;p44"/>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1" name="Google Shape;4271;p44"/>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2" name="Google Shape;4272;p44"/>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3" name="Google Shape;4273;p44"/>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4" name="Google Shape;4274;p44"/>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75" name="Google Shape;4275;p44"/>
          <p:cNvSpPr txBox="1">
            <a:spLocks noGrp="1"/>
          </p:cNvSpPr>
          <p:nvPr>
            <p:ph type="title"/>
          </p:nvPr>
        </p:nvSpPr>
        <p:spPr>
          <a:xfrm>
            <a:off x="3876450" y="516052"/>
            <a:ext cx="4594800" cy="1093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200"/>
              <a:buNone/>
              <a:defRPr sz="7500">
                <a:latin typeface="Cinzel ExtraBold"/>
                <a:ea typeface="Cinzel ExtraBold"/>
                <a:cs typeface="Cinzel ExtraBold"/>
                <a:sym typeface="Cinzel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276" name="Google Shape;4276;p44"/>
          <p:cNvSpPr txBox="1">
            <a:spLocks noGrp="1"/>
          </p:cNvSpPr>
          <p:nvPr>
            <p:ph type="subTitle" idx="1"/>
          </p:nvPr>
        </p:nvSpPr>
        <p:spPr>
          <a:xfrm>
            <a:off x="3873150" y="1614597"/>
            <a:ext cx="4598100" cy="914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77" name="Google Shape;4277;p44"/>
          <p:cNvSpPr txBox="1"/>
          <p:nvPr/>
        </p:nvSpPr>
        <p:spPr>
          <a:xfrm>
            <a:off x="5418750" y="3487727"/>
            <a:ext cx="3052500" cy="548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Assistant"/>
                <a:ea typeface="Assistant"/>
                <a:cs typeface="Assistant"/>
                <a:sym typeface="Assistant"/>
              </a:rPr>
              <a:t>CREDITS: This presentation template was created by </a:t>
            </a:r>
            <a:r>
              <a:rPr lang="en" sz="1200" b="1" i="0" u="none" strike="noStrike" cap="none">
                <a:solidFill>
                  <a:schemeClr val="lt1"/>
                </a:solidFill>
                <a:uFill>
                  <a:noFill/>
                </a:u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lt1"/>
                </a:solidFill>
                <a:latin typeface="Assistant"/>
                <a:ea typeface="Assistant"/>
                <a:cs typeface="Assistant"/>
                <a:sym typeface="Assistant"/>
              </a:rPr>
              <a:t>, including icons by </a:t>
            </a:r>
            <a:r>
              <a:rPr lang="en" sz="1200" b="1" i="0" u="none" strike="noStrike" cap="none">
                <a:solidFill>
                  <a:schemeClr val="lt1"/>
                </a:solidFill>
                <a:uFill>
                  <a:noFill/>
                </a:u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lt1"/>
                </a:solidFill>
                <a:latin typeface="Assistant"/>
                <a:ea typeface="Assistant"/>
                <a:cs typeface="Assistant"/>
                <a:sym typeface="Assistant"/>
              </a:rPr>
              <a:t>, infographics &amp; images by </a:t>
            </a:r>
            <a:r>
              <a:rPr lang="en" sz="1200" b="1" i="0" u="none" strike="noStrike" cap="none">
                <a:solidFill>
                  <a:schemeClr val="lt1"/>
                </a:solidFill>
                <a:uFill>
                  <a:noFill/>
                </a:u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endParaRPr sz="1200" b="1" i="0" u="none" strike="noStrike" cap="none">
              <a:solidFill>
                <a:schemeClr val="lt1"/>
              </a:solidFill>
              <a:latin typeface="Assistant"/>
              <a:ea typeface="Assistant"/>
              <a:cs typeface="Assistant"/>
              <a:sym typeface="Assistant"/>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278"/>
        <p:cNvGrpSpPr/>
        <p:nvPr/>
      </p:nvGrpSpPr>
      <p:grpSpPr>
        <a:xfrm>
          <a:off x="0" y="0"/>
          <a:ext cx="0" cy="0"/>
          <a:chOff x="0" y="0"/>
          <a:chExt cx="0" cy="0"/>
        </a:xfrm>
      </p:grpSpPr>
      <p:grpSp>
        <p:nvGrpSpPr>
          <p:cNvPr id="4279" name="Google Shape;4279;p45"/>
          <p:cNvGrpSpPr/>
          <p:nvPr/>
        </p:nvGrpSpPr>
        <p:grpSpPr>
          <a:xfrm>
            <a:off x="1" y="4"/>
            <a:ext cx="9144034" cy="5130405"/>
            <a:chOff x="241825" y="855000"/>
            <a:chExt cx="7138200" cy="4005000"/>
          </a:xfrm>
        </p:grpSpPr>
        <p:sp>
          <p:nvSpPr>
            <p:cNvPr id="4280" name="Google Shape;4280;p45"/>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1" name="Google Shape;4281;p45"/>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2" name="Google Shape;4282;p45"/>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3" name="Google Shape;4283;p45"/>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4" name="Google Shape;4284;p45"/>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5" name="Google Shape;4285;p45"/>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6" name="Google Shape;4286;p45"/>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7" name="Google Shape;4287;p45"/>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8" name="Google Shape;4288;p45"/>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9" name="Google Shape;4289;p45"/>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0" name="Google Shape;4290;p45"/>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1" name="Google Shape;4291;p45"/>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2" name="Google Shape;4292;p45"/>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3" name="Google Shape;4293;p45"/>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4" name="Google Shape;4294;p45"/>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5" name="Google Shape;4295;p45"/>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6" name="Google Shape;4296;p45"/>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7" name="Google Shape;4297;p45"/>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8" name="Google Shape;4298;p45"/>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9" name="Google Shape;4299;p45"/>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0" name="Google Shape;4300;p45"/>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1" name="Google Shape;4301;p45"/>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2" name="Google Shape;4302;p45"/>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3" name="Google Shape;4303;p45"/>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4" name="Google Shape;4304;p45"/>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5" name="Google Shape;4305;p45"/>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6" name="Google Shape;4306;p45"/>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7" name="Google Shape;4307;p45"/>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8" name="Google Shape;4308;p45"/>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9" name="Google Shape;4309;p45"/>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0" name="Google Shape;4310;p45"/>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1" name="Google Shape;4311;p45"/>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2" name="Google Shape;4312;p45"/>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3" name="Google Shape;4313;p45"/>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4" name="Google Shape;4314;p45"/>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5" name="Google Shape;4315;p45"/>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6" name="Google Shape;4316;p45"/>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7" name="Google Shape;4317;p45"/>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8" name="Google Shape;4318;p45"/>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9" name="Google Shape;4319;p45"/>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0" name="Google Shape;4320;p45"/>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1" name="Google Shape;4321;p45"/>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2" name="Google Shape;4322;p45"/>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3" name="Google Shape;4323;p45"/>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4" name="Google Shape;4324;p45"/>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5" name="Google Shape;4325;p45"/>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6" name="Google Shape;4326;p45"/>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7" name="Google Shape;4327;p45"/>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8" name="Google Shape;4328;p45"/>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9" name="Google Shape;4329;p45"/>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0" name="Google Shape;4330;p45"/>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1" name="Google Shape;4331;p45"/>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2" name="Google Shape;4332;p45"/>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3" name="Google Shape;4333;p45"/>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4" name="Google Shape;4334;p45"/>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5" name="Google Shape;4335;p45"/>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6" name="Google Shape;4336;p45"/>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7" name="Google Shape;4337;p45"/>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8" name="Google Shape;4338;p45"/>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9" name="Google Shape;4339;p45"/>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0" name="Google Shape;4340;p45"/>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1" name="Google Shape;4341;p45"/>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2" name="Google Shape;4342;p45"/>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3" name="Google Shape;4343;p45"/>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4" name="Google Shape;4344;p45"/>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5" name="Google Shape;4345;p45"/>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6" name="Google Shape;4346;p45"/>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7" name="Google Shape;4347;p45"/>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8" name="Google Shape;4348;p45"/>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9" name="Google Shape;4349;p45"/>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0" name="Google Shape;4350;p45"/>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1" name="Google Shape;4351;p45"/>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2" name="Google Shape;4352;p45"/>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3" name="Google Shape;4353;p45"/>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4" name="Google Shape;4354;p45"/>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5" name="Google Shape;4355;p45"/>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6" name="Google Shape;4356;p45"/>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7" name="Google Shape;4357;p45"/>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8" name="Google Shape;4358;p45"/>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9" name="Google Shape;4359;p45"/>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0" name="Google Shape;4360;p45"/>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1" name="Google Shape;4361;p45"/>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2" name="Google Shape;4362;p45"/>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3" name="Google Shape;4363;p45"/>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4" name="Google Shape;4364;p45"/>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5" name="Google Shape;4365;p45"/>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6" name="Google Shape;4366;p45"/>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7" name="Google Shape;4367;p45"/>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8" name="Google Shape;4368;p45"/>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9" name="Google Shape;4369;p45"/>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0" name="Google Shape;4370;p45"/>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1" name="Google Shape;4371;p45"/>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2" name="Google Shape;4372;p45"/>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3" name="Google Shape;4373;p45"/>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4" name="Google Shape;4374;p45"/>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5" name="Google Shape;4375;p45"/>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6" name="Google Shape;4376;p45"/>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7" name="Google Shape;4377;p45"/>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8" name="Google Shape;4378;p45"/>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9" name="Google Shape;4379;p45"/>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0" name="Google Shape;4380;p45"/>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1" name="Google Shape;4381;p45"/>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2" name="Google Shape;4382;p45"/>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3" name="Google Shape;4383;p45"/>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4" name="Google Shape;4384;p45"/>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5" name="Google Shape;4385;p45"/>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6" name="Google Shape;4386;p45"/>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7" name="Google Shape;4387;p45"/>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8" name="Google Shape;4388;p45"/>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9" name="Google Shape;4389;p45"/>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0" name="Google Shape;4390;p45"/>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1" name="Google Shape;4391;p45"/>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2" name="Google Shape;4392;p45"/>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3" name="Google Shape;4393;p45"/>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4" name="Google Shape;4394;p45"/>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5" name="Google Shape;4395;p45"/>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6" name="Google Shape;4396;p45"/>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7" name="Google Shape;4397;p45"/>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8" name="Google Shape;4398;p45"/>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9" name="Google Shape;4399;p45"/>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0" name="Google Shape;4400;p45"/>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1" name="Google Shape;4401;p45"/>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2" name="Google Shape;4402;p45"/>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3" name="Google Shape;4403;p45"/>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4" name="Google Shape;4404;p45"/>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5" name="Google Shape;4405;p45"/>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6" name="Google Shape;4406;p45"/>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7" name="Google Shape;4407;p45"/>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8" name="Google Shape;4408;p45"/>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9" name="Google Shape;4409;p45"/>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0" name="Google Shape;4410;p45"/>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1" name="Google Shape;4411;p45"/>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2" name="Google Shape;4412;p45"/>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3" name="Google Shape;4413;p45"/>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4" name="Google Shape;4414;p45"/>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5" name="Google Shape;4415;p45"/>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6" name="Google Shape;4416;p45"/>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7" name="Google Shape;4417;p45"/>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8" name="Google Shape;4418;p45"/>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9" name="Google Shape;4419;p45"/>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0" name="Google Shape;4420;p45"/>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1" name="Google Shape;4421;p45"/>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2" name="Google Shape;4422;p45"/>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3" name="Google Shape;4423;p45"/>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4" name="Google Shape;4424;p45"/>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5" name="Google Shape;4425;p45"/>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6" name="Google Shape;4426;p45"/>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7" name="Google Shape;4427;p45"/>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8" name="Google Shape;4428;p45"/>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9" name="Google Shape;4429;p45"/>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0" name="Google Shape;4430;p45"/>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1" name="Google Shape;4431;p45"/>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2" name="Google Shape;4432;p45"/>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3" name="Google Shape;4433;p45"/>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4" name="Google Shape;4434;p45"/>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5" name="Google Shape;4435;p45"/>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6" name="Google Shape;4436;p45"/>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7" name="Google Shape;4437;p45"/>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8" name="Google Shape;4438;p45"/>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9" name="Google Shape;4439;p45"/>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0" name="Google Shape;4440;p45"/>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1" name="Google Shape;4441;p45"/>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2" name="Google Shape;4442;p45"/>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3" name="Google Shape;4443;p45"/>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4" name="Google Shape;4444;p45"/>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5" name="Google Shape;4445;p45"/>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6" name="Google Shape;4446;p45"/>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7" name="Google Shape;4447;p45"/>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8" name="Google Shape;4448;p45"/>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9" name="Google Shape;4449;p45"/>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0" name="Google Shape;4450;p45"/>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451" name="Google Shape;4451;p45"/>
          <p:cNvPicPr preferRelativeResize="0"/>
          <p:nvPr/>
        </p:nvPicPr>
        <p:blipFill rotWithShape="1">
          <a:blip r:embed="rId2">
            <a:alphaModFix/>
          </a:blip>
          <a:srcRect/>
          <a:stretch/>
        </p:blipFill>
        <p:spPr>
          <a:xfrm>
            <a:off x="8685651" y="914775"/>
            <a:ext cx="440784" cy="411600"/>
          </a:xfrm>
          <a:prstGeom prst="rect">
            <a:avLst/>
          </a:prstGeom>
          <a:noFill/>
          <a:ln>
            <a:noFill/>
          </a:ln>
        </p:spPr>
      </p:pic>
      <p:pic>
        <p:nvPicPr>
          <p:cNvPr id="4452" name="Google Shape;4452;p45"/>
          <p:cNvPicPr preferRelativeResize="0"/>
          <p:nvPr/>
        </p:nvPicPr>
        <p:blipFill rotWithShape="1">
          <a:blip r:embed="rId2">
            <a:alphaModFix/>
          </a:blip>
          <a:srcRect/>
          <a:stretch/>
        </p:blipFill>
        <p:spPr>
          <a:xfrm>
            <a:off x="8192813" y="745300"/>
            <a:ext cx="440784" cy="411600"/>
          </a:xfrm>
          <a:prstGeom prst="rect">
            <a:avLst/>
          </a:prstGeom>
          <a:noFill/>
          <a:ln>
            <a:noFill/>
          </a:ln>
        </p:spPr>
      </p:pic>
      <p:pic>
        <p:nvPicPr>
          <p:cNvPr id="4453" name="Google Shape;4453;p45"/>
          <p:cNvPicPr preferRelativeResize="0"/>
          <p:nvPr/>
        </p:nvPicPr>
        <p:blipFill rotWithShape="1">
          <a:blip r:embed="rId2">
            <a:alphaModFix/>
          </a:blip>
          <a:srcRect/>
          <a:stretch/>
        </p:blipFill>
        <p:spPr>
          <a:xfrm>
            <a:off x="8244876" y="1271200"/>
            <a:ext cx="440784" cy="411600"/>
          </a:xfrm>
          <a:prstGeom prst="rect">
            <a:avLst/>
          </a:prstGeom>
          <a:noFill/>
          <a:ln>
            <a:noFill/>
          </a:ln>
        </p:spPr>
      </p:pic>
      <p:pic>
        <p:nvPicPr>
          <p:cNvPr id="4454" name="Google Shape;4454;p45"/>
          <p:cNvPicPr preferRelativeResize="0"/>
          <p:nvPr/>
        </p:nvPicPr>
        <p:blipFill rotWithShape="1">
          <a:blip r:embed="rId2">
            <a:alphaModFix/>
          </a:blip>
          <a:srcRect/>
          <a:stretch/>
        </p:blipFill>
        <p:spPr>
          <a:xfrm>
            <a:off x="484627" y="190258"/>
            <a:ext cx="748000" cy="698479"/>
          </a:xfrm>
          <a:prstGeom prst="rect">
            <a:avLst/>
          </a:prstGeom>
          <a:noFill/>
          <a:ln>
            <a:noFill/>
          </a:ln>
        </p:spPr>
      </p:pic>
      <p:pic>
        <p:nvPicPr>
          <p:cNvPr id="4455" name="Google Shape;4455;p45"/>
          <p:cNvPicPr preferRelativeResize="0"/>
          <p:nvPr/>
        </p:nvPicPr>
        <p:blipFill rotWithShape="1">
          <a:blip r:embed="rId2">
            <a:alphaModFix/>
          </a:blip>
          <a:srcRect/>
          <a:stretch/>
        </p:blipFill>
        <p:spPr>
          <a:xfrm>
            <a:off x="1518876" y="333700"/>
            <a:ext cx="440784" cy="411600"/>
          </a:xfrm>
          <a:prstGeom prst="rect">
            <a:avLst/>
          </a:prstGeom>
          <a:noFill/>
          <a:ln>
            <a:noFill/>
          </a:ln>
        </p:spPr>
      </p:pic>
      <p:pic>
        <p:nvPicPr>
          <p:cNvPr id="4456" name="Google Shape;4456;p45"/>
          <p:cNvPicPr preferRelativeResize="0"/>
          <p:nvPr/>
        </p:nvPicPr>
        <p:blipFill rotWithShape="1">
          <a:blip r:embed="rId3">
            <a:alphaModFix/>
          </a:blip>
          <a:srcRect/>
          <a:stretch/>
        </p:blipFill>
        <p:spPr>
          <a:xfrm>
            <a:off x="5565677" y="2596213"/>
            <a:ext cx="5363999" cy="3577750"/>
          </a:xfrm>
          <a:prstGeom prst="rect">
            <a:avLst/>
          </a:prstGeom>
          <a:noFill/>
          <a:ln>
            <a:noFill/>
          </a:ln>
        </p:spPr>
      </p:pic>
      <p:grpSp>
        <p:nvGrpSpPr>
          <p:cNvPr id="4457" name="Google Shape;4457;p45"/>
          <p:cNvGrpSpPr/>
          <p:nvPr/>
        </p:nvGrpSpPr>
        <p:grpSpPr>
          <a:xfrm>
            <a:off x="235235" y="3831663"/>
            <a:ext cx="1452131" cy="1106875"/>
            <a:chOff x="3205000" y="3811625"/>
            <a:chExt cx="1452131" cy="1106875"/>
          </a:xfrm>
        </p:grpSpPr>
        <p:sp>
          <p:nvSpPr>
            <p:cNvPr id="4458" name="Google Shape;4458;p45"/>
            <p:cNvSpPr/>
            <p:nvPr/>
          </p:nvSpPr>
          <p:spPr>
            <a:xfrm>
              <a:off x="3205000" y="4591412"/>
              <a:ext cx="1007481" cy="256747"/>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459" name="Google Shape;4459;p45"/>
            <p:cNvPicPr preferRelativeResize="0"/>
            <p:nvPr/>
          </p:nvPicPr>
          <p:blipFill rotWithShape="1">
            <a:blip r:embed="rId4">
              <a:alphaModFix/>
            </a:blip>
            <a:srcRect/>
            <a:stretch/>
          </p:blipFill>
          <p:spPr>
            <a:xfrm>
              <a:off x="3361806" y="3811625"/>
              <a:ext cx="1295325" cy="1106875"/>
            </a:xfrm>
            <a:prstGeom prst="rect">
              <a:avLst/>
            </a:prstGeom>
            <a:noFill/>
            <a:ln>
              <a:noFill/>
            </a:ln>
          </p:spPr>
        </p:pic>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460"/>
        <p:cNvGrpSpPr/>
        <p:nvPr/>
      </p:nvGrpSpPr>
      <p:grpSpPr>
        <a:xfrm>
          <a:off x="0" y="0"/>
          <a:ext cx="0" cy="0"/>
          <a:chOff x="0" y="0"/>
          <a:chExt cx="0" cy="0"/>
        </a:xfrm>
      </p:grpSpPr>
      <p:grpSp>
        <p:nvGrpSpPr>
          <p:cNvPr id="4461" name="Google Shape;4461;p46"/>
          <p:cNvGrpSpPr/>
          <p:nvPr/>
        </p:nvGrpSpPr>
        <p:grpSpPr>
          <a:xfrm>
            <a:off x="1" y="4"/>
            <a:ext cx="9144034" cy="5130405"/>
            <a:chOff x="241825" y="855000"/>
            <a:chExt cx="7138200" cy="4005000"/>
          </a:xfrm>
        </p:grpSpPr>
        <p:sp>
          <p:nvSpPr>
            <p:cNvPr id="4462" name="Google Shape;4462;p46"/>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3" name="Google Shape;4463;p46"/>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4" name="Google Shape;4464;p46"/>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5" name="Google Shape;4465;p46"/>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6" name="Google Shape;4466;p46"/>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7" name="Google Shape;4467;p46"/>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8" name="Google Shape;4468;p46"/>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9" name="Google Shape;4469;p46"/>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0" name="Google Shape;4470;p46"/>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1" name="Google Shape;4471;p46"/>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2" name="Google Shape;4472;p46"/>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3" name="Google Shape;4473;p46"/>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4" name="Google Shape;4474;p46"/>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5" name="Google Shape;4475;p46"/>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6" name="Google Shape;4476;p46"/>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7" name="Google Shape;4477;p46"/>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8" name="Google Shape;4478;p46"/>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9" name="Google Shape;4479;p46"/>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0" name="Google Shape;4480;p46"/>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1" name="Google Shape;4481;p46"/>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2" name="Google Shape;4482;p46"/>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3" name="Google Shape;4483;p46"/>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4" name="Google Shape;4484;p46"/>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5" name="Google Shape;4485;p46"/>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6" name="Google Shape;4486;p46"/>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7" name="Google Shape;4487;p46"/>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8" name="Google Shape;4488;p46"/>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9" name="Google Shape;4489;p46"/>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0" name="Google Shape;4490;p46"/>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1" name="Google Shape;4491;p46"/>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2" name="Google Shape;4492;p46"/>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3" name="Google Shape;4493;p46"/>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4" name="Google Shape;4494;p46"/>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5" name="Google Shape;4495;p46"/>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6" name="Google Shape;4496;p46"/>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7" name="Google Shape;4497;p46"/>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8" name="Google Shape;4498;p46"/>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9" name="Google Shape;4499;p46"/>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0" name="Google Shape;4500;p46"/>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1" name="Google Shape;4501;p46"/>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2" name="Google Shape;4502;p46"/>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3" name="Google Shape;4503;p46"/>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4" name="Google Shape;4504;p46"/>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5" name="Google Shape;4505;p46"/>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6" name="Google Shape;4506;p46"/>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7" name="Google Shape;4507;p46"/>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8" name="Google Shape;4508;p46"/>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9" name="Google Shape;4509;p46"/>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0" name="Google Shape;4510;p46"/>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1" name="Google Shape;4511;p46"/>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2" name="Google Shape;4512;p46"/>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3" name="Google Shape;4513;p46"/>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4" name="Google Shape;4514;p46"/>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5" name="Google Shape;4515;p46"/>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6" name="Google Shape;4516;p46"/>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7" name="Google Shape;4517;p46"/>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8" name="Google Shape;4518;p46"/>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9" name="Google Shape;4519;p46"/>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0" name="Google Shape;4520;p46"/>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1" name="Google Shape;4521;p46"/>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2" name="Google Shape;4522;p46"/>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3" name="Google Shape;4523;p46"/>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4" name="Google Shape;4524;p46"/>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5" name="Google Shape;4525;p46"/>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6" name="Google Shape;4526;p46"/>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7" name="Google Shape;4527;p46"/>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8" name="Google Shape;4528;p46"/>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9" name="Google Shape;4529;p46"/>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0" name="Google Shape;4530;p46"/>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1" name="Google Shape;4531;p46"/>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2" name="Google Shape;4532;p46"/>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3" name="Google Shape;4533;p46"/>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4" name="Google Shape;4534;p46"/>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5" name="Google Shape;4535;p46"/>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6" name="Google Shape;4536;p46"/>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7" name="Google Shape;4537;p46"/>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8" name="Google Shape;4538;p46"/>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9" name="Google Shape;4539;p46"/>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0" name="Google Shape;4540;p46"/>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1" name="Google Shape;4541;p46"/>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2" name="Google Shape;4542;p46"/>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3" name="Google Shape;4543;p46"/>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4" name="Google Shape;4544;p46"/>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5" name="Google Shape;4545;p46"/>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6" name="Google Shape;4546;p46"/>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7" name="Google Shape;4547;p46"/>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8" name="Google Shape;4548;p46"/>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9" name="Google Shape;4549;p46"/>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0" name="Google Shape;4550;p46"/>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1" name="Google Shape;4551;p46"/>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2" name="Google Shape;4552;p46"/>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3" name="Google Shape;4553;p46"/>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4" name="Google Shape;4554;p46"/>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5" name="Google Shape;4555;p46"/>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6" name="Google Shape;4556;p46"/>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7" name="Google Shape;4557;p46"/>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8" name="Google Shape;4558;p46"/>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9" name="Google Shape;4559;p46"/>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0" name="Google Shape;4560;p46"/>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1" name="Google Shape;4561;p46"/>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2" name="Google Shape;4562;p46"/>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3" name="Google Shape;4563;p46"/>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4" name="Google Shape;4564;p46"/>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5" name="Google Shape;4565;p46"/>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6" name="Google Shape;4566;p46"/>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7" name="Google Shape;4567;p46"/>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8" name="Google Shape;4568;p46"/>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9" name="Google Shape;4569;p46"/>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0" name="Google Shape;4570;p46"/>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1" name="Google Shape;4571;p46"/>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2" name="Google Shape;4572;p46"/>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3" name="Google Shape;4573;p46"/>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4" name="Google Shape;4574;p46"/>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5" name="Google Shape;4575;p46"/>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6" name="Google Shape;4576;p46"/>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7" name="Google Shape;4577;p46"/>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8" name="Google Shape;4578;p46"/>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9" name="Google Shape;4579;p46"/>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0" name="Google Shape;4580;p46"/>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1" name="Google Shape;4581;p46"/>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2" name="Google Shape;4582;p46"/>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3" name="Google Shape;4583;p46"/>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4" name="Google Shape;4584;p46"/>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5" name="Google Shape;4585;p46"/>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6" name="Google Shape;4586;p46"/>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7" name="Google Shape;4587;p46"/>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8" name="Google Shape;4588;p46"/>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9" name="Google Shape;4589;p46"/>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0" name="Google Shape;4590;p46"/>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1" name="Google Shape;4591;p46"/>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2" name="Google Shape;4592;p46"/>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3" name="Google Shape;4593;p46"/>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4" name="Google Shape;4594;p46"/>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5" name="Google Shape;4595;p46"/>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6" name="Google Shape;4596;p46"/>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7" name="Google Shape;4597;p46"/>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8" name="Google Shape;4598;p46"/>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9" name="Google Shape;4599;p46"/>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0" name="Google Shape;4600;p46"/>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1" name="Google Shape;4601;p46"/>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2" name="Google Shape;4602;p46"/>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3" name="Google Shape;4603;p46"/>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4" name="Google Shape;4604;p46"/>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5" name="Google Shape;4605;p46"/>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6" name="Google Shape;4606;p46"/>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7" name="Google Shape;4607;p46"/>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8" name="Google Shape;4608;p46"/>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9" name="Google Shape;4609;p46"/>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0" name="Google Shape;4610;p46"/>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1" name="Google Shape;4611;p46"/>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2" name="Google Shape;4612;p46"/>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3" name="Google Shape;4613;p46"/>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4" name="Google Shape;4614;p46"/>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5" name="Google Shape;4615;p46"/>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6" name="Google Shape;4616;p46"/>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7" name="Google Shape;4617;p46"/>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8" name="Google Shape;4618;p46"/>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9" name="Google Shape;4619;p46"/>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0" name="Google Shape;4620;p46"/>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1" name="Google Shape;4621;p46"/>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2" name="Google Shape;4622;p46"/>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3" name="Google Shape;4623;p46"/>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4" name="Google Shape;4624;p46"/>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5" name="Google Shape;4625;p46"/>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6" name="Google Shape;4626;p46"/>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7" name="Google Shape;4627;p46"/>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8" name="Google Shape;4628;p46"/>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9" name="Google Shape;4629;p46"/>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0" name="Google Shape;4630;p46"/>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1" name="Google Shape;4631;p46"/>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2" name="Google Shape;4632;p46"/>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633" name="Google Shape;4633;p46"/>
          <p:cNvPicPr preferRelativeResize="0"/>
          <p:nvPr/>
        </p:nvPicPr>
        <p:blipFill rotWithShape="1">
          <a:blip r:embed="rId2">
            <a:alphaModFix/>
          </a:blip>
          <a:srcRect/>
          <a:stretch/>
        </p:blipFill>
        <p:spPr>
          <a:xfrm>
            <a:off x="8544951" y="617775"/>
            <a:ext cx="440784" cy="411600"/>
          </a:xfrm>
          <a:prstGeom prst="rect">
            <a:avLst/>
          </a:prstGeom>
          <a:noFill/>
          <a:ln>
            <a:noFill/>
          </a:ln>
        </p:spPr>
      </p:pic>
      <p:pic>
        <p:nvPicPr>
          <p:cNvPr id="4634" name="Google Shape;4634;p46"/>
          <p:cNvPicPr preferRelativeResize="0"/>
          <p:nvPr/>
        </p:nvPicPr>
        <p:blipFill rotWithShape="1">
          <a:blip r:embed="rId2">
            <a:alphaModFix/>
          </a:blip>
          <a:srcRect/>
          <a:stretch/>
        </p:blipFill>
        <p:spPr>
          <a:xfrm>
            <a:off x="8210376" y="127900"/>
            <a:ext cx="440784" cy="411600"/>
          </a:xfrm>
          <a:prstGeom prst="rect">
            <a:avLst/>
          </a:prstGeom>
          <a:noFill/>
          <a:ln>
            <a:noFill/>
          </a:ln>
        </p:spPr>
      </p:pic>
      <p:pic>
        <p:nvPicPr>
          <p:cNvPr id="4635" name="Google Shape;4635;p46"/>
          <p:cNvPicPr preferRelativeResize="0"/>
          <p:nvPr/>
        </p:nvPicPr>
        <p:blipFill rotWithShape="1">
          <a:blip r:embed="rId2">
            <a:alphaModFix/>
          </a:blip>
          <a:srcRect/>
          <a:stretch/>
        </p:blipFill>
        <p:spPr>
          <a:xfrm>
            <a:off x="351326" y="1536925"/>
            <a:ext cx="440784" cy="411600"/>
          </a:xfrm>
          <a:prstGeom prst="rect">
            <a:avLst/>
          </a:prstGeom>
          <a:noFill/>
          <a:ln>
            <a:noFill/>
          </a:ln>
        </p:spPr>
      </p:pic>
      <p:pic>
        <p:nvPicPr>
          <p:cNvPr id="4636" name="Google Shape;4636;p46"/>
          <p:cNvPicPr preferRelativeResize="0"/>
          <p:nvPr/>
        </p:nvPicPr>
        <p:blipFill rotWithShape="1">
          <a:blip r:embed="rId2">
            <a:alphaModFix/>
          </a:blip>
          <a:srcRect/>
          <a:stretch/>
        </p:blipFill>
        <p:spPr>
          <a:xfrm>
            <a:off x="272451" y="745300"/>
            <a:ext cx="440784" cy="411600"/>
          </a:xfrm>
          <a:prstGeom prst="rect">
            <a:avLst/>
          </a:prstGeom>
          <a:noFill/>
          <a:ln>
            <a:noFill/>
          </a:ln>
        </p:spPr>
      </p:pic>
      <p:grpSp>
        <p:nvGrpSpPr>
          <p:cNvPr id="4637" name="Google Shape;4637;p46"/>
          <p:cNvGrpSpPr/>
          <p:nvPr/>
        </p:nvGrpSpPr>
        <p:grpSpPr>
          <a:xfrm>
            <a:off x="228594" y="2949362"/>
            <a:ext cx="1056393" cy="1908565"/>
            <a:chOff x="3074069" y="2899524"/>
            <a:chExt cx="1056393" cy="1908565"/>
          </a:xfrm>
        </p:grpSpPr>
        <p:sp>
          <p:nvSpPr>
            <p:cNvPr id="4638" name="Google Shape;4638;p46"/>
            <p:cNvSpPr/>
            <p:nvPr/>
          </p:nvSpPr>
          <p:spPr>
            <a:xfrm>
              <a:off x="3791142" y="4642217"/>
              <a:ext cx="339320" cy="165872"/>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9" name="Google Shape;4639;p46"/>
            <p:cNvSpPr/>
            <p:nvPr/>
          </p:nvSpPr>
          <p:spPr>
            <a:xfrm>
              <a:off x="3074069" y="4269025"/>
              <a:ext cx="747986" cy="365669"/>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40" name="Google Shape;4640;p46"/>
            <p:cNvPicPr preferRelativeResize="0"/>
            <p:nvPr/>
          </p:nvPicPr>
          <p:blipFill rotWithShape="1">
            <a:blip r:embed="rId3">
              <a:alphaModFix/>
            </a:blip>
            <a:srcRect/>
            <a:stretch/>
          </p:blipFill>
          <p:spPr>
            <a:xfrm>
              <a:off x="3097525" y="2899524"/>
              <a:ext cx="996225" cy="1890674"/>
            </a:xfrm>
            <a:prstGeom prst="rect">
              <a:avLst/>
            </a:prstGeom>
            <a:noFill/>
            <a:ln>
              <a:noFill/>
            </a:ln>
          </p:spPr>
        </p:pic>
      </p:grpSp>
      <p:grpSp>
        <p:nvGrpSpPr>
          <p:cNvPr id="4641" name="Google Shape;4641;p46"/>
          <p:cNvGrpSpPr/>
          <p:nvPr/>
        </p:nvGrpSpPr>
        <p:grpSpPr>
          <a:xfrm>
            <a:off x="8228057" y="3030400"/>
            <a:ext cx="607857" cy="1564762"/>
            <a:chOff x="3854725" y="4703200"/>
            <a:chExt cx="607857" cy="1564762"/>
          </a:xfrm>
        </p:grpSpPr>
        <p:sp>
          <p:nvSpPr>
            <p:cNvPr id="4642" name="Google Shape;4642;p46"/>
            <p:cNvSpPr/>
            <p:nvPr/>
          </p:nvSpPr>
          <p:spPr>
            <a:xfrm>
              <a:off x="3990648" y="6074950"/>
              <a:ext cx="471934" cy="193012"/>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43" name="Google Shape;4643;p46"/>
            <p:cNvPicPr preferRelativeResize="0"/>
            <p:nvPr/>
          </p:nvPicPr>
          <p:blipFill rotWithShape="1">
            <a:blip r:embed="rId4">
              <a:alphaModFix/>
            </a:blip>
            <a:srcRect/>
            <a:stretch/>
          </p:blipFill>
          <p:spPr>
            <a:xfrm>
              <a:off x="3854725" y="4703200"/>
              <a:ext cx="550520" cy="1527800"/>
            </a:xfrm>
            <a:prstGeom prst="rect">
              <a:avLst/>
            </a:prstGeom>
            <a:noFill/>
            <a:ln>
              <a:noFill/>
            </a:ln>
          </p:spPr>
        </p:pic>
      </p:grpSp>
      <p:grpSp>
        <p:nvGrpSpPr>
          <p:cNvPr id="4644" name="Google Shape;4644;p46"/>
          <p:cNvGrpSpPr/>
          <p:nvPr/>
        </p:nvGrpSpPr>
        <p:grpSpPr>
          <a:xfrm flipH="1">
            <a:off x="7368875" y="4316149"/>
            <a:ext cx="590214" cy="559201"/>
            <a:chOff x="5582137" y="3881374"/>
            <a:chExt cx="590214" cy="559201"/>
          </a:xfrm>
        </p:grpSpPr>
        <p:sp>
          <p:nvSpPr>
            <p:cNvPr id="4645" name="Google Shape;4645;p46"/>
            <p:cNvSpPr/>
            <p:nvPr/>
          </p:nvSpPr>
          <p:spPr>
            <a:xfrm>
              <a:off x="5582137" y="4167561"/>
              <a:ext cx="590214" cy="273014"/>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46" name="Google Shape;4646;p46"/>
            <p:cNvPicPr preferRelativeResize="0"/>
            <p:nvPr/>
          </p:nvPicPr>
          <p:blipFill rotWithShape="1">
            <a:blip r:embed="rId5">
              <a:alphaModFix/>
            </a:blip>
            <a:srcRect/>
            <a:stretch/>
          </p:blipFill>
          <p:spPr>
            <a:xfrm>
              <a:off x="5621851" y="3881374"/>
              <a:ext cx="499229" cy="523825"/>
            </a:xfrm>
            <a:prstGeom prst="rect">
              <a:avLst/>
            </a:prstGeom>
            <a:noFill/>
            <a:ln>
              <a:noFill/>
            </a:ln>
          </p:spPr>
        </p:pic>
      </p:grpSp>
      <p:grpSp>
        <p:nvGrpSpPr>
          <p:cNvPr id="4647" name="Google Shape;4647;p46"/>
          <p:cNvGrpSpPr/>
          <p:nvPr/>
        </p:nvGrpSpPr>
        <p:grpSpPr>
          <a:xfrm flipH="1">
            <a:off x="7842425" y="4435924"/>
            <a:ext cx="590214" cy="559201"/>
            <a:chOff x="5582137" y="3881374"/>
            <a:chExt cx="590214" cy="559201"/>
          </a:xfrm>
        </p:grpSpPr>
        <p:sp>
          <p:nvSpPr>
            <p:cNvPr id="4648" name="Google Shape;4648;p46"/>
            <p:cNvSpPr/>
            <p:nvPr/>
          </p:nvSpPr>
          <p:spPr>
            <a:xfrm>
              <a:off x="5582137" y="4167561"/>
              <a:ext cx="590214" cy="273014"/>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49" name="Google Shape;4649;p46"/>
            <p:cNvPicPr preferRelativeResize="0"/>
            <p:nvPr/>
          </p:nvPicPr>
          <p:blipFill rotWithShape="1">
            <a:blip r:embed="rId5">
              <a:alphaModFix/>
            </a:blip>
            <a:srcRect/>
            <a:stretch/>
          </p:blipFill>
          <p:spPr>
            <a:xfrm>
              <a:off x="5621851" y="3881374"/>
              <a:ext cx="499229" cy="523825"/>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63"/>
        <p:cNvGrpSpPr/>
        <p:nvPr/>
      </p:nvGrpSpPr>
      <p:grpSpPr>
        <a:xfrm>
          <a:off x="0" y="0"/>
          <a:ext cx="0" cy="0"/>
          <a:chOff x="0" y="0"/>
          <a:chExt cx="0" cy="0"/>
        </a:xfrm>
      </p:grpSpPr>
      <p:grpSp>
        <p:nvGrpSpPr>
          <p:cNvPr id="364" name="Google Shape;364;p22"/>
          <p:cNvGrpSpPr/>
          <p:nvPr/>
        </p:nvGrpSpPr>
        <p:grpSpPr>
          <a:xfrm>
            <a:off x="1" y="4"/>
            <a:ext cx="9144034" cy="5130405"/>
            <a:chOff x="241825" y="855000"/>
            <a:chExt cx="7138200" cy="4005000"/>
          </a:xfrm>
        </p:grpSpPr>
        <p:sp>
          <p:nvSpPr>
            <p:cNvPr id="365" name="Google Shape;365;p22"/>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2"/>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2"/>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2"/>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2"/>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2"/>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2"/>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2"/>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2"/>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2"/>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22"/>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22"/>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2"/>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22"/>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22"/>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22"/>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2"/>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2"/>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2"/>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2"/>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2"/>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22"/>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22"/>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22"/>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2"/>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22"/>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22"/>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22"/>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2"/>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22"/>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2"/>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2"/>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2"/>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22"/>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22"/>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22"/>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22"/>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22"/>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22"/>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22"/>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22"/>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22"/>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2"/>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2"/>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2"/>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22"/>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22"/>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22"/>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22"/>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22"/>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22"/>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22"/>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22"/>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22"/>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2"/>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2"/>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2"/>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22"/>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22"/>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22"/>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22"/>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22"/>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2"/>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2"/>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22"/>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2"/>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2"/>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2"/>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2"/>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22"/>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22"/>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22"/>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22"/>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22"/>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22"/>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2"/>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2"/>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2"/>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2"/>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2"/>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22"/>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2"/>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2"/>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22"/>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2"/>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22"/>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22"/>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2"/>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2"/>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22"/>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22"/>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22"/>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22"/>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22"/>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22"/>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22"/>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22"/>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22"/>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22"/>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2"/>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22"/>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2"/>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22"/>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22"/>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22"/>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22"/>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2"/>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22"/>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22"/>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22"/>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2"/>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2"/>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2"/>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22"/>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2"/>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2"/>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2"/>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22"/>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22"/>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2"/>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2"/>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2"/>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2"/>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22"/>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2"/>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2"/>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2"/>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2"/>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2"/>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2"/>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2"/>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2"/>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2"/>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2"/>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22"/>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2"/>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2"/>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2"/>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22"/>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2"/>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2"/>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2"/>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2"/>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22"/>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22"/>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2"/>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2"/>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2"/>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2"/>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2"/>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2"/>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2"/>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2"/>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2"/>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2"/>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2"/>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2"/>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2"/>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2"/>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2"/>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2"/>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2"/>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6" name="Google Shape;536;p22"/>
          <p:cNvSpPr txBox="1">
            <a:spLocks noGrp="1"/>
          </p:cNvSpPr>
          <p:nvPr>
            <p:ph type="title"/>
          </p:nvPr>
        </p:nvSpPr>
        <p:spPr>
          <a:xfrm>
            <a:off x="2091446" y="1354749"/>
            <a:ext cx="23325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537" name="Google Shape;537;p22"/>
          <p:cNvSpPr txBox="1">
            <a:spLocks noGrp="1"/>
          </p:cNvSpPr>
          <p:nvPr>
            <p:ph type="subTitle" idx="1"/>
          </p:nvPr>
        </p:nvSpPr>
        <p:spPr>
          <a:xfrm>
            <a:off x="2091446" y="1561069"/>
            <a:ext cx="23325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8" name="Google Shape;538;p22"/>
          <p:cNvSpPr txBox="1">
            <a:spLocks noGrp="1"/>
          </p:cNvSpPr>
          <p:nvPr>
            <p:ph type="title" idx="2"/>
          </p:nvPr>
        </p:nvSpPr>
        <p:spPr>
          <a:xfrm flipH="1">
            <a:off x="5582015" y="1354741"/>
            <a:ext cx="23409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539" name="Google Shape;539;p22"/>
          <p:cNvSpPr txBox="1">
            <a:spLocks noGrp="1"/>
          </p:cNvSpPr>
          <p:nvPr>
            <p:ph type="subTitle" idx="3"/>
          </p:nvPr>
        </p:nvSpPr>
        <p:spPr>
          <a:xfrm flipH="1">
            <a:off x="5582015" y="1561067"/>
            <a:ext cx="23406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40" name="Google Shape;540;p22"/>
          <p:cNvSpPr txBox="1">
            <a:spLocks noGrp="1"/>
          </p:cNvSpPr>
          <p:nvPr>
            <p:ph type="title" idx="4"/>
          </p:nvPr>
        </p:nvSpPr>
        <p:spPr>
          <a:xfrm>
            <a:off x="1221085" y="1549400"/>
            <a:ext cx="734700" cy="36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2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541" name="Google Shape;541;p22"/>
          <p:cNvSpPr txBox="1">
            <a:spLocks noGrp="1"/>
          </p:cNvSpPr>
          <p:nvPr>
            <p:ph type="title" idx="5"/>
          </p:nvPr>
        </p:nvSpPr>
        <p:spPr>
          <a:xfrm flipH="1">
            <a:off x="4715058" y="1549400"/>
            <a:ext cx="734700" cy="36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2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542" name="Google Shape;542;p22"/>
          <p:cNvSpPr txBox="1">
            <a:spLocks noGrp="1"/>
          </p:cNvSpPr>
          <p:nvPr>
            <p:ph type="title" idx="6"/>
          </p:nvPr>
        </p:nvSpPr>
        <p:spPr>
          <a:xfrm>
            <a:off x="720000" y="365760"/>
            <a:ext cx="7704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543" name="Google Shape;543;p22"/>
          <p:cNvSpPr txBox="1">
            <a:spLocks noGrp="1"/>
          </p:cNvSpPr>
          <p:nvPr>
            <p:ph type="title" idx="7"/>
          </p:nvPr>
        </p:nvSpPr>
        <p:spPr>
          <a:xfrm>
            <a:off x="2091446" y="2394838"/>
            <a:ext cx="23325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544" name="Google Shape;544;p22"/>
          <p:cNvSpPr txBox="1">
            <a:spLocks noGrp="1"/>
          </p:cNvSpPr>
          <p:nvPr>
            <p:ph type="subTitle" idx="8"/>
          </p:nvPr>
        </p:nvSpPr>
        <p:spPr>
          <a:xfrm>
            <a:off x="2091446" y="2602397"/>
            <a:ext cx="23328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45" name="Google Shape;545;p22"/>
          <p:cNvSpPr txBox="1">
            <a:spLocks noGrp="1"/>
          </p:cNvSpPr>
          <p:nvPr>
            <p:ph type="title" idx="9"/>
          </p:nvPr>
        </p:nvSpPr>
        <p:spPr>
          <a:xfrm flipH="1">
            <a:off x="5582015" y="2394834"/>
            <a:ext cx="23409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546" name="Google Shape;546;p22"/>
          <p:cNvSpPr txBox="1">
            <a:spLocks noGrp="1"/>
          </p:cNvSpPr>
          <p:nvPr>
            <p:ph type="subTitle" idx="13"/>
          </p:nvPr>
        </p:nvSpPr>
        <p:spPr>
          <a:xfrm flipH="1">
            <a:off x="5582015" y="2602395"/>
            <a:ext cx="23406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47" name="Google Shape;547;p22"/>
          <p:cNvSpPr txBox="1">
            <a:spLocks noGrp="1"/>
          </p:cNvSpPr>
          <p:nvPr>
            <p:ph type="title" idx="14"/>
          </p:nvPr>
        </p:nvSpPr>
        <p:spPr>
          <a:xfrm>
            <a:off x="1221085" y="2585750"/>
            <a:ext cx="734700" cy="36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2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548" name="Google Shape;548;p22"/>
          <p:cNvSpPr txBox="1">
            <a:spLocks noGrp="1"/>
          </p:cNvSpPr>
          <p:nvPr>
            <p:ph type="title" idx="15"/>
          </p:nvPr>
        </p:nvSpPr>
        <p:spPr>
          <a:xfrm flipH="1">
            <a:off x="4715058" y="2585750"/>
            <a:ext cx="734700" cy="36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2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549" name="Google Shape;549;p22"/>
          <p:cNvSpPr txBox="1">
            <a:spLocks noGrp="1"/>
          </p:cNvSpPr>
          <p:nvPr>
            <p:ph type="title" idx="16"/>
          </p:nvPr>
        </p:nvSpPr>
        <p:spPr>
          <a:xfrm>
            <a:off x="2091446" y="3431220"/>
            <a:ext cx="23325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550" name="Google Shape;550;p22"/>
          <p:cNvSpPr txBox="1">
            <a:spLocks noGrp="1"/>
          </p:cNvSpPr>
          <p:nvPr>
            <p:ph type="subTitle" idx="17"/>
          </p:nvPr>
        </p:nvSpPr>
        <p:spPr>
          <a:xfrm>
            <a:off x="2091446" y="3638779"/>
            <a:ext cx="23328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1" name="Google Shape;551;p22"/>
          <p:cNvSpPr txBox="1">
            <a:spLocks noGrp="1"/>
          </p:cNvSpPr>
          <p:nvPr>
            <p:ph type="title" idx="18"/>
          </p:nvPr>
        </p:nvSpPr>
        <p:spPr>
          <a:xfrm flipH="1">
            <a:off x="5582015" y="3431216"/>
            <a:ext cx="23409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200" b="0">
                <a:solidFill>
                  <a:schemeClr val="lt1"/>
                </a:solidFill>
                <a:latin typeface="Cinzel ExtraBold"/>
                <a:ea typeface="Cinzel ExtraBold"/>
                <a:cs typeface="Cinzel ExtraBold"/>
                <a:sym typeface="Cinzel ExtraBol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552" name="Google Shape;552;p22"/>
          <p:cNvSpPr txBox="1">
            <a:spLocks noGrp="1"/>
          </p:cNvSpPr>
          <p:nvPr>
            <p:ph type="subTitle" idx="19"/>
          </p:nvPr>
        </p:nvSpPr>
        <p:spPr>
          <a:xfrm flipH="1">
            <a:off x="5582015" y="3638777"/>
            <a:ext cx="2340600" cy="54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3" name="Google Shape;553;p22"/>
          <p:cNvSpPr txBox="1">
            <a:spLocks noGrp="1"/>
          </p:cNvSpPr>
          <p:nvPr>
            <p:ph type="title" idx="20"/>
          </p:nvPr>
        </p:nvSpPr>
        <p:spPr>
          <a:xfrm>
            <a:off x="1221085" y="3622132"/>
            <a:ext cx="734700" cy="36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2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554" name="Google Shape;554;p22"/>
          <p:cNvSpPr txBox="1">
            <a:spLocks noGrp="1"/>
          </p:cNvSpPr>
          <p:nvPr>
            <p:ph type="title" idx="21"/>
          </p:nvPr>
        </p:nvSpPr>
        <p:spPr>
          <a:xfrm flipH="1">
            <a:off x="4715058" y="3622132"/>
            <a:ext cx="734700" cy="36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2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pic>
        <p:nvPicPr>
          <p:cNvPr id="555" name="Google Shape;555;p22"/>
          <p:cNvPicPr preferRelativeResize="0"/>
          <p:nvPr/>
        </p:nvPicPr>
        <p:blipFill rotWithShape="1">
          <a:blip r:embed="rId2">
            <a:alphaModFix/>
          </a:blip>
          <a:srcRect/>
          <a:stretch/>
        </p:blipFill>
        <p:spPr>
          <a:xfrm>
            <a:off x="8630588" y="1560400"/>
            <a:ext cx="440784" cy="411600"/>
          </a:xfrm>
          <a:prstGeom prst="rect">
            <a:avLst/>
          </a:prstGeom>
          <a:noFill/>
          <a:ln>
            <a:noFill/>
          </a:ln>
        </p:spPr>
      </p:pic>
      <p:pic>
        <p:nvPicPr>
          <p:cNvPr id="556" name="Google Shape;556;p22"/>
          <p:cNvPicPr preferRelativeResize="0"/>
          <p:nvPr/>
        </p:nvPicPr>
        <p:blipFill rotWithShape="1">
          <a:blip r:embed="rId2">
            <a:alphaModFix/>
          </a:blip>
          <a:srcRect/>
          <a:stretch/>
        </p:blipFill>
        <p:spPr>
          <a:xfrm>
            <a:off x="8361413" y="1094125"/>
            <a:ext cx="440784" cy="411600"/>
          </a:xfrm>
          <a:prstGeom prst="rect">
            <a:avLst/>
          </a:prstGeom>
          <a:noFill/>
          <a:ln>
            <a:noFill/>
          </a:ln>
        </p:spPr>
      </p:pic>
      <p:pic>
        <p:nvPicPr>
          <p:cNvPr id="557" name="Google Shape;557;p22"/>
          <p:cNvPicPr preferRelativeResize="0"/>
          <p:nvPr/>
        </p:nvPicPr>
        <p:blipFill rotWithShape="1">
          <a:blip r:embed="rId2">
            <a:alphaModFix/>
          </a:blip>
          <a:srcRect/>
          <a:stretch/>
        </p:blipFill>
        <p:spPr>
          <a:xfrm>
            <a:off x="-11" y="1103083"/>
            <a:ext cx="748000" cy="698479"/>
          </a:xfrm>
          <a:prstGeom prst="rect">
            <a:avLst/>
          </a:prstGeom>
          <a:noFill/>
          <a:ln>
            <a:noFill/>
          </a:ln>
        </p:spPr>
      </p:pic>
      <p:grpSp>
        <p:nvGrpSpPr>
          <p:cNvPr id="558" name="Google Shape;558;p22"/>
          <p:cNvGrpSpPr/>
          <p:nvPr/>
        </p:nvGrpSpPr>
        <p:grpSpPr>
          <a:xfrm>
            <a:off x="8285225" y="3267550"/>
            <a:ext cx="607857" cy="1564762"/>
            <a:chOff x="3854725" y="4703200"/>
            <a:chExt cx="607857" cy="1564762"/>
          </a:xfrm>
        </p:grpSpPr>
        <p:sp>
          <p:nvSpPr>
            <p:cNvPr id="559" name="Google Shape;559;p22"/>
            <p:cNvSpPr/>
            <p:nvPr/>
          </p:nvSpPr>
          <p:spPr>
            <a:xfrm>
              <a:off x="3990648" y="6074950"/>
              <a:ext cx="471934" cy="193012"/>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0" name="Google Shape;560;p22"/>
            <p:cNvPicPr preferRelativeResize="0"/>
            <p:nvPr/>
          </p:nvPicPr>
          <p:blipFill rotWithShape="1">
            <a:blip r:embed="rId3">
              <a:alphaModFix/>
            </a:blip>
            <a:srcRect/>
            <a:stretch/>
          </p:blipFill>
          <p:spPr>
            <a:xfrm>
              <a:off x="3854725" y="4703200"/>
              <a:ext cx="550520" cy="1527800"/>
            </a:xfrm>
            <a:prstGeom prst="rect">
              <a:avLst/>
            </a:prstGeom>
            <a:noFill/>
            <a:ln>
              <a:noFill/>
            </a:ln>
          </p:spPr>
        </p:pic>
      </p:grpSp>
      <p:grpSp>
        <p:nvGrpSpPr>
          <p:cNvPr id="561" name="Google Shape;561;p22"/>
          <p:cNvGrpSpPr/>
          <p:nvPr/>
        </p:nvGrpSpPr>
        <p:grpSpPr>
          <a:xfrm flipH="1">
            <a:off x="110950" y="3917550"/>
            <a:ext cx="1452131" cy="1106875"/>
            <a:chOff x="3205000" y="3811625"/>
            <a:chExt cx="1452131" cy="1106875"/>
          </a:xfrm>
        </p:grpSpPr>
        <p:sp>
          <p:nvSpPr>
            <p:cNvPr id="562" name="Google Shape;562;p22"/>
            <p:cNvSpPr/>
            <p:nvPr/>
          </p:nvSpPr>
          <p:spPr>
            <a:xfrm>
              <a:off x="3205000" y="4591412"/>
              <a:ext cx="1007481" cy="256747"/>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3" name="Google Shape;563;p22"/>
            <p:cNvPicPr preferRelativeResize="0"/>
            <p:nvPr/>
          </p:nvPicPr>
          <p:blipFill rotWithShape="1">
            <a:blip r:embed="rId4">
              <a:alphaModFix/>
            </a:blip>
            <a:srcRect/>
            <a:stretch/>
          </p:blipFill>
          <p:spPr>
            <a:xfrm>
              <a:off x="3361806" y="3811625"/>
              <a:ext cx="1295325" cy="1106875"/>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4"/>
        <p:cNvGrpSpPr/>
        <p:nvPr/>
      </p:nvGrpSpPr>
      <p:grpSpPr>
        <a:xfrm>
          <a:off x="0" y="0"/>
          <a:ext cx="0" cy="0"/>
          <a:chOff x="0" y="0"/>
          <a:chExt cx="0" cy="0"/>
        </a:xfrm>
      </p:grpSpPr>
      <p:grpSp>
        <p:nvGrpSpPr>
          <p:cNvPr id="565" name="Google Shape;565;p23"/>
          <p:cNvGrpSpPr/>
          <p:nvPr/>
        </p:nvGrpSpPr>
        <p:grpSpPr>
          <a:xfrm>
            <a:off x="1" y="4"/>
            <a:ext cx="9144034" cy="5130405"/>
            <a:chOff x="241825" y="855000"/>
            <a:chExt cx="7138200" cy="4005000"/>
          </a:xfrm>
        </p:grpSpPr>
        <p:sp>
          <p:nvSpPr>
            <p:cNvPr id="566" name="Google Shape;566;p23"/>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23"/>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3"/>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3"/>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3"/>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3"/>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3"/>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3"/>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3"/>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3"/>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3"/>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3"/>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3"/>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3"/>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3"/>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3"/>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3"/>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23"/>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3"/>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3"/>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3"/>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3"/>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3"/>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3"/>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3"/>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23"/>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3"/>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3"/>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3"/>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23"/>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23"/>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3"/>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3"/>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3"/>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23"/>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23"/>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3"/>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23"/>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3"/>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3"/>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23"/>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23"/>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3"/>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3"/>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3"/>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3"/>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3"/>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3"/>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3"/>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3"/>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3"/>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23"/>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3"/>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23"/>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3"/>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3"/>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3"/>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3"/>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3"/>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3"/>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23"/>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3"/>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23"/>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3"/>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23"/>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23"/>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23"/>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23"/>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23"/>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3"/>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23"/>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23"/>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23"/>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23"/>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23"/>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3"/>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23"/>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3"/>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3"/>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3"/>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23"/>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3"/>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3"/>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3"/>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3"/>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3"/>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3"/>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3"/>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3"/>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3"/>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3"/>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3"/>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3"/>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3"/>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3"/>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3"/>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3"/>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3"/>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3"/>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3"/>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3"/>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3"/>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3"/>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3"/>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3"/>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3"/>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3"/>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3"/>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23"/>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23"/>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3"/>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3"/>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3"/>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3"/>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23"/>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3"/>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23"/>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23"/>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23"/>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23"/>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23"/>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23"/>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23"/>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23"/>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23"/>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23"/>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23"/>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23"/>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23"/>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23"/>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23"/>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23"/>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23"/>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23"/>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23"/>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23"/>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23"/>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23"/>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23"/>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23"/>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23"/>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23"/>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23"/>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23"/>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23"/>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23"/>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23"/>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23"/>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23"/>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23"/>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23"/>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23"/>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23"/>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23"/>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23"/>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23"/>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23"/>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23"/>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23"/>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23"/>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23"/>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23"/>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23"/>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23"/>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23"/>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23"/>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23"/>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23"/>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23"/>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23"/>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23"/>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7" name="Google Shape;737;p23"/>
          <p:cNvSpPr txBox="1">
            <a:spLocks noGrp="1"/>
          </p:cNvSpPr>
          <p:nvPr>
            <p:ph type="title"/>
          </p:nvPr>
        </p:nvSpPr>
        <p:spPr>
          <a:xfrm>
            <a:off x="1126650" y="1664401"/>
            <a:ext cx="6890700" cy="91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200"/>
              <a:buNone/>
              <a:defRPr sz="6500">
                <a:latin typeface="Cinzel ExtraBold"/>
                <a:ea typeface="Cinzel ExtraBold"/>
                <a:cs typeface="Cinzel ExtraBold"/>
                <a:sym typeface="Cinzel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38" name="Google Shape;738;p23"/>
          <p:cNvSpPr txBox="1">
            <a:spLocks noGrp="1"/>
          </p:cNvSpPr>
          <p:nvPr>
            <p:ph type="subTitle" idx="1"/>
          </p:nvPr>
        </p:nvSpPr>
        <p:spPr>
          <a:xfrm>
            <a:off x="1126650" y="2564699"/>
            <a:ext cx="6890700" cy="91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739" name="Google Shape;739;p23"/>
          <p:cNvGrpSpPr/>
          <p:nvPr/>
        </p:nvGrpSpPr>
        <p:grpSpPr>
          <a:xfrm flipH="1">
            <a:off x="7788019" y="3068562"/>
            <a:ext cx="1056393" cy="1908565"/>
            <a:chOff x="3074069" y="2899524"/>
            <a:chExt cx="1056393" cy="1908565"/>
          </a:xfrm>
        </p:grpSpPr>
        <p:sp>
          <p:nvSpPr>
            <p:cNvPr id="740" name="Google Shape;740;p23"/>
            <p:cNvSpPr/>
            <p:nvPr/>
          </p:nvSpPr>
          <p:spPr>
            <a:xfrm>
              <a:off x="3791142" y="4642217"/>
              <a:ext cx="339320" cy="165872"/>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23"/>
            <p:cNvSpPr/>
            <p:nvPr/>
          </p:nvSpPr>
          <p:spPr>
            <a:xfrm>
              <a:off x="3074069" y="4269025"/>
              <a:ext cx="747986" cy="365669"/>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42" name="Google Shape;742;p23"/>
            <p:cNvPicPr preferRelativeResize="0"/>
            <p:nvPr/>
          </p:nvPicPr>
          <p:blipFill rotWithShape="1">
            <a:blip r:embed="rId2">
              <a:alphaModFix/>
            </a:blip>
            <a:srcRect/>
            <a:stretch/>
          </p:blipFill>
          <p:spPr>
            <a:xfrm>
              <a:off x="3097525" y="2899524"/>
              <a:ext cx="996225" cy="1890674"/>
            </a:xfrm>
            <a:prstGeom prst="rect">
              <a:avLst/>
            </a:prstGeom>
            <a:noFill/>
            <a:ln>
              <a:noFill/>
            </a:ln>
          </p:spPr>
        </p:pic>
      </p:grpSp>
      <p:grpSp>
        <p:nvGrpSpPr>
          <p:cNvPr id="743" name="Google Shape;743;p23"/>
          <p:cNvGrpSpPr/>
          <p:nvPr/>
        </p:nvGrpSpPr>
        <p:grpSpPr>
          <a:xfrm>
            <a:off x="6727081" y="3743540"/>
            <a:ext cx="930050" cy="851904"/>
            <a:chOff x="6650881" y="4048340"/>
            <a:chExt cx="930050" cy="851904"/>
          </a:xfrm>
        </p:grpSpPr>
        <p:sp>
          <p:nvSpPr>
            <p:cNvPr id="744" name="Google Shape;744;p23"/>
            <p:cNvSpPr/>
            <p:nvPr/>
          </p:nvSpPr>
          <p:spPr>
            <a:xfrm>
              <a:off x="6650881" y="4470394"/>
              <a:ext cx="930050" cy="429850"/>
            </a:xfrm>
            <a:custGeom>
              <a:avLst/>
              <a:gdLst/>
              <a:ahLst/>
              <a:cxnLst/>
              <a:rect l="l" t="t" r="r" b="b"/>
              <a:pathLst>
                <a:path w="37202" h="17194" extrusionOk="0">
                  <a:moveTo>
                    <a:pt x="5628" y="3752"/>
                  </a:moveTo>
                  <a:lnTo>
                    <a:pt x="0" y="7503"/>
                  </a:lnTo>
                  <a:lnTo>
                    <a:pt x="16256" y="17194"/>
                  </a:lnTo>
                  <a:lnTo>
                    <a:pt x="37202" y="5002"/>
                  </a:lnTo>
                  <a:lnTo>
                    <a:pt x="18445" y="0"/>
                  </a:lnTo>
                  <a:close/>
                </a:path>
              </a:pathLst>
            </a:custGeom>
            <a:solidFill>
              <a:srgbClr val="000000">
                <a:alpha val="13333"/>
              </a:srgbClr>
            </a:solidFill>
            <a:ln>
              <a:noFill/>
            </a:ln>
          </p:spPr>
        </p:sp>
        <p:pic>
          <p:nvPicPr>
            <p:cNvPr id="745" name="Google Shape;745;p23"/>
            <p:cNvPicPr preferRelativeResize="0"/>
            <p:nvPr/>
          </p:nvPicPr>
          <p:blipFill rotWithShape="1">
            <a:blip r:embed="rId3">
              <a:alphaModFix/>
            </a:blip>
            <a:srcRect/>
            <a:stretch/>
          </p:blipFill>
          <p:spPr>
            <a:xfrm>
              <a:off x="6706690" y="4048340"/>
              <a:ext cx="817475" cy="795350"/>
            </a:xfrm>
            <a:prstGeom prst="rect">
              <a:avLst/>
            </a:prstGeom>
            <a:noFill/>
            <a:ln>
              <a:noFill/>
            </a:ln>
          </p:spPr>
        </p:pic>
      </p:grpSp>
      <p:grpSp>
        <p:nvGrpSpPr>
          <p:cNvPr id="746" name="Google Shape;746;p23"/>
          <p:cNvGrpSpPr/>
          <p:nvPr/>
        </p:nvGrpSpPr>
        <p:grpSpPr>
          <a:xfrm>
            <a:off x="6498481" y="4124540"/>
            <a:ext cx="930050" cy="851904"/>
            <a:chOff x="6650881" y="4048340"/>
            <a:chExt cx="930050" cy="851904"/>
          </a:xfrm>
        </p:grpSpPr>
        <p:sp>
          <p:nvSpPr>
            <p:cNvPr id="747" name="Google Shape;747;p23"/>
            <p:cNvSpPr/>
            <p:nvPr/>
          </p:nvSpPr>
          <p:spPr>
            <a:xfrm>
              <a:off x="6650881" y="4470394"/>
              <a:ext cx="930050" cy="429850"/>
            </a:xfrm>
            <a:custGeom>
              <a:avLst/>
              <a:gdLst/>
              <a:ahLst/>
              <a:cxnLst/>
              <a:rect l="l" t="t" r="r" b="b"/>
              <a:pathLst>
                <a:path w="37202" h="17194" extrusionOk="0">
                  <a:moveTo>
                    <a:pt x="5628" y="3752"/>
                  </a:moveTo>
                  <a:lnTo>
                    <a:pt x="0" y="7503"/>
                  </a:lnTo>
                  <a:lnTo>
                    <a:pt x="16256" y="17194"/>
                  </a:lnTo>
                  <a:lnTo>
                    <a:pt x="37202" y="5002"/>
                  </a:lnTo>
                  <a:lnTo>
                    <a:pt x="18445" y="0"/>
                  </a:lnTo>
                  <a:close/>
                </a:path>
              </a:pathLst>
            </a:custGeom>
            <a:solidFill>
              <a:srgbClr val="000000">
                <a:alpha val="13333"/>
              </a:srgbClr>
            </a:solidFill>
            <a:ln>
              <a:noFill/>
            </a:ln>
          </p:spPr>
        </p:sp>
        <p:pic>
          <p:nvPicPr>
            <p:cNvPr id="748" name="Google Shape;748;p23"/>
            <p:cNvPicPr preferRelativeResize="0"/>
            <p:nvPr/>
          </p:nvPicPr>
          <p:blipFill rotWithShape="1">
            <a:blip r:embed="rId3">
              <a:alphaModFix/>
            </a:blip>
            <a:srcRect/>
            <a:stretch/>
          </p:blipFill>
          <p:spPr>
            <a:xfrm>
              <a:off x="6706690" y="4048340"/>
              <a:ext cx="817475" cy="795350"/>
            </a:xfrm>
            <a:prstGeom prst="rect">
              <a:avLst/>
            </a:prstGeom>
            <a:noFill/>
            <a:ln>
              <a:noFill/>
            </a:ln>
          </p:spPr>
        </p:pic>
      </p:grpSp>
      <p:grpSp>
        <p:nvGrpSpPr>
          <p:cNvPr id="749" name="Google Shape;749;p23"/>
          <p:cNvGrpSpPr/>
          <p:nvPr/>
        </p:nvGrpSpPr>
        <p:grpSpPr>
          <a:xfrm flipH="1">
            <a:off x="434225" y="3342757"/>
            <a:ext cx="571850" cy="1653469"/>
            <a:chOff x="3368900" y="3762169"/>
            <a:chExt cx="571850" cy="1653469"/>
          </a:xfrm>
        </p:grpSpPr>
        <p:sp>
          <p:nvSpPr>
            <p:cNvPr id="750" name="Google Shape;750;p23"/>
            <p:cNvSpPr/>
            <p:nvPr/>
          </p:nvSpPr>
          <p:spPr>
            <a:xfrm>
              <a:off x="3429472" y="5174769"/>
              <a:ext cx="511278" cy="240869"/>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1" name="Google Shape;751;p23"/>
            <p:cNvPicPr preferRelativeResize="0"/>
            <p:nvPr/>
          </p:nvPicPr>
          <p:blipFill rotWithShape="1">
            <a:blip r:embed="rId4">
              <a:alphaModFix/>
            </a:blip>
            <a:srcRect/>
            <a:stretch/>
          </p:blipFill>
          <p:spPr>
            <a:xfrm>
              <a:off x="3368900" y="3762169"/>
              <a:ext cx="511270" cy="1600275"/>
            </a:xfrm>
            <a:prstGeom prst="rect">
              <a:avLst/>
            </a:prstGeom>
            <a:noFill/>
            <a:ln>
              <a:noFill/>
            </a:ln>
          </p:spPr>
        </p:pic>
      </p:grpSp>
      <p:grpSp>
        <p:nvGrpSpPr>
          <p:cNvPr id="752" name="Google Shape;752;p23"/>
          <p:cNvGrpSpPr/>
          <p:nvPr/>
        </p:nvGrpSpPr>
        <p:grpSpPr>
          <a:xfrm>
            <a:off x="1643975" y="4317249"/>
            <a:ext cx="590214" cy="559201"/>
            <a:chOff x="5582137" y="3881374"/>
            <a:chExt cx="590214" cy="559201"/>
          </a:xfrm>
        </p:grpSpPr>
        <p:sp>
          <p:nvSpPr>
            <p:cNvPr id="753" name="Google Shape;753;p23"/>
            <p:cNvSpPr/>
            <p:nvPr/>
          </p:nvSpPr>
          <p:spPr>
            <a:xfrm>
              <a:off x="5582137" y="4167561"/>
              <a:ext cx="590214" cy="273014"/>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4" name="Google Shape;754;p23"/>
            <p:cNvPicPr preferRelativeResize="0"/>
            <p:nvPr/>
          </p:nvPicPr>
          <p:blipFill rotWithShape="1">
            <a:blip r:embed="rId5">
              <a:alphaModFix/>
            </a:blip>
            <a:srcRect/>
            <a:stretch/>
          </p:blipFill>
          <p:spPr>
            <a:xfrm>
              <a:off x="5621851" y="3881374"/>
              <a:ext cx="499229" cy="523825"/>
            </a:xfrm>
            <a:prstGeom prst="rect">
              <a:avLst/>
            </a:prstGeom>
            <a:noFill/>
            <a:ln>
              <a:noFill/>
            </a:ln>
          </p:spPr>
        </p:pic>
      </p:grpSp>
      <p:grpSp>
        <p:nvGrpSpPr>
          <p:cNvPr id="755" name="Google Shape;755;p23"/>
          <p:cNvGrpSpPr/>
          <p:nvPr/>
        </p:nvGrpSpPr>
        <p:grpSpPr>
          <a:xfrm>
            <a:off x="1170425" y="4437024"/>
            <a:ext cx="590214" cy="559201"/>
            <a:chOff x="5582137" y="3881374"/>
            <a:chExt cx="590214" cy="559201"/>
          </a:xfrm>
        </p:grpSpPr>
        <p:sp>
          <p:nvSpPr>
            <p:cNvPr id="756" name="Google Shape;756;p23"/>
            <p:cNvSpPr/>
            <p:nvPr/>
          </p:nvSpPr>
          <p:spPr>
            <a:xfrm>
              <a:off x="5582137" y="4167561"/>
              <a:ext cx="590214" cy="273014"/>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7" name="Google Shape;757;p23"/>
            <p:cNvPicPr preferRelativeResize="0"/>
            <p:nvPr/>
          </p:nvPicPr>
          <p:blipFill rotWithShape="1">
            <a:blip r:embed="rId5">
              <a:alphaModFix/>
            </a:blip>
            <a:srcRect/>
            <a:stretch/>
          </p:blipFill>
          <p:spPr>
            <a:xfrm>
              <a:off x="5621851" y="3881374"/>
              <a:ext cx="499229" cy="523825"/>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CUSTOM_22_1">
    <p:spTree>
      <p:nvGrpSpPr>
        <p:cNvPr id="1" name="Shape 758"/>
        <p:cNvGrpSpPr/>
        <p:nvPr/>
      </p:nvGrpSpPr>
      <p:grpSpPr>
        <a:xfrm>
          <a:off x="0" y="0"/>
          <a:ext cx="0" cy="0"/>
          <a:chOff x="0" y="0"/>
          <a:chExt cx="0" cy="0"/>
        </a:xfrm>
      </p:grpSpPr>
      <p:grpSp>
        <p:nvGrpSpPr>
          <p:cNvPr id="759" name="Google Shape;759;p24"/>
          <p:cNvGrpSpPr/>
          <p:nvPr/>
        </p:nvGrpSpPr>
        <p:grpSpPr>
          <a:xfrm>
            <a:off x="1" y="4"/>
            <a:ext cx="9144034" cy="5130405"/>
            <a:chOff x="241825" y="855000"/>
            <a:chExt cx="7138200" cy="4005000"/>
          </a:xfrm>
        </p:grpSpPr>
        <p:sp>
          <p:nvSpPr>
            <p:cNvPr id="760" name="Google Shape;760;p24"/>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24"/>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24"/>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24"/>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24"/>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24"/>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24"/>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24"/>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4"/>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24"/>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24"/>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24"/>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24"/>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24"/>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24"/>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24"/>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24"/>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24"/>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24"/>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24"/>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24"/>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24"/>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24"/>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24"/>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24"/>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24"/>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24"/>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24"/>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24"/>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24"/>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24"/>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24"/>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24"/>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24"/>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24"/>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24"/>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24"/>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24"/>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24"/>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24"/>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24"/>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24"/>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24"/>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24"/>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24"/>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24"/>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24"/>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24"/>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24"/>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24"/>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24"/>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24"/>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24"/>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24"/>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24"/>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24"/>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24"/>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24"/>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24"/>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24"/>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24"/>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24"/>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24"/>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24"/>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24"/>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24"/>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24"/>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24"/>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24"/>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24"/>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24"/>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24"/>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24"/>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24"/>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24"/>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24"/>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24"/>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24"/>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24"/>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24"/>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24"/>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24"/>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24"/>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24"/>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24"/>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24"/>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24"/>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24"/>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24"/>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24"/>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24"/>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24"/>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24"/>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24"/>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24"/>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24"/>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24"/>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24"/>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24"/>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24"/>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24"/>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24"/>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24"/>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24"/>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24"/>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24"/>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24"/>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24"/>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24"/>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24"/>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24"/>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24"/>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24"/>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24"/>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24"/>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24"/>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24"/>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24"/>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24"/>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24"/>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24"/>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24"/>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24"/>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24"/>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24"/>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24"/>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24"/>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24"/>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24"/>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24"/>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24"/>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24"/>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24"/>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24"/>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24"/>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24"/>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24"/>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24"/>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24"/>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24"/>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24"/>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24"/>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24"/>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24"/>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24"/>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24"/>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24"/>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24"/>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24"/>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24"/>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24"/>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24"/>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24"/>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24"/>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24"/>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24"/>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24"/>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24"/>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24"/>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24"/>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24"/>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24"/>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24"/>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24"/>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24"/>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24"/>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24"/>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24"/>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24"/>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24"/>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24"/>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1" name="Google Shape;931;p24"/>
          <p:cNvSpPr txBox="1">
            <a:spLocks noGrp="1"/>
          </p:cNvSpPr>
          <p:nvPr>
            <p:ph type="title"/>
          </p:nvPr>
        </p:nvSpPr>
        <p:spPr>
          <a:xfrm>
            <a:off x="720000" y="365760"/>
            <a:ext cx="7704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grpSp>
        <p:nvGrpSpPr>
          <p:cNvPr id="932" name="Google Shape;932;p24"/>
          <p:cNvGrpSpPr/>
          <p:nvPr/>
        </p:nvGrpSpPr>
        <p:grpSpPr>
          <a:xfrm>
            <a:off x="8437625" y="3267550"/>
            <a:ext cx="607857" cy="1564762"/>
            <a:chOff x="3854725" y="4703200"/>
            <a:chExt cx="607857" cy="1564762"/>
          </a:xfrm>
        </p:grpSpPr>
        <p:sp>
          <p:nvSpPr>
            <p:cNvPr id="933" name="Google Shape;933;p24"/>
            <p:cNvSpPr/>
            <p:nvPr/>
          </p:nvSpPr>
          <p:spPr>
            <a:xfrm>
              <a:off x="3990648" y="6074950"/>
              <a:ext cx="471934" cy="193012"/>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34" name="Google Shape;934;p24"/>
            <p:cNvPicPr preferRelativeResize="0"/>
            <p:nvPr/>
          </p:nvPicPr>
          <p:blipFill rotWithShape="1">
            <a:blip r:embed="rId2">
              <a:alphaModFix/>
            </a:blip>
            <a:srcRect/>
            <a:stretch/>
          </p:blipFill>
          <p:spPr>
            <a:xfrm>
              <a:off x="3854725" y="4703200"/>
              <a:ext cx="550520" cy="1527800"/>
            </a:xfrm>
            <a:prstGeom prst="rect">
              <a:avLst/>
            </a:prstGeom>
            <a:noFill/>
            <a:ln>
              <a:noFill/>
            </a:ln>
          </p:spPr>
        </p:pic>
      </p:grpSp>
      <p:grpSp>
        <p:nvGrpSpPr>
          <p:cNvPr id="935" name="Google Shape;935;p24"/>
          <p:cNvGrpSpPr/>
          <p:nvPr/>
        </p:nvGrpSpPr>
        <p:grpSpPr>
          <a:xfrm>
            <a:off x="148591" y="4174412"/>
            <a:ext cx="300485" cy="697634"/>
            <a:chOff x="4559750" y="3530463"/>
            <a:chExt cx="1351101" cy="3136846"/>
          </a:xfrm>
        </p:grpSpPr>
        <p:sp>
          <p:nvSpPr>
            <p:cNvPr id="936" name="Google Shape;936;p24"/>
            <p:cNvSpPr/>
            <p:nvPr/>
          </p:nvSpPr>
          <p:spPr>
            <a:xfrm>
              <a:off x="4559750" y="6255702"/>
              <a:ext cx="1351101" cy="411607"/>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37" name="Google Shape;937;p24"/>
            <p:cNvPicPr preferRelativeResize="0"/>
            <p:nvPr/>
          </p:nvPicPr>
          <p:blipFill rotWithShape="1">
            <a:blip r:embed="rId3">
              <a:alphaModFix/>
            </a:blip>
            <a:srcRect/>
            <a:stretch/>
          </p:blipFill>
          <p:spPr>
            <a:xfrm>
              <a:off x="4663800" y="3530463"/>
              <a:ext cx="1143000" cy="3114675"/>
            </a:xfrm>
            <a:prstGeom prst="rect">
              <a:avLst/>
            </a:prstGeom>
            <a:noFill/>
            <a:ln>
              <a:noFill/>
            </a:ln>
          </p:spPr>
        </p:pic>
      </p:grpSp>
      <p:grpSp>
        <p:nvGrpSpPr>
          <p:cNvPr id="938" name="Google Shape;938;p24"/>
          <p:cNvGrpSpPr/>
          <p:nvPr/>
        </p:nvGrpSpPr>
        <p:grpSpPr>
          <a:xfrm>
            <a:off x="320541" y="4315087"/>
            <a:ext cx="300485" cy="697634"/>
            <a:chOff x="4559750" y="3530463"/>
            <a:chExt cx="1351101" cy="3136846"/>
          </a:xfrm>
        </p:grpSpPr>
        <p:sp>
          <p:nvSpPr>
            <p:cNvPr id="939" name="Google Shape;939;p24"/>
            <p:cNvSpPr/>
            <p:nvPr/>
          </p:nvSpPr>
          <p:spPr>
            <a:xfrm>
              <a:off x="4559750" y="6255702"/>
              <a:ext cx="1351101" cy="411607"/>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0" name="Google Shape;940;p24"/>
            <p:cNvPicPr preferRelativeResize="0"/>
            <p:nvPr/>
          </p:nvPicPr>
          <p:blipFill rotWithShape="1">
            <a:blip r:embed="rId3">
              <a:alphaModFix/>
            </a:blip>
            <a:srcRect/>
            <a:stretch/>
          </p:blipFill>
          <p:spPr>
            <a:xfrm>
              <a:off x="4663800" y="3530463"/>
              <a:ext cx="1143000" cy="3114675"/>
            </a:xfrm>
            <a:prstGeom prst="rect">
              <a:avLst/>
            </a:prstGeom>
            <a:noFill/>
            <a:ln>
              <a:noFill/>
            </a:ln>
          </p:spPr>
        </p:pic>
      </p:grpSp>
      <p:pic>
        <p:nvPicPr>
          <p:cNvPr id="941" name="Google Shape;941;p24"/>
          <p:cNvPicPr preferRelativeResize="0"/>
          <p:nvPr/>
        </p:nvPicPr>
        <p:blipFill rotWithShape="1">
          <a:blip r:embed="rId4">
            <a:alphaModFix/>
          </a:blip>
          <a:srcRect/>
          <a:stretch/>
        </p:blipFill>
        <p:spPr>
          <a:xfrm>
            <a:off x="127751" y="941400"/>
            <a:ext cx="440784" cy="411600"/>
          </a:xfrm>
          <a:prstGeom prst="rect">
            <a:avLst/>
          </a:prstGeom>
          <a:noFill/>
          <a:ln>
            <a:noFill/>
          </a:ln>
        </p:spPr>
      </p:pic>
      <p:pic>
        <p:nvPicPr>
          <p:cNvPr id="942" name="Google Shape;942;p24"/>
          <p:cNvPicPr preferRelativeResize="0"/>
          <p:nvPr/>
        </p:nvPicPr>
        <p:blipFill rotWithShape="1">
          <a:blip r:embed="rId4">
            <a:alphaModFix/>
          </a:blip>
          <a:srcRect/>
          <a:stretch/>
        </p:blipFill>
        <p:spPr>
          <a:xfrm>
            <a:off x="8599626" y="1088950"/>
            <a:ext cx="440784" cy="411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 name="Shape 943"/>
        <p:cNvGrpSpPr/>
        <p:nvPr/>
      </p:nvGrpSpPr>
      <p:grpSpPr>
        <a:xfrm>
          <a:off x="0" y="0"/>
          <a:ext cx="0" cy="0"/>
          <a:chOff x="0" y="0"/>
          <a:chExt cx="0" cy="0"/>
        </a:xfrm>
      </p:grpSpPr>
      <p:grpSp>
        <p:nvGrpSpPr>
          <p:cNvPr id="944" name="Google Shape;944;p25"/>
          <p:cNvGrpSpPr/>
          <p:nvPr/>
        </p:nvGrpSpPr>
        <p:grpSpPr>
          <a:xfrm>
            <a:off x="1" y="4"/>
            <a:ext cx="9144034" cy="5130405"/>
            <a:chOff x="241825" y="855000"/>
            <a:chExt cx="7138200" cy="4005000"/>
          </a:xfrm>
        </p:grpSpPr>
        <p:sp>
          <p:nvSpPr>
            <p:cNvPr id="945" name="Google Shape;945;p25"/>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25"/>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25"/>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25"/>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25"/>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5"/>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5"/>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25"/>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25"/>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25"/>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25"/>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25"/>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25"/>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25"/>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25"/>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25"/>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25"/>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25"/>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25"/>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25"/>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25"/>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25"/>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25"/>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25"/>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25"/>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25"/>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25"/>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25"/>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25"/>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25"/>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25"/>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25"/>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25"/>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25"/>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25"/>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25"/>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25"/>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25"/>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25"/>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25"/>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25"/>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25"/>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25"/>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25"/>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25"/>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25"/>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25"/>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25"/>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25"/>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25"/>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25"/>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25"/>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25"/>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25"/>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25"/>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25"/>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25"/>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25"/>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25"/>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25"/>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25"/>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25"/>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25"/>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25"/>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25"/>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25"/>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25"/>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25"/>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25"/>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25"/>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25"/>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25"/>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25"/>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25"/>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25"/>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25"/>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25"/>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25"/>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25"/>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25"/>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25"/>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25"/>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25"/>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25"/>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25"/>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25"/>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25"/>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25"/>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25"/>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25"/>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25"/>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25"/>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25"/>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25"/>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25"/>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25"/>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25"/>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25"/>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25"/>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25"/>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25"/>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25"/>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25"/>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25"/>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25"/>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25"/>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25"/>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25"/>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25"/>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25"/>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25"/>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25"/>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25"/>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25"/>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25"/>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25"/>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25"/>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25"/>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25"/>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25"/>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25"/>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25"/>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25"/>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25"/>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25"/>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25"/>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25"/>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25"/>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25"/>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25"/>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25"/>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25"/>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25"/>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25"/>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25"/>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25"/>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25"/>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25"/>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25"/>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25"/>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25"/>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25"/>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25"/>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25"/>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25"/>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25"/>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25"/>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25"/>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25"/>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25"/>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25"/>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25"/>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25"/>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25"/>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25"/>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25"/>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25"/>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25"/>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25"/>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25"/>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25"/>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25"/>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25"/>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25"/>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25"/>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25"/>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25"/>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25"/>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25"/>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25"/>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25"/>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6" name="Google Shape;1116;p25"/>
          <p:cNvSpPr txBox="1">
            <a:spLocks noGrp="1"/>
          </p:cNvSpPr>
          <p:nvPr>
            <p:ph type="title"/>
          </p:nvPr>
        </p:nvSpPr>
        <p:spPr>
          <a:xfrm>
            <a:off x="720000" y="365760"/>
            <a:ext cx="7704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pic>
        <p:nvPicPr>
          <p:cNvPr id="1117" name="Google Shape;1117;p25"/>
          <p:cNvPicPr preferRelativeResize="0"/>
          <p:nvPr/>
        </p:nvPicPr>
        <p:blipFill rotWithShape="1">
          <a:blip r:embed="rId2">
            <a:alphaModFix/>
          </a:blip>
          <a:srcRect/>
          <a:stretch/>
        </p:blipFill>
        <p:spPr>
          <a:xfrm>
            <a:off x="8140354" y="4092234"/>
            <a:ext cx="661021" cy="572094"/>
          </a:xfrm>
          <a:prstGeom prst="rect">
            <a:avLst/>
          </a:prstGeom>
          <a:noFill/>
          <a:ln>
            <a:noFill/>
          </a:ln>
        </p:spPr>
      </p:pic>
      <p:grpSp>
        <p:nvGrpSpPr>
          <p:cNvPr id="1118" name="Google Shape;1118;p25"/>
          <p:cNvGrpSpPr/>
          <p:nvPr/>
        </p:nvGrpSpPr>
        <p:grpSpPr>
          <a:xfrm>
            <a:off x="8503625" y="4354099"/>
            <a:ext cx="590214" cy="559201"/>
            <a:chOff x="5582137" y="3881374"/>
            <a:chExt cx="590214" cy="559201"/>
          </a:xfrm>
        </p:grpSpPr>
        <p:sp>
          <p:nvSpPr>
            <p:cNvPr id="1119" name="Google Shape;1119;p25"/>
            <p:cNvSpPr/>
            <p:nvPr/>
          </p:nvSpPr>
          <p:spPr>
            <a:xfrm>
              <a:off x="5582137" y="4167561"/>
              <a:ext cx="590214" cy="273014"/>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20" name="Google Shape;1120;p25"/>
            <p:cNvPicPr preferRelativeResize="0"/>
            <p:nvPr/>
          </p:nvPicPr>
          <p:blipFill rotWithShape="1">
            <a:blip r:embed="rId3">
              <a:alphaModFix/>
            </a:blip>
            <a:srcRect/>
            <a:stretch/>
          </p:blipFill>
          <p:spPr>
            <a:xfrm>
              <a:off x="5621851" y="3881374"/>
              <a:ext cx="499229" cy="523825"/>
            </a:xfrm>
            <a:prstGeom prst="rect">
              <a:avLst/>
            </a:prstGeom>
            <a:noFill/>
            <a:ln>
              <a:noFill/>
            </a:ln>
          </p:spPr>
        </p:pic>
      </p:grpSp>
      <p:grpSp>
        <p:nvGrpSpPr>
          <p:cNvPr id="1121" name="Google Shape;1121;p25"/>
          <p:cNvGrpSpPr/>
          <p:nvPr/>
        </p:nvGrpSpPr>
        <p:grpSpPr>
          <a:xfrm>
            <a:off x="8030075" y="4473874"/>
            <a:ext cx="590214" cy="559201"/>
            <a:chOff x="5582137" y="3881374"/>
            <a:chExt cx="590214" cy="559201"/>
          </a:xfrm>
        </p:grpSpPr>
        <p:sp>
          <p:nvSpPr>
            <p:cNvPr id="1122" name="Google Shape;1122;p25"/>
            <p:cNvSpPr/>
            <p:nvPr/>
          </p:nvSpPr>
          <p:spPr>
            <a:xfrm>
              <a:off x="5582137" y="4167561"/>
              <a:ext cx="590214" cy="273014"/>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23" name="Google Shape;1123;p25"/>
            <p:cNvPicPr preferRelativeResize="0"/>
            <p:nvPr/>
          </p:nvPicPr>
          <p:blipFill rotWithShape="1">
            <a:blip r:embed="rId3">
              <a:alphaModFix/>
            </a:blip>
            <a:srcRect/>
            <a:stretch/>
          </p:blipFill>
          <p:spPr>
            <a:xfrm>
              <a:off x="5621851" y="3881374"/>
              <a:ext cx="499229" cy="523825"/>
            </a:xfrm>
            <a:prstGeom prst="rect">
              <a:avLst/>
            </a:prstGeom>
            <a:noFill/>
            <a:ln>
              <a:noFill/>
            </a:ln>
          </p:spPr>
        </p:pic>
      </p:grpSp>
      <p:grpSp>
        <p:nvGrpSpPr>
          <p:cNvPr id="1124" name="Google Shape;1124;p25"/>
          <p:cNvGrpSpPr/>
          <p:nvPr/>
        </p:nvGrpSpPr>
        <p:grpSpPr>
          <a:xfrm>
            <a:off x="116236" y="3272845"/>
            <a:ext cx="748002" cy="1600272"/>
            <a:chOff x="5378299" y="1323975"/>
            <a:chExt cx="1268875" cy="2714626"/>
          </a:xfrm>
        </p:grpSpPr>
        <p:sp>
          <p:nvSpPr>
            <p:cNvPr id="1125" name="Google Shape;1125;p25"/>
            <p:cNvSpPr/>
            <p:nvPr/>
          </p:nvSpPr>
          <p:spPr>
            <a:xfrm>
              <a:off x="5378299" y="3629700"/>
              <a:ext cx="1213000" cy="408603"/>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26" name="Google Shape;1126;p25"/>
            <p:cNvPicPr preferRelativeResize="0"/>
            <p:nvPr/>
          </p:nvPicPr>
          <p:blipFill rotWithShape="1">
            <a:blip r:embed="rId4">
              <a:alphaModFix/>
            </a:blip>
            <a:srcRect/>
            <a:stretch/>
          </p:blipFill>
          <p:spPr>
            <a:xfrm>
              <a:off x="5525849" y="1323975"/>
              <a:ext cx="1121325" cy="2714626"/>
            </a:xfrm>
            <a:prstGeom prst="rect">
              <a:avLst/>
            </a:prstGeom>
            <a:noFill/>
            <a:ln>
              <a:noFill/>
            </a:ln>
          </p:spPr>
        </p:pic>
      </p:grpSp>
      <p:pic>
        <p:nvPicPr>
          <p:cNvPr id="1127" name="Google Shape;1127;p25"/>
          <p:cNvPicPr preferRelativeResize="0"/>
          <p:nvPr/>
        </p:nvPicPr>
        <p:blipFill rotWithShape="1">
          <a:blip r:embed="rId5">
            <a:alphaModFix/>
          </a:blip>
          <a:srcRect/>
          <a:stretch/>
        </p:blipFill>
        <p:spPr>
          <a:xfrm>
            <a:off x="8579176" y="1017600"/>
            <a:ext cx="440784" cy="411600"/>
          </a:xfrm>
          <a:prstGeom prst="rect">
            <a:avLst/>
          </a:prstGeom>
          <a:noFill/>
          <a:ln>
            <a:noFill/>
          </a:ln>
        </p:spPr>
      </p:pic>
      <p:pic>
        <p:nvPicPr>
          <p:cNvPr id="1128" name="Google Shape;1128;p25"/>
          <p:cNvPicPr preferRelativeResize="0"/>
          <p:nvPr/>
        </p:nvPicPr>
        <p:blipFill rotWithShape="1">
          <a:blip r:embed="rId5">
            <a:alphaModFix/>
          </a:blip>
          <a:srcRect/>
          <a:stretch/>
        </p:blipFill>
        <p:spPr>
          <a:xfrm>
            <a:off x="8430801" y="1594450"/>
            <a:ext cx="440784" cy="411600"/>
          </a:xfrm>
          <a:prstGeom prst="rect">
            <a:avLst/>
          </a:prstGeom>
          <a:noFill/>
          <a:ln>
            <a:noFill/>
          </a:ln>
        </p:spPr>
      </p:pic>
      <p:pic>
        <p:nvPicPr>
          <p:cNvPr id="1129" name="Google Shape;1129;p25"/>
          <p:cNvPicPr preferRelativeResize="0"/>
          <p:nvPr/>
        </p:nvPicPr>
        <p:blipFill rotWithShape="1">
          <a:blip r:embed="rId5">
            <a:alphaModFix/>
          </a:blip>
          <a:srcRect/>
          <a:stretch/>
        </p:blipFill>
        <p:spPr>
          <a:xfrm>
            <a:off x="110627" y="1104658"/>
            <a:ext cx="748000" cy="69847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30"/>
        <p:cNvGrpSpPr/>
        <p:nvPr/>
      </p:nvGrpSpPr>
      <p:grpSpPr>
        <a:xfrm>
          <a:off x="0" y="0"/>
          <a:ext cx="0" cy="0"/>
          <a:chOff x="0" y="0"/>
          <a:chExt cx="0" cy="0"/>
        </a:xfrm>
      </p:grpSpPr>
      <p:grpSp>
        <p:nvGrpSpPr>
          <p:cNvPr id="1131" name="Google Shape;1131;p26"/>
          <p:cNvGrpSpPr/>
          <p:nvPr/>
        </p:nvGrpSpPr>
        <p:grpSpPr>
          <a:xfrm>
            <a:off x="1" y="4"/>
            <a:ext cx="9144034" cy="5130405"/>
            <a:chOff x="241825" y="855000"/>
            <a:chExt cx="7138200" cy="4005000"/>
          </a:xfrm>
        </p:grpSpPr>
        <p:sp>
          <p:nvSpPr>
            <p:cNvPr id="1132" name="Google Shape;1132;p26"/>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26"/>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26"/>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26"/>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26"/>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26"/>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26"/>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26"/>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26"/>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26"/>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26"/>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26"/>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26"/>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26"/>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26"/>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26"/>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26"/>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26"/>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26"/>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26"/>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26"/>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26"/>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26"/>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26"/>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26"/>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26"/>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26"/>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26"/>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26"/>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26"/>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26"/>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26"/>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26"/>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26"/>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26"/>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26"/>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26"/>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26"/>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26"/>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26"/>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26"/>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26"/>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26"/>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26"/>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26"/>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26"/>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26"/>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26"/>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26"/>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26"/>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26"/>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26"/>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26"/>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26"/>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26"/>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26"/>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26"/>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26"/>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26"/>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26"/>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26"/>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26"/>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26"/>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26"/>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26"/>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26"/>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26"/>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26"/>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26"/>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26"/>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26"/>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26"/>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26"/>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26"/>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26"/>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26"/>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26"/>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26"/>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26"/>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26"/>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26"/>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26"/>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26"/>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26"/>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26"/>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26"/>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26"/>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26"/>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26"/>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26"/>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26"/>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26"/>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26"/>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26"/>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26"/>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26"/>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26"/>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26"/>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26"/>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26"/>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26"/>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26"/>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26"/>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26"/>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26"/>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26"/>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26"/>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26"/>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26"/>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26"/>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26"/>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26"/>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26"/>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26"/>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26"/>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26"/>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26"/>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26"/>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26"/>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26"/>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26"/>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26"/>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26"/>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26"/>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26"/>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26"/>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26"/>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26"/>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26"/>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26"/>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26"/>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26"/>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26"/>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26"/>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26"/>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26"/>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26"/>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26"/>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26"/>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26"/>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26"/>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26"/>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26"/>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26"/>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26"/>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26"/>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26"/>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26"/>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26"/>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26"/>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26"/>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26"/>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26"/>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26"/>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26"/>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26"/>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26"/>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26"/>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26"/>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26"/>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26"/>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26"/>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26"/>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26"/>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26"/>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26"/>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26"/>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26"/>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26"/>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26"/>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26"/>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3" name="Google Shape;1303;p26"/>
          <p:cNvSpPr txBox="1">
            <a:spLocks noGrp="1"/>
          </p:cNvSpPr>
          <p:nvPr>
            <p:ph type="title"/>
          </p:nvPr>
        </p:nvSpPr>
        <p:spPr>
          <a:xfrm>
            <a:off x="768150" y="2477550"/>
            <a:ext cx="4407300" cy="815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600"/>
              <a:buNone/>
              <a:defRPr sz="5500"/>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304" name="Google Shape;1304;p26"/>
          <p:cNvSpPr txBox="1">
            <a:spLocks noGrp="1"/>
          </p:cNvSpPr>
          <p:nvPr>
            <p:ph type="title" idx="2"/>
          </p:nvPr>
        </p:nvSpPr>
        <p:spPr>
          <a:xfrm>
            <a:off x="2514600" y="1601558"/>
            <a:ext cx="914400" cy="690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55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305" name="Google Shape;1305;p26"/>
          <p:cNvSpPr txBox="1">
            <a:spLocks noGrp="1"/>
          </p:cNvSpPr>
          <p:nvPr>
            <p:ph type="subTitle" idx="1"/>
          </p:nvPr>
        </p:nvSpPr>
        <p:spPr>
          <a:xfrm>
            <a:off x="769800" y="3361352"/>
            <a:ext cx="4404000" cy="365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306" name="Google Shape;1306;p26"/>
          <p:cNvGrpSpPr/>
          <p:nvPr/>
        </p:nvGrpSpPr>
        <p:grpSpPr>
          <a:xfrm>
            <a:off x="228594" y="2949362"/>
            <a:ext cx="1056393" cy="1908565"/>
            <a:chOff x="3074069" y="2899524"/>
            <a:chExt cx="1056393" cy="1908565"/>
          </a:xfrm>
        </p:grpSpPr>
        <p:sp>
          <p:nvSpPr>
            <p:cNvPr id="1307" name="Google Shape;1307;p26"/>
            <p:cNvSpPr/>
            <p:nvPr/>
          </p:nvSpPr>
          <p:spPr>
            <a:xfrm>
              <a:off x="3791142" y="4642217"/>
              <a:ext cx="339320" cy="165872"/>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26"/>
            <p:cNvSpPr/>
            <p:nvPr/>
          </p:nvSpPr>
          <p:spPr>
            <a:xfrm>
              <a:off x="3074069" y="4269025"/>
              <a:ext cx="747986" cy="365669"/>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09" name="Google Shape;1309;p26"/>
            <p:cNvPicPr preferRelativeResize="0"/>
            <p:nvPr/>
          </p:nvPicPr>
          <p:blipFill rotWithShape="1">
            <a:blip r:embed="rId2">
              <a:alphaModFix/>
            </a:blip>
            <a:srcRect/>
            <a:stretch/>
          </p:blipFill>
          <p:spPr>
            <a:xfrm>
              <a:off x="3097525" y="2899524"/>
              <a:ext cx="996225" cy="1890674"/>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10"/>
        <p:cNvGrpSpPr/>
        <p:nvPr/>
      </p:nvGrpSpPr>
      <p:grpSpPr>
        <a:xfrm>
          <a:off x="0" y="0"/>
          <a:ext cx="0" cy="0"/>
          <a:chOff x="0" y="0"/>
          <a:chExt cx="0" cy="0"/>
        </a:xfrm>
      </p:grpSpPr>
      <p:grpSp>
        <p:nvGrpSpPr>
          <p:cNvPr id="1311" name="Google Shape;1311;p27"/>
          <p:cNvGrpSpPr/>
          <p:nvPr/>
        </p:nvGrpSpPr>
        <p:grpSpPr>
          <a:xfrm>
            <a:off x="1" y="4"/>
            <a:ext cx="9144034" cy="5130405"/>
            <a:chOff x="241825" y="855000"/>
            <a:chExt cx="7138200" cy="4005000"/>
          </a:xfrm>
        </p:grpSpPr>
        <p:sp>
          <p:nvSpPr>
            <p:cNvPr id="1312" name="Google Shape;1312;p27"/>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27"/>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27"/>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27"/>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27"/>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27"/>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27"/>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27"/>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27"/>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27"/>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27"/>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27"/>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27"/>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27"/>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27"/>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27"/>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27"/>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27"/>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27"/>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27"/>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27"/>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27"/>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27"/>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27"/>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27"/>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27"/>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27"/>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27"/>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27"/>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27"/>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27"/>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27"/>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27"/>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27"/>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27"/>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27"/>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27"/>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27"/>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27"/>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27"/>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27"/>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27"/>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27"/>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27"/>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27"/>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27"/>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27"/>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27"/>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27"/>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27"/>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27"/>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27"/>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27"/>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27"/>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27"/>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27"/>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27"/>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27"/>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27"/>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27"/>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27"/>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27"/>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27"/>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27"/>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27"/>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27"/>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27"/>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27"/>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27"/>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27"/>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27"/>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27"/>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27"/>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27"/>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27"/>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27"/>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27"/>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27"/>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27"/>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27"/>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27"/>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27"/>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27"/>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27"/>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27"/>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27"/>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27"/>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27"/>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27"/>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27"/>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27"/>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27"/>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27"/>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27"/>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27"/>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27"/>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27"/>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27"/>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27"/>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27"/>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27"/>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27"/>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27"/>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27"/>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27"/>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27"/>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27"/>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27"/>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27"/>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27"/>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27"/>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27"/>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27"/>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27"/>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27"/>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27"/>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27"/>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27"/>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27"/>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27"/>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27"/>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27"/>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27"/>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27"/>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27"/>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27"/>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27"/>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27"/>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27"/>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27"/>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27"/>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27"/>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27"/>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27"/>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27"/>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27"/>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27"/>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27"/>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27"/>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27"/>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27"/>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27"/>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27"/>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27"/>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27"/>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27"/>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27"/>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27"/>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27"/>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27"/>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27"/>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27"/>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27"/>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27"/>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27"/>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27"/>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27"/>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27"/>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27"/>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27"/>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27"/>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27"/>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27"/>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27"/>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27"/>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27"/>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27"/>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27"/>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27"/>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27"/>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27"/>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3" name="Google Shape;1483;p27"/>
          <p:cNvSpPr txBox="1">
            <a:spLocks noGrp="1"/>
          </p:cNvSpPr>
          <p:nvPr>
            <p:ph type="title"/>
          </p:nvPr>
        </p:nvSpPr>
        <p:spPr>
          <a:xfrm>
            <a:off x="721885" y="2666508"/>
            <a:ext cx="3776400" cy="36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200"/>
              <a:buNone/>
              <a:defRPr sz="2200" b="0">
                <a:solidFill>
                  <a:schemeClr val="lt1"/>
                </a:solidFill>
                <a:latin typeface="Cinzel ExtraBold"/>
                <a:ea typeface="Cinzel ExtraBold"/>
                <a:cs typeface="Cinzel ExtraBold"/>
                <a:sym typeface="Cinzel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484" name="Google Shape;1484;p27"/>
          <p:cNvSpPr txBox="1">
            <a:spLocks noGrp="1"/>
          </p:cNvSpPr>
          <p:nvPr>
            <p:ph type="title" idx="2"/>
          </p:nvPr>
        </p:nvSpPr>
        <p:spPr>
          <a:xfrm>
            <a:off x="4646165" y="2666508"/>
            <a:ext cx="3776400" cy="36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200"/>
              <a:buNone/>
              <a:defRPr sz="2200" b="0">
                <a:solidFill>
                  <a:schemeClr val="lt1"/>
                </a:solidFill>
                <a:latin typeface="Cinzel ExtraBold"/>
                <a:ea typeface="Cinzel ExtraBold"/>
                <a:cs typeface="Cinzel ExtraBold"/>
                <a:sym typeface="Cinzel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485" name="Google Shape;1485;p27"/>
          <p:cNvSpPr txBox="1">
            <a:spLocks noGrp="1"/>
          </p:cNvSpPr>
          <p:nvPr>
            <p:ph type="subTitle" idx="1"/>
          </p:nvPr>
        </p:nvSpPr>
        <p:spPr>
          <a:xfrm>
            <a:off x="4646162" y="2875707"/>
            <a:ext cx="3776400" cy="109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Char char="●"/>
              <a:defRPr b="0"/>
            </a:lvl1pPr>
            <a:lvl2pPr lvl="1" algn="ctr">
              <a:lnSpc>
                <a:spcPct val="100000"/>
              </a:lnSpc>
              <a:spcBef>
                <a:spcPts val="0"/>
              </a:spcBef>
              <a:spcAft>
                <a:spcPts val="0"/>
              </a:spcAft>
              <a:buSzPts val="2800"/>
              <a:buChar char="○"/>
              <a:defRPr sz="2800"/>
            </a:lvl2pPr>
            <a:lvl3pPr lvl="2" algn="ctr">
              <a:lnSpc>
                <a:spcPct val="100000"/>
              </a:lnSpc>
              <a:spcBef>
                <a:spcPts val="0"/>
              </a:spcBef>
              <a:spcAft>
                <a:spcPts val="0"/>
              </a:spcAft>
              <a:buSzPts val="2800"/>
              <a:buChar char="■"/>
              <a:defRPr sz="2800"/>
            </a:lvl3pPr>
            <a:lvl4pPr lvl="3" algn="ctr">
              <a:lnSpc>
                <a:spcPct val="100000"/>
              </a:lnSpc>
              <a:spcBef>
                <a:spcPts val="0"/>
              </a:spcBef>
              <a:spcAft>
                <a:spcPts val="0"/>
              </a:spcAft>
              <a:buSzPts val="2800"/>
              <a:buChar char="●"/>
              <a:defRPr sz="2800"/>
            </a:lvl4pPr>
            <a:lvl5pPr lvl="4" algn="ctr">
              <a:lnSpc>
                <a:spcPct val="100000"/>
              </a:lnSpc>
              <a:spcBef>
                <a:spcPts val="0"/>
              </a:spcBef>
              <a:spcAft>
                <a:spcPts val="0"/>
              </a:spcAft>
              <a:buSzPts val="2800"/>
              <a:buChar char="○"/>
              <a:defRPr sz="2800"/>
            </a:lvl5pPr>
            <a:lvl6pPr lvl="5" algn="ctr">
              <a:lnSpc>
                <a:spcPct val="100000"/>
              </a:lnSpc>
              <a:spcBef>
                <a:spcPts val="0"/>
              </a:spcBef>
              <a:spcAft>
                <a:spcPts val="0"/>
              </a:spcAft>
              <a:buSzPts val="2800"/>
              <a:buChar char="■"/>
              <a:defRPr sz="2800"/>
            </a:lvl6pPr>
            <a:lvl7pPr lvl="6" algn="ctr">
              <a:lnSpc>
                <a:spcPct val="100000"/>
              </a:lnSpc>
              <a:spcBef>
                <a:spcPts val="0"/>
              </a:spcBef>
              <a:spcAft>
                <a:spcPts val="0"/>
              </a:spcAft>
              <a:buSzPts val="2800"/>
              <a:buChar char="●"/>
              <a:defRPr sz="2800"/>
            </a:lvl7pPr>
            <a:lvl8pPr lvl="7" algn="ctr">
              <a:lnSpc>
                <a:spcPct val="100000"/>
              </a:lnSpc>
              <a:spcBef>
                <a:spcPts val="0"/>
              </a:spcBef>
              <a:spcAft>
                <a:spcPts val="0"/>
              </a:spcAft>
              <a:buSzPts val="2800"/>
              <a:buChar char="○"/>
              <a:defRPr sz="2800"/>
            </a:lvl8pPr>
            <a:lvl9pPr lvl="8" algn="ctr">
              <a:lnSpc>
                <a:spcPct val="100000"/>
              </a:lnSpc>
              <a:spcBef>
                <a:spcPts val="0"/>
              </a:spcBef>
              <a:spcAft>
                <a:spcPts val="0"/>
              </a:spcAft>
              <a:buSzPts val="2800"/>
              <a:buChar char="■"/>
              <a:defRPr sz="2800"/>
            </a:lvl9pPr>
          </a:lstStyle>
          <a:p>
            <a:endParaRPr/>
          </a:p>
        </p:txBody>
      </p:sp>
      <p:sp>
        <p:nvSpPr>
          <p:cNvPr id="1486" name="Google Shape;1486;p27"/>
          <p:cNvSpPr txBox="1">
            <a:spLocks noGrp="1"/>
          </p:cNvSpPr>
          <p:nvPr>
            <p:ph type="subTitle" idx="3"/>
          </p:nvPr>
        </p:nvSpPr>
        <p:spPr>
          <a:xfrm>
            <a:off x="721435" y="2875707"/>
            <a:ext cx="3777300" cy="109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Char char="●"/>
              <a:defRPr b="0"/>
            </a:lvl1pPr>
            <a:lvl2pPr lvl="1" algn="ctr">
              <a:lnSpc>
                <a:spcPct val="100000"/>
              </a:lnSpc>
              <a:spcBef>
                <a:spcPts val="0"/>
              </a:spcBef>
              <a:spcAft>
                <a:spcPts val="0"/>
              </a:spcAft>
              <a:buSzPts val="2800"/>
              <a:buChar char="○"/>
              <a:defRPr sz="2800"/>
            </a:lvl2pPr>
            <a:lvl3pPr lvl="2" algn="ctr">
              <a:lnSpc>
                <a:spcPct val="100000"/>
              </a:lnSpc>
              <a:spcBef>
                <a:spcPts val="0"/>
              </a:spcBef>
              <a:spcAft>
                <a:spcPts val="0"/>
              </a:spcAft>
              <a:buSzPts val="2800"/>
              <a:buChar char="■"/>
              <a:defRPr sz="2800"/>
            </a:lvl3pPr>
            <a:lvl4pPr lvl="3" algn="ctr">
              <a:lnSpc>
                <a:spcPct val="100000"/>
              </a:lnSpc>
              <a:spcBef>
                <a:spcPts val="0"/>
              </a:spcBef>
              <a:spcAft>
                <a:spcPts val="0"/>
              </a:spcAft>
              <a:buSzPts val="2800"/>
              <a:buChar char="●"/>
              <a:defRPr sz="2800"/>
            </a:lvl4pPr>
            <a:lvl5pPr lvl="4" algn="ctr">
              <a:lnSpc>
                <a:spcPct val="100000"/>
              </a:lnSpc>
              <a:spcBef>
                <a:spcPts val="0"/>
              </a:spcBef>
              <a:spcAft>
                <a:spcPts val="0"/>
              </a:spcAft>
              <a:buSzPts val="2800"/>
              <a:buChar char="○"/>
              <a:defRPr sz="2800"/>
            </a:lvl5pPr>
            <a:lvl6pPr lvl="5" algn="ctr">
              <a:lnSpc>
                <a:spcPct val="100000"/>
              </a:lnSpc>
              <a:spcBef>
                <a:spcPts val="0"/>
              </a:spcBef>
              <a:spcAft>
                <a:spcPts val="0"/>
              </a:spcAft>
              <a:buSzPts val="2800"/>
              <a:buChar char="■"/>
              <a:defRPr sz="2800"/>
            </a:lvl6pPr>
            <a:lvl7pPr lvl="6" algn="ctr">
              <a:lnSpc>
                <a:spcPct val="100000"/>
              </a:lnSpc>
              <a:spcBef>
                <a:spcPts val="0"/>
              </a:spcBef>
              <a:spcAft>
                <a:spcPts val="0"/>
              </a:spcAft>
              <a:buSzPts val="2800"/>
              <a:buChar char="●"/>
              <a:defRPr sz="2800"/>
            </a:lvl7pPr>
            <a:lvl8pPr lvl="7" algn="ctr">
              <a:lnSpc>
                <a:spcPct val="100000"/>
              </a:lnSpc>
              <a:spcBef>
                <a:spcPts val="0"/>
              </a:spcBef>
              <a:spcAft>
                <a:spcPts val="0"/>
              </a:spcAft>
              <a:buSzPts val="2800"/>
              <a:buChar char="○"/>
              <a:defRPr sz="2800"/>
            </a:lvl8pPr>
            <a:lvl9pPr lvl="8" algn="ctr">
              <a:lnSpc>
                <a:spcPct val="100000"/>
              </a:lnSpc>
              <a:spcBef>
                <a:spcPts val="0"/>
              </a:spcBef>
              <a:spcAft>
                <a:spcPts val="0"/>
              </a:spcAft>
              <a:buSzPts val="2800"/>
              <a:buChar char="■"/>
              <a:defRPr sz="2800"/>
            </a:lvl9pPr>
          </a:lstStyle>
          <a:p>
            <a:endParaRPr/>
          </a:p>
        </p:txBody>
      </p:sp>
      <p:sp>
        <p:nvSpPr>
          <p:cNvPr id="1487" name="Google Shape;1487;p27"/>
          <p:cNvSpPr txBox="1">
            <a:spLocks noGrp="1"/>
          </p:cNvSpPr>
          <p:nvPr>
            <p:ph type="title" idx="4"/>
          </p:nvPr>
        </p:nvSpPr>
        <p:spPr>
          <a:xfrm>
            <a:off x="720000" y="365760"/>
            <a:ext cx="7704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lt1"/>
              </a:buClr>
              <a:buSzPts val="3500"/>
              <a:buNone/>
              <a:defRPr>
                <a:solidFill>
                  <a:schemeClr val="lt1"/>
                </a:solidFill>
              </a:defRPr>
            </a:lvl2pPr>
            <a:lvl3pPr lvl="2" algn="ctr">
              <a:lnSpc>
                <a:spcPct val="100000"/>
              </a:lnSpc>
              <a:spcBef>
                <a:spcPts val="0"/>
              </a:spcBef>
              <a:spcAft>
                <a:spcPts val="0"/>
              </a:spcAft>
              <a:buClr>
                <a:schemeClr val="lt1"/>
              </a:buClr>
              <a:buSzPts val="3500"/>
              <a:buNone/>
              <a:defRPr>
                <a:solidFill>
                  <a:schemeClr val="lt1"/>
                </a:solidFill>
              </a:defRPr>
            </a:lvl3pPr>
            <a:lvl4pPr lvl="3" algn="ctr">
              <a:lnSpc>
                <a:spcPct val="100000"/>
              </a:lnSpc>
              <a:spcBef>
                <a:spcPts val="0"/>
              </a:spcBef>
              <a:spcAft>
                <a:spcPts val="0"/>
              </a:spcAft>
              <a:buClr>
                <a:schemeClr val="lt1"/>
              </a:buClr>
              <a:buSzPts val="3500"/>
              <a:buNone/>
              <a:defRPr>
                <a:solidFill>
                  <a:schemeClr val="lt1"/>
                </a:solidFill>
              </a:defRPr>
            </a:lvl4pPr>
            <a:lvl5pPr lvl="4" algn="ctr">
              <a:lnSpc>
                <a:spcPct val="100000"/>
              </a:lnSpc>
              <a:spcBef>
                <a:spcPts val="0"/>
              </a:spcBef>
              <a:spcAft>
                <a:spcPts val="0"/>
              </a:spcAft>
              <a:buClr>
                <a:schemeClr val="lt1"/>
              </a:buClr>
              <a:buSzPts val="3500"/>
              <a:buNone/>
              <a:defRPr>
                <a:solidFill>
                  <a:schemeClr val="lt1"/>
                </a:solidFill>
              </a:defRPr>
            </a:lvl5pPr>
            <a:lvl6pPr lvl="5" algn="ctr">
              <a:lnSpc>
                <a:spcPct val="100000"/>
              </a:lnSpc>
              <a:spcBef>
                <a:spcPts val="0"/>
              </a:spcBef>
              <a:spcAft>
                <a:spcPts val="0"/>
              </a:spcAft>
              <a:buClr>
                <a:schemeClr val="lt1"/>
              </a:buClr>
              <a:buSzPts val="3500"/>
              <a:buNone/>
              <a:defRPr>
                <a:solidFill>
                  <a:schemeClr val="lt1"/>
                </a:solidFill>
              </a:defRPr>
            </a:lvl6pPr>
            <a:lvl7pPr lvl="6" algn="ctr">
              <a:lnSpc>
                <a:spcPct val="100000"/>
              </a:lnSpc>
              <a:spcBef>
                <a:spcPts val="0"/>
              </a:spcBef>
              <a:spcAft>
                <a:spcPts val="0"/>
              </a:spcAft>
              <a:buClr>
                <a:schemeClr val="lt1"/>
              </a:buClr>
              <a:buSzPts val="3500"/>
              <a:buNone/>
              <a:defRPr>
                <a:solidFill>
                  <a:schemeClr val="lt1"/>
                </a:solidFill>
              </a:defRPr>
            </a:lvl7pPr>
            <a:lvl8pPr lvl="7" algn="ctr">
              <a:lnSpc>
                <a:spcPct val="100000"/>
              </a:lnSpc>
              <a:spcBef>
                <a:spcPts val="0"/>
              </a:spcBef>
              <a:spcAft>
                <a:spcPts val="0"/>
              </a:spcAft>
              <a:buClr>
                <a:schemeClr val="lt1"/>
              </a:buClr>
              <a:buSzPts val="3500"/>
              <a:buNone/>
              <a:defRPr>
                <a:solidFill>
                  <a:schemeClr val="lt1"/>
                </a:solidFill>
              </a:defRPr>
            </a:lvl8pPr>
            <a:lvl9pPr lvl="8" algn="ctr">
              <a:lnSpc>
                <a:spcPct val="100000"/>
              </a:lnSpc>
              <a:spcBef>
                <a:spcPts val="0"/>
              </a:spcBef>
              <a:spcAft>
                <a:spcPts val="0"/>
              </a:spcAft>
              <a:buClr>
                <a:schemeClr val="lt1"/>
              </a:buClr>
              <a:buSzPts val="3500"/>
              <a:buNone/>
              <a:defRPr>
                <a:solidFill>
                  <a:schemeClr val="lt1"/>
                </a:solidFill>
              </a:defRPr>
            </a:lvl9pPr>
          </a:lstStyle>
          <a:p>
            <a:endParaRPr/>
          </a:p>
        </p:txBody>
      </p:sp>
      <p:pic>
        <p:nvPicPr>
          <p:cNvPr id="1488" name="Google Shape;1488;p27"/>
          <p:cNvPicPr preferRelativeResize="0"/>
          <p:nvPr/>
        </p:nvPicPr>
        <p:blipFill rotWithShape="1">
          <a:blip r:embed="rId2">
            <a:alphaModFix/>
          </a:blip>
          <a:srcRect/>
          <a:stretch/>
        </p:blipFill>
        <p:spPr>
          <a:xfrm>
            <a:off x="2589" y="1864658"/>
            <a:ext cx="748000" cy="698479"/>
          </a:xfrm>
          <a:prstGeom prst="rect">
            <a:avLst/>
          </a:prstGeom>
          <a:noFill/>
          <a:ln>
            <a:noFill/>
          </a:ln>
        </p:spPr>
      </p:pic>
      <p:pic>
        <p:nvPicPr>
          <p:cNvPr id="1489" name="Google Shape;1489;p27"/>
          <p:cNvPicPr preferRelativeResize="0"/>
          <p:nvPr/>
        </p:nvPicPr>
        <p:blipFill rotWithShape="1">
          <a:blip r:embed="rId2">
            <a:alphaModFix/>
          </a:blip>
          <a:srcRect/>
          <a:stretch/>
        </p:blipFill>
        <p:spPr>
          <a:xfrm>
            <a:off x="156201" y="1349700"/>
            <a:ext cx="440784" cy="411600"/>
          </a:xfrm>
          <a:prstGeom prst="rect">
            <a:avLst/>
          </a:prstGeom>
          <a:noFill/>
          <a:ln>
            <a:noFill/>
          </a:ln>
        </p:spPr>
      </p:pic>
      <p:pic>
        <p:nvPicPr>
          <p:cNvPr id="1490" name="Google Shape;1490;p27"/>
          <p:cNvPicPr preferRelativeResize="0"/>
          <p:nvPr/>
        </p:nvPicPr>
        <p:blipFill rotWithShape="1">
          <a:blip r:embed="rId2">
            <a:alphaModFix/>
          </a:blip>
          <a:srcRect/>
          <a:stretch/>
        </p:blipFill>
        <p:spPr>
          <a:xfrm>
            <a:off x="8501926" y="1564625"/>
            <a:ext cx="440784" cy="411600"/>
          </a:xfrm>
          <a:prstGeom prst="rect">
            <a:avLst/>
          </a:prstGeom>
          <a:noFill/>
          <a:ln>
            <a:noFill/>
          </a:ln>
        </p:spPr>
      </p:pic>
      <p:pic>
        <p:nvPicPr>
          <p:cNvPr id="1491" name="Google Shape;1491;p27"/>
          <p:cNvPicPr preferRelativeResize="0"/>
          <p:nvPr/>
        </p:nvPicPr>
        <p:blipFill rotWithShape="1">
          <a:blip r:embed="rId2">
            <a:alphaModFix/>
          </a:blip>
          <a:srcRect/>
          <a:stretch/>
        </p:blipFill>
        <p:spPr>
          <a:xfrm>
            <a:off x="8210388" y="1153025"/>
            <a:ext cx="440784" cy="411600"/>
          </a:xfrm>
          <a:prstGeom prst="rect">
            <a:avLst/>
          </a:prstGeom>
          <a:noFill/>
          <a:ln>
            <a:noFill/>
          </a:ln>
        </p:spPr>
      </p:pic>
      <p:pic>
        <p:nvPicPr>
          <p:cNvPr id="1492" name="Google Shape;1492;p27"/>
          <p:cNvPicPr preferRelativeResize="0"/>
          <p:nvPr/>
        </p:nvPicPr>
        <p:blipFill rotWithShape="1">
          <a:blip r:embed="rId3">
            <a:alphaModFix/>
          </a:blip>
          <a:srcRect/>
          <a:stretch/>
        </p:blipFill>
        <p:spPr>
          <a:xfrm>
            <a:off x="5565677" y="2596213"/>
            <a:ext cx="5363999" cy="35777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3"/>
        <p:cNvGrpSpPr/>
        <p:nvPr/>
      </p:nvGrpSpPr>
      <p:grpSpPr>
        <a:xfrm>
          <a:off x="0" y="0"/>
          <a:ext cx="0" cy="0"/>
          <a:chOff x="0" y="0"/>
          <a:chExt cx="0" cy="0"/>
        </a:xfrm>
      </p:grpSpPr>
      <p:grpSp>
        <p:nvGrpSpPr>
          <p:cNvPr id="1494" name="Google Shape;1494;p28"/>
          <p:cNvGrpSpPr/>
          <p:nvPr/>
        </p:nvGrpSpPr>
        <p:grpSpPr>
          <a:xfrm>
            <a:off x="1" y="4"/>
            <a:ext cx="9144034" cy="5130405"/>
            <a:chOff x="241825" y="855000"/>
            <a:chExt cx="7138200" cy="4005000"/>
          </a:xfrm>
        </p:grpSpPr>
        <p:sp>
          <p:nvSpPr>
            <p:cNvPr id="1495" name="Google Shape;1495;p28"/>
            <p:cNvSpPr/>
            <p:nvPr/>
          </p:nvSpPr>
          <p:spPr>
            <a:xfrm>
              <a:off x="7093725" y="2174800"/>
              <a:ext cx="286300" cy="330000"/>
            </a:xfrm>
            <a:custGeom>
              <a:avLst/>
              <a:gdLst/>
              <a:ahLst/>
              <a:cxnLst/>
              <a:rect l="l" t="t" r="r" b="b"/>
              <a:pathLst>
                <a:path w="11452" h="13200" fill="none" extrusionOk="0">
                  <a:moveTo>
                    <a:pt x="11452" y="13199"/>
                  </a:moveTo>
                  <a:lnTo>
                    <a:pt x="11452" y="1"/>
                  </a:lnTo>
                  <a:lnTo>
                    <a:pt x="1" y="6581"/>
                  </a:lnTo>
                  <a:lnTo>
                    <a:pt x="11452" y="1319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28"/>
            <p:cNvSpPr/>
            <p:nvPr/>
          </p:nvSpPr>
          <p:spPr>
            <a:xfrm>
              <a:off x="6714525" y="2347675"/>
              <a:ext cx="665500" cy="423875"/>
            </a:xfrm>
            <a:custGeom>
              <a:avLst/>
              <a:gdLst/>
              <a:ahLst/>
              <a:cxnLst/>
              <a:rect l="l" t="t" r="r" b="b"/>
              <a:pathLst>
                <a:path w="26620" h="16955" fill="none" extrusionOk="0">
                  <a:moveTo>
                    <a:pt x="0" y="8440"/>
                  </a:moveTo>
                  <a:lnTo>
                    <a:pt x="14723" y="16954"/>
                  </a:lnTo>
                  <a:lnTo>
                    <a:pt x="26620" y="10076"/>
                  </a:lnTo>
                  <a:lnTo>
                    <a:pt x="26620" y="6916"/>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28"/>
            <p:cNvSpPr/>
            <p:nvPr/>
          </p:nvSpPr>
          <p:spPr>
            <a:xfrm>
              <a:off x="6711725" y="1908050"/>
              <a:ext cx="668300" cy="423850"/>
            </a:xfrm>
            <a:custGeom>
              <a:avLst/>
              <a:gdLst/>
              <a:ahLst/>
              <a:cxnLst/>
              <a:rect l="l" t="t" r="r" b="b"/>
              <a:pathLst>
                <a:path w="26732" h="16954" fill="none" extrusionOk="0">
                  <a:moveTo>
                    <a:pt x="1" y="8440"/>
                  </a:moveTo>
                  <a:lnTo>
                    <a:pt x="14723" y="16954"/>
                  </a:lnTo>
                  <a:lnTo>
                    <a:pt x="26732" y="10039"/>
                  </a:lnTo>
                  <a:lnTo>
                    <a:pt x="26732" y="6990"/>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28"/>
            <p:cNvSpPr/>
            <p:nvPr/>
          </p:nvSpPr>
          <p:spPr>
            <a:xfrm>
              <a:off x="6707075" y="1029725"/>
              <a:ext cx="672950" cy="422925"/>
            </a:xfrm>
            <a:custGeom>
              <a:avLst/>
              <a:gdLst/>
              <a:ahLst/>
              <a:cxnLst/>
              <a:rect l="l" t="t" r="r" b="b"/>
              <a:pathLst>
                <a:path w="26918" h="16917" fill="none" extrusionOk="0">
                  <a:moveTo>
                    <a:pt x="1" y="8440"/>
                  </a:moveTo>
                  <a:lnTo>
                    <a:pt x="14723" y="16917"/>
                  </a:lnTo>
                  <a:lnTo>
                    <a:pt x="26918" y="9890"/>
                  </a:lnTo>
                  <a:lnTo>
                    <a:pt x="26918" y="7102"/>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28"/>
            <p:cNvSpPr/>
            <p:nvPr/>
          </p:nvSpPr>
          <p:spPr>
            <a:xfrm>
              <a:off x="7089075" y="1292775"/>
              <a:ext cx="290950" cy="336475"/>
            </a:xfrm>
            <a:custGeom>
              <a:avLst/>
              <a:gdLst/>
              <a:ahLst/>
              <a:cxnLst/>
              <a:rect l="l" t="t" r="r" b="b"/>
              <a:pathLst>
                <a:path w="11638" h="13459" fill="none" extrusionOk="0">
                  <a:moveTo>
                    <a:pt x="11638" y="13458"/>
                  </a:moveTo>
                  <a:lnTo>
                    <a:pt x="11638" y="0"/>
                  </a:lnTo>
                  <a:lnTo>
                    <a:pt x="1" y="6729"/>
                  </a:lnTo>
                  <a:lnTo>
                    <a:pt x="11638" y="1345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28"/>
            <p:cNvSpPr/>
            <p:nvPr/>
          </p:nvSpPr>
          <p:spPr>
            <a:xfrm>
              <a:off x="6709875" y="1469350"/>
              <a:ext cx="670150" cy="422925"/>
            </a:xfrm>
            <a:custGeom>
              <a:avLst/>
              <a:gdLst/>
              <a:ahLst/>
              <a:cxnLst/>
              <a:rect l="l" t="t" r="r" b="b"/>
              <a:pathLst>
                <a:path w="26806" h="16917" fill="none" extrusionOk="0">
                  <a:moveTo>
                    <a:pt x="0" y="8440"/>
                  </a:moveTo>
                  <a:lnTo>
                    <a:pt x="14723" y="16917"/>
                  </a:lnTo>
                  <a:lnTo>
                    <a:pt x="26806" y="9927"/>
                  </a:lnTo>
                  <a:lnTo>
                    <a:pt x="26806" y="7028"/>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28"/>
            <p:cNvSpPr/>
            <p:nvPr/>
          </p:nvSpPr>
          <p:spPr>
            <a:xfrm>
              <a:off x="7096525" y="2615375"/>
              <a:ext cx="283500" cy="328100"/>
            </a:xfrm>
            <a:custGeom>
              <a:avLst/>
              <a:gdLst/>
              <a:ahLst/>
              <a:cxnLst/>
              <a:rect l="l" t="t" r="r" b="b"/>
              <a:pathLst>
                <a:path w="11340" h="13124" fill="none" extrusionOk="0">
                  <a:moveTo>
                    <a:pt x="11340" y="13124"/>
                  </a:moveTo>
                  <a:lnTo>
                    <a:pt x="11340" y="0"/>
                  </a:lnTo>
                  <a:lnTo>
                    <a:pt x="0" y="6543"/>
                  </a:lnTo>
                  <a:lnTo>
                    <a:pt x="11340" y="1312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28"/>
            <p:cNvSpPr/>
            <p:nvPr/>
          </p:nvSpPr>
          <p:spPr>
            <a:xfrm>
              <a:off x="7090950" y="1733325"/>
              <a:ext cx="289075" cy="333700"/>
            </a:xfrm>
            <a:custGeom>
              <a:avLst/>
              <a:gdLst/>
              <a:ahLst/>
              <a:cxnLst/>
              <a:rect l="l" t="t" r="r" b="b"/>
              <a:pathLst>
                <a:path w="11563" h="13348" fill="none" extrusionOk="0">
                  <a:moveTo>
                    <a:pt x="11563" y="13347"/>
                  </a:moveTo>
                  <a:lnTo>
                    <a:pt x="11563" y="0"/>
                  </a:lnTo>
                  <a:lnTo>
                    <a:pt x="0" y="6692"/>
                  </a:lnTo>
                  <a:lnTo>
                    <a:pt x="11563" y="1334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28"/>
            <p:cNvSpPr/>
            <p:nvPr/>
          </p:nvSpPr>
          <p:spPr>
            <a:xfrm>
              <a:off x="6721950" y="3665650"/>
              <a:ext cx="658075" cy="423850"/>
            </a:xfrm>
            <a:custGeom>
              <a:avLst/>
              <a:gdLst/>
              <a:ahLst/>
              <a:cxnLst/>
              <a:rect l="l" t="t" r="r" b="b"/>
              <a:pathLst>
                <a:path w="26323" h="16954" fill="none" extrusionOk="0">
                  <a:moveTo>
                    <a:pt x="1" y="8440"/>
                  </a:moveTo>
                  <a:lnTo>
                    <a:pt x="14686" y="16953"/>
                  </a:lnTo>
                  <a:lnTo>
                    <a:pt x="26323" y="10224"/>
                  </a:lnTo>
                  <a:lnTo>
                    <a:pt x="26323" y="676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28"/>
            <p:cNvSpPr/>
            <p:nvPr/>
          </p:nvSpPr>
          <p:spPr>
            <a:xfrm>
              <a:off x="6723825" y="4105275"/>
              <a:ext cx="656200" cy="423850"/>
            </a:xfrm>
            <a:custGeom>
              <a:avLst/>
              <a:gdLst/>
              <a:ahLst/>
              <a:cxnLst/>
              <a:rect l="l" t="t" r="r" b="b"/>
              <a:pathLst>
                <a:path w="26248" h="16954" fill="none" extrusionOk="0">
                  <a:moveTo>
                    <a:pt x="0" y="8440"/>
                  </a:moveTo>
                  <a:lnTo>
                    <a:pt x="14722" y="16953"/>
                  </a:lnTo>
                  <a:lnTo>
                    <a:pt x="26248" y="10299"/>
                  </a:lnTo>
                  <a:lnTo>
                    <a:pt x="26248" y="6692"/>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28"/>
            <p:cNvSpPr/>
            <p:nvPr/>
          </p:nvSpPr>
          <p:spPr>
            <a:xfrm>
              <a:off x="7105825" y="4378525"/>
              <a:ext cx="274200" cy="316975"/>
            </a:xfrm>
            <a:custGeom>
              <a:avLst/>
              <a:gdLst/>
              <a:ahLst/>
              <a:cxnLst/>
              <a:rect l="l" t="t" r="r" b="b"/>
              <a:pathLst>
                <a:path w="10968" h="12679" fill="none" extrusionOk="0">
                  <a:moveTo>
                    <a:pt x="10968" y="12678"/>
                  </a:moveTo>
                  <a:lnTo>
                    <a:pt x="10968" y="1"/>
                  </a:lnTo>
                  <a:lnTo>
                    <a:pt x="0" y="6321"/>
                  </a:lnTo>
                  <a:lnTo>
                    <a:pt x="10968" y="126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28"/>
            <p:cNvSpPr/>
            <p:nvPr/>
          </p:nvSpPr>
          <p:spPr>
            <a:xfrm>
              <a:off x="6719175" y="3226950"/>
              <a:ext cx="660850" cy="422925"/>
            </a:xfrm>
            <a:custGeom>
              <a:avLst/>
              <a:gdLst/>
              <a:ahLst/>
              <a:cxnLst/>
              <a:rect l="l" t="t" r="r" b="b"/>
              <a:pathLst>
                <a:path w="26434" h="16917" fill="none" extrusionOk="0">
                  <a:moveTo>
                    <a:pt x="0" y="8440"/>
                  </a:moveTo>
                  <a:lnTo>
                    <a:pt x="14723" y="16916"/>
                  </a:lnTo>
                  <a:lnTo>
                    <a:pt x="26434" y="10150"/>
                  </a:lnTo>
                  <a:lnTo>
                    <a:pt x="26434" y="680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28"/>
            <p:cNvSpPr/>
            <p:nvPr/>
          </p:nvSpPr>
          <p:spPr>
            <a:xfrm>
              <a:off x="7098375" y="3055925"/>
              <a:ext cx="281650" cy="325325"/>
            </a:xfrm>
            <a:custGeom>
              <a:avLst/>
              <a:gdLst/>
              <a:ahLst/>
              <a:cxnLst/>
              <a:rect l="l" t="t" r="r" b="b"/>
              <a:pathLst>
                <a:path w="11266" h="13013" fill="none" extrusionOk="0">
                  <a:moveTo>
                    <a:pt x="11266" y="13013"/>
                  </a:moveTo>
                  <a:lnTo>
                    <a:pt x="11266" y="0"/>
                  </a:lnTo>
                  <a:lnTo>
                    <a:pt x="1" y="6507"/>
                  </a:lnTo>
                  <a:lnTo>
                    <a:pt x="11266" y="1301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28"/>
            <p:cNvSpPr/>
            <p:nvPr/>
          </p:nvSpPr>
          <p:spPr>
            <a:xfrm>
              <a:off x="6716375" y="2787325"/>
              <a:ext cx="663650" cy="422900"/>
            </a:xfrm>
            <a:custGeom>
              <a:avLst/>
              <a:gdLst/>
              <a:ahLst/>
              <a:cxnLst/>
              <a:rect l="l" t="t" r="r" b="b"/>
              <a:pathLst>
                <a:path w="26546" h="16916" fill="none" extrusionOk="0">
                  <a:moveTo>
                    <a:pt x="1" y="8439"/>
                  </a:moveTo>
                  <a:lnTo>
                    <a:pt x="14723" y="16916"/>
                  </a:lnTo>
                  <a:lnTo>
                    <a:pt x="26546" y="10112"/>
                  </a:lnTo>
                  <a:lnTo>
                    <a:pt x="26546" y="6878"/>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28"/>
            <p:cNvSpPr/>
            <p:nvPr/>
          </p:nvSpPr>
          <p:spPr>
            <a:xfrm>
              <a:off x="7101175" y="3496475"/>
              <a:ext cx="278850" cy="322550"/>
            </a:xfrm>
            <a:custGeom>
              <a:avLst/>
              <a:gdLst/>
              <a:ahLst/>
              <a:cxnLst/>
              <a:rect l="l" t="t" r="r" b="b"/>
              <a:pathLst>
                <a:path w="11154" h="12902" fill="none" extrusionOk="0">
                  <a:moveTo>
                    <a:pt x="11154" y="12901"/>
                  </a:moveTo>
                  <a:lnTo>
                    <a:pt x="11154" y="1"/>
                  </a:lnTo>
                  <a:lnTo>
                    <a:pt x="0" y="6470"/>
                  </a:lnTo>
                  <a:lnTo>
                    <a:pt x="11154" y="1290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28"/>
            <p:cNvSpPr/>
            <p:nvPr/>
          </p:nvSpPr>
          <p:spPr>
            <a:xfrm>
              <a:off x="7103025" y="3937975"/>
              <a:ext cx="277000" cy="318825"/>
            </a:xfrm>
            <a:custGeom>
              <a:avLst/>
              <a:gdLst/>
              <a:ahLst/>
              <a:cxnLst/>
              <a:rect l="l" t="t" r="r" b="b"/>
              <a:pathLst>
                <a:path w="11080" h="12753" fill="none" extrusionOk="0">
                  <a:moveTo>
                    <a:pt x="11080" y="12752"/>
                  </a:moveTo>
                  <a:lnTo>
                    <a:pt x="11080" y="0"/>
                  </a:lnTo>
                  <a:lnTo>
                    <a:pt x="1" y="6358"/>
                  </a:lnTo>
                  <a:lnTo>
                    <a:pt x="11080" y="1275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28"/>
            <p:cNvSpPr/>
            <p:nvPr/>
          </p:nvSpPr>
          <p:spPr>
            <a:xfrm>
              <a:off x="4429000" y="1904350"/>
              <a:ext cx="733350" cy="422925"/>
            </a:xfrm>
            <a:custGeom>
              <a:avLst/>
              <a:gdLst/>
              <a:ahLst/>
              <a:cxnLst/>
              <a:rect l="l" t="t" r="r" b="b"/>
              <a:pathLst>
                <a:path w="29334" h="16917" fill="none" extrusionOk="0">
                  <a:moveTo>
                    <a:pt x="1" y="8440"/>
                  </a:moveTo>
                  <a:lnTo>
                    <a:pt x="14723" y="16916"/>
                  </a:lnTo>
                  <a:lnTo>
                    <a:pt x="29334" y="8477"/>
                  </a:lnTo>
                  <a:lnTo>
                    <a:pt x="14611"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28"/>
            <p:cNvSpPr/>
            <p:nvPr/>
          </p:nvSpPr>
          <p:spPr>
            <a:xfrm>
              <a:off x="5190225" y="19052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28"/>
            <p:cNvSpPr/>
            <p:nvPr/>
          </p:nvSpPr>
          <p:spPr>
            <a:xfrm>
              <a:off x="4049775" y="2123700"/>
              <a:ext cx="733375" cy="422925"/>
            </a:xfrm>
            <a:custGeom>
              <a:avLst/>
              <a:gdLst/>
              <a:ahLst/>
              <a:cxnLst/>
              <a:rect l="l" t="t" r="r" b="b"/>
              <a:pathLst>
                <a:path w="29335" h="16917" fill="none" extrusionOk="0">
                  <a:moveTo>
                    <a:pt x="1" y="8439"/>
                  </a:moveTo>
                  <a:lnTo>
                    <a:pt x="14723"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28"/>
            <p:cNvSpPr/>
            <p:nvPr/>
          </p:nvSpPr>
          <p:spPr>
            <a:xfrm>
              <a:off x="4811000" y="2124625"/>
              <a:ext cx="733375" cy="423850"/>
            </a:xfrm>
            <a:custGeom>
              <a:avLst/>
              <a:gdLst/>
              <a:ahLst/>
              <a:cxnLst/>
              <a:rect l="l" t="t" r="r" b="b"/>
              <a:pathLst>
                <a:path w="29335" h="16954" fill="none" extrusionOk="0">
                  <a:moveTo>
                    <a:pt x="1" y="8440"/>
                  </a:moveTo>
                  <a:lnTo>
                    <a:pt x="14686"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28"/>
            <p:cNvSpPr/>
            <p:nvPr/>
          </p:nvSpPr>
          <p:spPr>
            <a:xfrm>
              <a:off x="2146275" y="1899700"/>
              <a:ext cx="733350" cy="423850"/>
            </a:xfrm>
            <a:custGeom>
              <a:avLst/>
              <a:gdLst/>
              <a:ahLst/>
              <a:cxnLst/>
              <a:rect l="l" t="t" r="r" b="b"/>
              <a:pathLst>
                <a:path w="29334" h="16954" fill="none" extrusionOk="0">
                  <a:moveTo>
                    <a:pt x="0" y="8477"/>
                  </a:moveTo>
                  <a:lnTo>
                    <a:pt x="14686" y="16953"/>
                  </a:lnTo>
                  <a:lnTo>
                    <a:pt x="29334" y="8514"/>
                  </a:lnTo>
                  <a:lnTo>
                    <a:pt x="14611" y="0"/>
                  </a:lnTo>
                  <a:lnTo>
                    <a:pt x="0"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28"/>
            <p:cNvSpPr/>
            <p:nvPr/>
          </p:nvSpPr>
          <p:spPr>
            <a:xfrm>
              <a:off x="2527350" y="2120900"/>
              <a:ext cx="733350" cy="422925"/>
            </a:xfrm>
            <a:custGeom>
              <a:avLst/>
              <a:gdLst/>
              <a:ahLst/>
              <a:cxnLst/>
              <a:rect l="l" t="t" r="r" b="b"/>
              <a:pathLst>
                <a:path w="29334" h="16917" fill="none" extrusionOk="0">
                  <a:moveTo>
                    <a:pt x="0" y="8440"/>
                  </a:moveTo>
                  <a:lnTo>
                    <a:pt x="14723" y="16916"/>
                  </a:lnTo>
                  <a:lnTo>
                    <a:pt x="29334" y="8477"/>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28"/>
            <p:cNvSpPr/>
            <p:nvPr/>
          </p:nvSpPr>
          <p:spPr>
            <a:xfrm>
              <a:off x="2534775" y="3438850"/>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28"/>
            <p:cNvSpPr/>
            <p:nvPr/>
          </p:nvSpPr>
          <p:spPr>
            <a:xfrm>
              <a:off x="5571300" y="2125550"/>
              <a:ext cx="734275" cy="423850"/>
            </a:xfrm>
            <a:custGeom>
              <a:avLst/>
              <a:gdLst/>
              <a:ahLst/>
              <a:cxnLst/>
              <a:rect l="l" t="t" r="r" b="b"/>
              <a:pathLst>
                <a:path w="29371" h="16954" fill="none" extrusionOk="0">
                  <a:moveTo>
                    <a:pt x="14648" y="0"/>
                  </a:moveTo>
                  <a:lnTo>
                    <a:pt x="0" y="8477"/>
                  </a:lnTo>
                  <a:lnTo>
                    <a:pt x="14723" y="16954"/>
                  </a:lnTo>
                  <a:lnTo>
                    <a:pt x="29371"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28"/>
            <p:cNvSpPr/>
            <p:nvPr/>
          </p:nvSpPr>
          <p:spPr>
            <a:xfrm>
              <a:off x="2906575" y="1901550"/>
              <a:ext cx="733350" cy="423850"/>
            </a:xfrm>
            <a:custGeom>
              <a:avLst/>
              <a:gdLst/>
              <a:ahLst/>
              <a:cxnLst/>
              <a:rect l="l" t="t" r="r" b="b"/>
              <a:pathLst>
                <a:path w="29334" h="16954" fill="none" extrusionOk="0">
                  <a:moveTo>
                    <a:pt x="0" y="8440"/>
                  </a:moveTo>
                  <a:lnTo>
                    <a:pt x="14722" y="16954"/>
                  </a:lnTo>
                  <a:lnTo>
                    <a:pt x="29333"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28"/>
            <p:cNvSpPr/>
            <p:nvPr/>
          </p:nvSpPr>
          <p:spPr>
            <a:xfrm>
              <a:off x="3288575" y="2121825"/>
              <a:ext cx="733350" cy="423850"/>
            </a:xfrm>
            <a:custGeom>
              <a:avLst/>
              <a:gdLst/>
              <a:ahLst/>
              <a:cxnLst/>
              <a:rect l="l" t="t" r="r" b="b"/>
              <a:pathLst>
                <a:path w="29334" h="16954" fill="none" extrusionOk="0">
                  <a:moveTo>
                    <a:pt x="0" y="8440"/>
                  </a:moveTo>
                  <a:lnTo>
                    <a:pt x="14723" y="16954"/>
                  </a:lnTo>
                  <a:lnTo>
                    <a:pt x="29334" y="8514"/>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28"/>
            <p:cNvSpPr/>
            <p:nvPr/>
          </p:nvSpPr>
          <p:spPr>
            <a:xfrm>
              <a:off x="3667775" y="19024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28"/>
            <p:cNvSpPr/>
            <p:nvPr/>
          </p:nvSpPr>
          <p:spPr>
            <a:xfrm>
              <a:off x="5574075" y="2565175"/>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28"/>
            <p:cNvSpPr/>
            <p:nvPr/>
          </p:nvSpPr>
          <p:spPr>
            <a:xfrm>
              <a:off x="3675225" y="3221375"/>
              <a:ext cx="733350" cy="422925"/>
            </a:xfrm>
            <a:custGeom>
              <a:avLst/>
              <a:gdLst/>
              <a:ahLst/>
              <a:cxnLst/>
              <a:rect l="l" t="t" r="r" b="b"/>
              <a:pathLst>
                <a:path w="29334" h="16917" fill="none" extrusionOk="0">
                  <a:moveTo>
                    <a:pt x="29334" y="8477"/>
                  </a:moveTo>
                  <a:lnTo>
                    <a:pt x="14611" y="0"/>
                  </a:lnTo>
                  <a:lnTo>
                    <a:pt x="0"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28"/>
            <p:cNvSpPr/>
            <p:nvPr/>
          </p:nvSpPr>
          <p:spPr>
            <a:xfrm>
              <a:off x="3296000" y="3439775"/>
              <a:ext cx="733350" cy="423850"/>
            </a:xfrm>
            <a:custGeom>
              <a:avLst/>
              <a:gdLst/>
              <a:ahLst/>
              <a:cxnLst/>
              <a:rect l="l" t="t" r="r" b="b"/>
              <a:pathLst>
                <a:path w="29334"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28"/>
            <p:cNvSpPr/>
            <p:nvPr/>
          </p:nvSpPr>
          <p:spPr>
            <a:xfrm>
              <a:off x="4436425" y="3222300"/>
              <a:ext cx="733375" cy="423850"/>
            </a:xfrm>
            <a:custGeom>
              <a:avLst/>
              <a:gdLst/>
              <a:ahLst/>
              <a:cxnLst/>
              <a:rect l="l" t="t" r="r" b="b"/>
              <a:pathLst>
                <a:path w="29335" h="16954" fill="none" extrusionOk="0">
                  <a:moveTo>
                    <a:pt x="29334" y="8514"/>
                  </a:moveTo>
                  <a:lnTo>
                    <a:pt x="14612" y="0"/>
                  </a:lnTo>
                  <a:lnTo>
                    <a:pt x="1" y="8440"/>
                  </a:lnTo>
                  <a:lnTo>
                    <a:pt x="14686"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28"/>
            <p:cNvSpPr/>
            <p:nvPr/>
          </p:nvSpPr>
          <p:spPr>
            <a:xfrm>
              <a:off x="2914000" y="321950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28"/>
            <p:cNvSpPr/>
            <p:nvPr/>
          </p:nvSpPr>
          <p:spPr>
            <a:xfrm>
              <a:off x="4057225" y="3441650"/>
              <a:ext cx="733350" cy="422925"/>
            </a:xfrm>
            <a:custGeom>
              <a:avLst/>
              <a:gdLst/>
              <a:ahLst/>
              <a:cxnLst/>
              <a:rect l="l" t="t" r="r" b="b"/>
              <a:pathLst>
                <a:path w="29334" h="16917" fill="none" extrusionOk="0">
                  <a:moveTo>
                    <a:pt x="29334" y="8477"/>
                  </a:moveTo>
                  <a:lnTo>
                    <a:pt x="14611" y="0"/>
                  </a:lnTo>
                  <a:lnTo>
                    <a:pt x="0"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28"/>
            <p:cNvSpPr/>
            <p:nvPr/>
          </p:nvSpPr>
          <p:spPr>
            <a:xfrm>
              <a:off x="4817500" y="3442575"/>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28"/>
            <p:cNvSpPr/>
            <p:nvPr/>
          </p:nvSpPr>
          <p:spPr>
            <a:xfrm>
              <a:off x="5576875" y="3004800"/>
              <a:ext cx="733350" cy="423850"/>
            </a:xfrm>
            <a:custGeom>
              <a:avLst/>
              <a:gdLst/>
              <a:ahLst/>
              <a:cxnLst/>
              <a:rect l="l" t="t" r="r" b="b"/>
              <a:pathLst>
                <a:path w="29334" h="16954" fill="none" extrusionOk="0">
                  <a:moveTo>
                    <a:pt x="29334" y="8477"/>
                  </a:moveTo>
                  <a:lnTo>
                    <a:pt x="14611" y="1"/>
                  </a:lnTo>
                  <a:lnTo>
                    <a:pt x="0" y="8440"/>
                  </a:lnTo>
                  <a:lnTo>
                    <a:pt x="14686"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28"/>
            <p:cNvSpPr/>
            <p:nvPr/>
          </p:nvSpPr>
          <p:spPr>
            <a:xfrm>
              <a:off x="5578725" y="3444425"/>
              <a:ext cx="733375" cy="422925"/>
            </a:xfrm>
            <a:custGeom>
              <a:avLst/>
              <a:gdLst/>
              <a:ahLst/>
              <a:cxnLst/>
              <a:rect l="l" t="t" r="r" b="b"/>
              <a:pathLst>
                <a:path w="29335" h="16917" fill="none" extrusionOk="0">
                  <a:moveTo>
                    <a:pt x="29334" y="8477"/>
                  </a:moveTo>
                  <a:lnTo>
                    <a:pt x="14612"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28"/>
            <p:cNvSpPr/>
            <p:nvPr/>
          </p:nvSpPr>
          <p:spPr>
            <a:xfrm>
              <a:off x="5196725" y="3224150"/>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28"/>
            <p:cNvSpPr/>
            <p:nvPr/>
          </p:nvSpPr>
          <p:spPr>
            <a:xfrm>
              <a:off x="1766125" y="2119050"/>
              <a:ext cx="734300" cy="423850"/>
            </a:xfrm>
            <a:custGeom>
              <a:avLst/>
              <a:gdLst/>
              <a:ahLst/>
              <a:cxnLst/>
              <a:rect l="l" t="t" r="r" b="b"/>
              <a:pathLst>
                <a:path w="29372" h="16954" fill="none" extrusionOk="0">
                  <a:moveTo>
                    <a:pt x="1" y="8440"/>
                  </a:moveTo>
                  <a:lnTo>
                    <a:pt x="14723" y="16953"/>
                  </a:lnTo>
                  <a:lnTo>
                    <a:pt x="29371" y="8514"/>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28"/>
            <p:cNvSpPr/>
            <p:nvPr/>
          </p:nvSpPr>
          <p:spPr>
            <a:xfrm>
              <a:off x="4820300" y="3882200"/>
              <a:ext cx="733350" cy="423850"/>
            </a:xfrm>
            <a:custGeom>
              <a:avLst/>
              <a:gdLst/>
              <a:ahLst/>
              <a:cxnLst/>
              <a:rect l="l" t="t" r="r" b="b"/>
              <a:pathLst>
                <a:path w="29334" h="16954" fill="none" extrusionOk="0">
                  <a:moveTo>
                    <a:pt x="29334" y="8477"/>
                  </a:moveTo>
                  <a:lnTo>
                    <a:pt x="14611" y="1"/>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28"/>
            <p:cNvSpPr/>
            <p:nvPr/>
          </p:nvSpPr>
          <p:spPr>
            <a:xfrm>
              <a:off x="4438300" y="3661925"/>
              <a:ext cx="733350" cy="422925"/>
            </a:xfrm>
            <a:custGeom>
              <a:avLst/>
              <a:gdLst/>
              <a:ahLst/>
              <a:cxnLst/>
              <a:rect l="l" t="t" r="r" b="b"/>
              <a:pathLst>
                <a:path w="29334" h="16917" fill="none" extrusionOk="0">
                  <a:moveTo>
                    <a:pt x="29334" y="8477"/>
                  </a:moveTo>
                  <a:lnTo>
                    <a:pt x="14611" y="0"/>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28"/>
            <p:cNvSpPr/>
            <p:nvPr/>
          </p:nvSpPr>
          <p:spPr>
            <a:xfrm>
              <a:off x="3677075" y="3660075"/>
              <a:ext cx="734300" cy="423850"/>
            </a:xfrm>
            <a:custGeom>
              <a:avLst/>
              <a:gdLst/>
              <a:ahLst/>
              <a:cxnLst/>
              <a:rect l="l" t="t" r="r" b="b"/>
              <a:pathLst>
                <a:path w="29372" h="16954" fill="none" extrusionOk="0">
                  <a:moveTo>
                    <a:pt x="29371" y="8514"/>
                  </a:moveTo>
                  <a:lnTo>
                    <a:pt x="14649" y="0"/>
                  </a:lnTo>
                  <a:lnTo>
                    <a:pt x="1" y="8439"/>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28"/>
            <p:cNvSpPr/>
            <p:nvPr/>
          </p:nvSpPr>
          <p:spPr>
            <a:xfrm>
              <a:off x="4059075" y="38803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28"/>
            <p:cNvSpPr/>
            <p:nvPr/>
          </p:nvSpPr>
          <p:spPr>
            <a:xfrm>
              <a:off x="5199525" y="36628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28"/>
            <p:cNvSpPr/>
            <p:nvPr/>
          </p:nvSpPr>
          <p:spPr>
            <a:xfrm>
              <a:off x="5957950" y="3225075"/>
              <a:ext cx="733350" cy="423850"/>
            </a:xfrm>
            <a:custGeom>
              <a:avLst/>
              <a:gdLst/>
              <a:ahLst/>
              <a:cxnLst/>
              <a:rect l="l" t="t" r="r" b="b"/>
              <a:pathLst>
                <a:path w="29334" h="16954" fill="none" extrusionOk="0">
                  <a:moveTo>
                    <a:pt x="29334" y="8515"/>
                  </a:moveTo>
                  <a:lnTo>
                    <a:pt x="14648" y="1"/>
                  </a:lnTo>
                  <a:lnTo>
                    <a:pt x="0"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28"/>
            <p:cNvSpPr/>
            <p:nvPr/>
          </p:nvSpPr>
          <p:spPr>
            <a:xfrm>
              <a:off x="5956075" y="2785450"/>
              <a:ext cx="733375" cy="423850"/>
            </a:xfrm>
            <a:custGeom>
              <a:avLst/>
              <a:gdLst/>
              <a:ahLst/>
              <a:cxnLst/>
              <a:rect l="l" t="t" r="r" b="b"/>
              <a:pathLst>
                <a:path w="29335"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28"/>
            <p:cNvSpPr/>
            <p:nvPr/>
          </p:nvSpPr>
          <p:spPr>
            <a:xfrm>
              <a:off x="5581525" y="388312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28"/>
            <p:cNvSpPr/>
            <p:nvPr/>
          </p:nvSpPr>
          <p:spPr>
            <a:xfrm>
              <a:off x="3297850" y="3879425"/>
              <a:ext cx="733375" cy="423850"/>
            </a:xfrm>
            <a:custGeom>
              <a:avLst/>
              <a:gdLst/>
              <a:ahLst/>
              <a:cxnLst/>
              <a:rect l="l" t="t" r="r" b="b"/>
              <a:pathLst>
                <a:path w="29335" h="16954" fill="none" extrusionOk="0">
                  <a:moveTo>
                    <a:pt x="29334" y="8514"/>
                  </a:moveTo>
                  <a:lnTo>
                    <a:pt x="14649" y="0"/>
                  </a:lnTo>
                  <a:lnTo>
                    <a:pt x="1" y="8439"/>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28"/>
            <p:cNvSpPr/>
            <p:nvPr/>
          </p:nvSpPr>
          <p:spPr>
            <a:xfrm>
              <a:off x="5960725" y="3664700"/>
              <a:ext cx="733375" cy="422925"/>
            </a:xfrm>
            <a:custGeom>
              <a:avLst/>
              <a:gdLst/>
              <a:ahLst/>
              <a:cxnLst/>
              <a:rect l="l" t="t" r="r" b="b"/>
              <a:pathLst>
                <a:path w="29335" h="16917" fill="none" extrusionOk="0">
                  <a:moveTo>
                    <a:pt x="29334" y="8478"/>
                  </a:moveTo>
                  <a:lnTo>
                    <a:pt x="14612" y="1"/>
                  </a:lnTo>
                  <a:lnTo>
                    <a:pt x="1" y="8440"/>
                  </a:lnTo>
                  <a:lnTo>
                    <a:pt x="14723" y="16917"/>
                  </a:lnTo>
                  <a:lnTo>
                    <a:pt x="29334" y="847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28"/>
            <p:cNvSpPr/>
            <p:nvPr/>
          </p:nvSpPr>
          <p:spPr>
            <a:xfrm>
              <a:off x="1010475" y="299645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28"/>
            <p:cNvSpPr/>
            <p:nvPr/>
          </p:nvSpPr>
          <p:spPr>
            <a:xfrm>
              <a:off x="1385050" y="1898775"/>
              <a:ext cx="733375" cy="423850"/>
            </a:xfrm>
            <a:custGeom>
              <a:avLst/>
              <a:gdLst/>
              <a:ahLst/>
              <a:cxnLst/>
              <a:rect l="l" t="t" r="r" b="b"/>
              <a:pathLst>
                <a:path w="29335" h="16954" fill="none" extrusionOk="0">
                  <a:moveTo>
                    <a:pt x="1" y="8439"/>
                  </a:moveTo>
                  <a:lnTo>
                    <a:pt x="14723" y="16953"/>
                  </a:lnTo>
                  <a:lnTo>
                    <a:pt x="29334" y="8514"/>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28"/>
            <p:cNvSpPr/>
            <p:nvPr/>
          </p:nvSpPr>
          <p:spPr>
            <a:xfrm>
              <a:off x="1012350" y="3436075"/>
              <a:ext cx="733350" cy="422925"/>
            </a:xfrm>
            <a:custGeom>
              <a:avLst/>
              <a:gdLst/>
              <a:ahLst/>
              <a:cxnLst/>
              <a:rect l="l" t="t" r="r" b="b"/>
              <a:pathLst>
                <a:path w="29334" h="16917" fill="none" extrusionOk="0">
                  <a:moveTo>
                    <a:pt x="14723" y="16916"/>
                  </a:moveTo>
                  <a:lnTo>
                    <a:pt x="29334" y="8477"/>
                  </a:lnTo>
                  <a:lnTo>
                    <a:pt x="14648" y="0"/>
                  </a:lnTo>
                  <a:lnTo>
                    <a:pt x="0"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28"/>
            <p:cNvSpPr/>
            <p:nvPr/>
          </p:nvSpPr>
          <p:spPr>
            <a:xfrm>
              <a:off x="1015125" y="3875700"/>
              <a:ext cx="733375" cy="422925"/>
            </a:xfrm>
            <a:custGeom>
              <a:avLst/>
              <a:gdLst/>
              <a:ahLst/>
              <a:cxnLst/>
              <a:rect l="l" t="t" r="r" b="b"/>
              <a:pathLst>
                <a:path w="29335" h="16917" fill="none" extrusionOk="0">
                  <a:moveTo>
                    <a:pt x="29334" y="8477"/>
                  </a:moveTo>
                  <a:lnTo>
                    <a:pt x="14612" y="0"/>
                  </a:lnTo>
                  <a:lnTo>
                    <a:pt x="1"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28"/>
            <p:cNvSpPr/>
            <p:nvPr/>
          </p:nvSpPr>
          <p:spPr>
            <a:xfrm>
              <a:off x="1007700" y="2556800"/>
              <a:ext cx="733350" cy="423875"/>
            </a:xfrm>
            <a:custGeom>
              <a:avLst/>
              <a:gdLst/>
              <a:ahLst/>
              <a:cxnLst/>
              <a:rect l="l" t="t" r="r" b="b"/>
              <a:pathLst>
                <a:path w="29334" h="16955" fill="none" extrusionOk="0">
                  <a:moveTo>
                    <a:pt x="14723" y="16954"/>
                  </a:moveTo>
                  <a:lnTo>
                    <a:pt x="29334"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28"/>
            <p:cNvSpPr/>
            <p:nvPr/>
          </p:nvSpPr>
          <p:spPr>
            <a:xfrm>
              <a:off x="2916775" y="3659125"/>
              <a:ext cx="733375" cy="422925"/>
            </a:xfrm>
            <a:custGeom>
              <a:avLst/>
              <a:gdLst/>
              <a:ahLst/>
              <a:cxnLst/>
              <a:rect l="l" t="t" r="r" b="b"/>
              <a:pathLst>
                <a:path w="29335" h="16917" fill="none" extrusionOk="0">
                  <a:moveTo>
                    <a:pt x="29334" y="8477"/>
                  </a:moveTo>
                  <a:lnTo>
                    <a:pt x="14612" y="1"/>
                  </a:lnTo>
                  <a:lnTo>
                    <a:pt x="1" y="8440"/>
                  </a:lnTo>
                  <a:lnTo>
                    <a:pt x="14686"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28"/>
            <p:cNvSpPr/>
            <p:nvPr/>
          </p:nvSpPr>
          <p:spPr>
            <a:xfrm>
              <a:off x="1005850" y="2118125"/>
              <a:ext cx="733350" cy="422900"/>
            </a:xfrm>
            <a:custGeom>
              <a:avLst/>
              <a:gdLst/>
              <a:ahLst/>
              <a:cxnLst/>
              <a:rect l="l" t="t" r="r" b="b"/>
              <a:pathLst>
                <a:path w="29334" h="16916" fill="none" extrusionOk="0">
                  <a:moveTo>
                    <a:pt x="0" y="8439"/>
                  </a:moveTo>
                  <a:lnTo>
                    <a:pt x="14685" y="16916"/>
                  </a:lnTo>
                  <a:lnTo>
                    <a:pt x="29333" y="8477"/>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28"/>
            <p:cNvSpPr/>
            <p:nvPr/>
          </p:nvSpPr>
          <p:spPr>
            <a:xfrm>
              <a:off x="1394350" y="3656350"/>
              <a:ext cx="733350" cy="423850"/>
            </a:xfrm>
            <a:custGeom>
              <a:avLst/>
              <a:gdLst/>
              <a:ahLst/>
              <a:cxnLst/>
              <a:rect l="l" t="t" r="r" b="b"/>
              <a:pathLst>
                <a:path w="29334" h="16954" fill="none" extrusionOk="0">
                  <a:moveTo>
                    <a:pt x="29334" y="8477"/>
                  </a:moveTo>
                  <a:lnTo>
                    <a:pt x="14611" y="0"/>
                  </a:lnTo>
                  <a:lnTo>
                    <a:pt x="0" y="8440"/>
                  </a:lnTo>
                  <a:lnTo>
                    <a:pt x="14723"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28"/>
            <p:cNvSpPr/>
            <p:nvPr/>
          </p:nvSpPr>
          <p:spPr>
            <a:xfrm>
              <a:off x="2536650" y="3877550"/>
              <a:ext cx="734275" cy="423850"/>
            </a:xfrm>
            <a:custGeom>
              <a:avLst/>
              <a:gdLst/>
              <a:ahLst/>
              <a:cxnLst/>
              <a:rect l="l" t="t" r="r" b="b"/>
              <a:pathLst>
                <a:path w="29371" h="16954" fill="none" extrusionOk="0">
                  <a:moveTo>
                    <a:pt x="29371" y="8514"/>
                  </a:moveTo>
                  <a:lnTo>
                    <a:pt x="14648" y="1"/>
                  </a:lnTo>
                  <a:lnTo>
                    <a:pt x="0" y="8477"/>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28"/>
            <p:cNvSpPr/>
            <p:nvPr/>
          </p:nvSpPr>
          <p:spPr>
            <a:xfrm>
              <a:off x="2155575" y="3657275"/>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28"/>
            <p:cNvSpPr/>
            <p:nvPr/>
          </p:nvSpPr>
          <p:spPr>
            <a:xfrm>
              <a:off x="1776350" y="3876625"/>
              <a:ext cx="733350" cy="423850"/>
            </a:xfrm>
            <a:custGeom>
              <a:avLst/>
              <a:gdLst/>
              <a:ahLst/>
              <a:cxnLst/>
              <a:rect l="l" t="t" r="r" b="b"/>
              <a:pathLst>
                <a:path w="29334"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28"/>
            <p:cNvSpPr/>
            <p:nvPr/>
          </p:nvSpPr>
          <p:spPr>
            <a:xfrm>
              <a:off x="635925" y="4094125"/>
              <a:ext cx="733350" cy="423850"/>
            </a:xfrm>
            <a:custGeom>
              <a:avLst/>
              <a:gdLst/>
              <a:ahLst/>
              <a:cxnLst/>
              <a:rect l="l" t="t" r="r" b="b"/>
              <a:pathLst>
                <a:path w="29334" h="16954" fill="none" extrusionOk="0">
                  <a:moveTo>
                    <a:pt x="14611" y="0"/>
                  </a:moveTo>
                  <a:lnTo>
                    <a:pt x="0" y="8439"/>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28"/>
            <p:cNvSpPr/>
            <p:nvPr/>
          </p:nvSpPr>
          <p:spPr>
            <a:xfrm>
              <a:off x="5782275" y="4762375"/>
              <a:ext cx="338350" cy="97625"/>
            </a:xfrm>
            <a:custGeom>
              <a:avLst/>
              <a:gdLst/>
              <a:ahLst/>
              <a:cxnLst/>
              <a:rect l="l" t="t" r="r" b="b"/>
              <a:pathLst>
                <a:path w="13534" h="3905" fill="none" extrusionOk="0">
                  <a:moveTo>
                    <a:pt x="1" y="3905"/>
                  </a:moveTo>
                  <a:lnTo>
                    <a:pt x="13533" y="3905"/>
                  </a:lnTo>
                  <a:lnTo>
                    <a:pt x="6767" y="1"/>
                  </a:lnTo>
                  <a:lnTo>
                    <a:pt x="1" y="390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28"/>
            <p:cNvSpPr/>
            <p:nvPr/>
          </p:nvSpPr>
          <p:spPr>
            <a:xfrm>
              <a:off x="5965375" y="4543050"/>
              <a:ext cx="733375" cy="316950"/>
            </a:xfrm>
            <a:custGeom>
              <a:avLst/>
              <a:gdLst/>
              <a:ahLst/>
              <a:cxnLst/>
              <a:rect l="l" t="t" r="r" b="b"/>
              <a:pathLst>
                <a:path w="29335" h="12678" fill="none" extrusionOk="0">
                  <a:moveTo>
                    <a:pt x="14612" y="0"/>
                  </a:moveTo>
                  <a:lnTo>
                    <a:pt x="1" y="8439"/>
                  </a:lnTo>
                  <a:lnTo>
                    <a:pt x="7325" y="12678"/>
                  </a:lnTo>
                  <a:lnTo>
                    <a:pt x="22122" y="12678"/>
                  </a:lnTo>
                  <a:lnTo>
                    <a:pt x="29334" y="8514"/>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28"/>
            <p:cNvSpPr/>
            <p:nvPr/>
          </p:nvSpPr>
          <p:spPr>
            <a:xfrm>
              <a:off x="2911200" y="2779875"/>
              <a:ext cx="734300" cy="423850"/>
            </a:xfrm>
            <a:custGeom>
              <a:avLst/>
              <a:gdLst/>
              <a:ahLst/>
              <a:cxnLst/>
              <a:rect l="l" t="t" r="r" b="b"/>
              <a:pathLst>
                <a:path w="29372" h="16954" fill="none" extrusionOk="0">
                  <a:moveTo>
                    <a:pt x="29372" y="8514"/>
                  </a:moveTo>
                  <a:lnTo>
                    <a:pt x="14649" y="1"/>
                  </a:lnTo>
                  <a:lnTo>
                    <a:pt x="1" y="8440"/>
                  </a:lnTo>
                  <a:lnTo>
                    <a:pt x="14723" y="16954"/>
                  </a:lnTo>
                  <a:lnTo>
                    <a:pt x="29372"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28"/>
            <p:cNvSpPr/>
            <p:nvPr/>
          </p:nvSpPr>
          <p:spPr>
            <a:xfrm>
              <a:off x="4442950" y="4540250"/>
              <a:ext cx="733350" cy="319750"/>
            </a:xfrm>
            <a:custGeom>
              <a:avLst/>
              <a:gdLst/>
              <a:ahLst/>
              <a:cxnLst/>
              <a:rect l="l" t="t" r="r" b="b"/>
              <a:pathLst>
                <a:path w="29334" h="12790" fill="none" extrusionOk="0">
                  <a:moveTo>
                    <a:pt x="14648" y="0"/>
                  </a:moveTo>
                  <a:lnTo>
                    <a:pt x="0" y="8440"/>
                  </a:lnTo>
                  <a:lnTo>
                    <a:pt x="7510" y="12790"/>
                  </a:lnTo>
                  <a:lnTo>
                    <a:pt x="21935" y="12790"/>
                  </a:lnTo>
                  <a:lnTo>
                    <a:pt x="29334" y="8514"/>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28"/>
            <p:cNvSpPr/>
            <p:nvPr/>
          </p:nvSpPr>
          <p:spPr>
            <a:xfrm>
              <a:off x="5019200" y="4760525"/>
              <a:ext cx="343000" cy="99475"/>
            </a:xfrm>
            <a:custGeom>
              <a:avLst/>
              <a:gdLst/>
              <a:ahLst/>
              <a:cxnLst/>
              <a:rect l="l" t="t" r="r" b="b"/>
              <a:pathLst>
                <a:path w="13720" h="3979" fill="none" extrusionOk="0">
                  <a:moveTo>
                    <a:pt x="1" y="3979"/>
                  </a:moveTo>
                  <a:lnTo>
                    <a:pt x="13719" y="3979"/>
                  </a:lnTo>
                  <a:lnTo>
                    <a:pt x="6841" y="1"/>
                  </a:lnTo>
                  <a:lnTo>
                    <a:pt x="1" y="397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28"/>
            <p:cNvSpPr/>
            <p:nvPr/>
          </p:nvSpPr>
          <p:spPr>
            <a:xfrm>
              <a:off x="6545350" y="4763325"/>
              <a:ext cx="333700" cy="96675"/>
            </a:xfrm>
            <a:custGeom>
              <a:avLst/>
              <a:gdLst/>
              <a:ahLst/>
              <a:cxnLst/>
              <a:rect l="l" t="t" r="r" b="b"/>
              <a:pathLst>
                <a:path w="13348" h="3867" fill="none" extrusionOk="0">
                  <a:moveTo>
                    <a:pt x="1" y="3867"/>
                  </a:moveTo>
                  <a:lnTo>
                    <a:pt x="13348" y="3867"/>
                  </a:lnTo>
                  <a:lnTo>
                    <a:pt x="6693" y="0"/>
                  </a:lnTo>
                  <a:lnTo>
                    <a:pt x="1" y="386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28"/>
            <p:cNvSpPr/>
            <p:nvPr/>
          </p:nvSpPr>
          <p:spPr>
            <a:xfrm>
              <a:off x="1771700" y="2998300"/>
              <a:ext cx="733375" cy="422925"/>
            </a:xfrm>
            <a:custGeom>
              <a:avLst/>
              <a:gdLst/>
              <a:ahLst/>
              <a:cxnLst/>
              <a:rect l="l" t="t" r="r" b="b"/>
              <a:pathLst>
                <a:path w="29335" h="16917" fill="none" extrusionOk="0">
                  <a:moveTo>
                    <a:pt x="29334" y="8477"/>
                  </a:moveTo>
                  <a:lnTo>
                    <a:pt x="14612" y="0"/>
                  </a:lnTo>
                  <a:lnTo>
                    <a:pt x="1" y="8440"/>
                  </a:lnTo>
                  <a:lnTo>
                    <a:pt x="14686"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28"/>
            <p:cNvSpPr/>
            <p:nvPr/>
          </p:nvSpPr>
          <p:spPr>
            <a:xfrm>
              <a:off x="5953300" y="2346750"/>
              <a:ext cx="733350" cy="422925"/>
            </a:xfrm>
            <a:custGeom>
              <a:avLst/>
              <a:gdLst/>
              <a:ahLst/>
              <a:cxnLst/>
              <a:rect l="l" t="t" r="r" b="b"/>
              <a:pathLst>
                <a:path w="29334" h="16917" fill="none" extrusionOk="0">
                  <a:moveTo>
                    <a:pt x="14611" y="1"/>
                  </a:moveTo>
                  <a:lnTo>
                    <a:pt x="0" y="8440"/>
                  </a:lnTo>
                  <a:lnTo>
                    <a:pt x="14723"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28"/>
            <p:cNvSpPr/>
            <p:nvPr/>
          </p:nvSpPr>
          <p:spPr>
            <a:xfrm>
              <a:off x="2532000" y="2999225"/>
              <a:ext cx="734275" cy="423850"/>
            </a:xfrm>
            <a:custGeom>
              <a:avLst/>
              <a:gdLst/>
              <a:ahLst/>
              <a:cxnLst/>
              <a:rect l="l" t="t" r="r" b="b"/>
              <a:pathLst>
                <a:path w="29371" h="16954" fill="none" extrusionOk="0">
                  <a:moveTo>
                    <a:pt x="29371" y="8514"/>
                  </a:moveTo>
                  <a:lnTo>
                    <a:pt x="14648" y="1"/>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28"/>
            <p:cNvSpPr/>
            <p:nvPr/>
          </p:nvSpPr>
          <p:spPr>
            <a:xfrm>
              <a:off x="2150925" y="2778950"/>
              <a:ext cx="733350" cy="423850"/>
            </a:xfrm>
            <a:custGeom>
              <a:avLst/>
              <a:gdLst/>
              <a:ahLst/>
              <a:cxnLst/>
              <a:rect l="l" t="t" r="r" b="b"/>
              <a:pathLst>
                <a:path w="29334" h="16954" fill="none" extrusionOk="0">
                  <a:moveTo>
                    <a:pt x="29334" y="8477"/>
                  </a:moveTo>
                  <a:lnTo>
                    <a:pt x="14611" y="0"/>
                  </a:lnTo>
                  <a:lnTo>
                    <a:pt x="0"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28"/>
            <p:cNvSpPr/>
            <p:nvPr/>
          </p:nvSpPr>
          <p:spPr>
            <a:xfrm>
              <a:off x="4255200" y="4759600"/>
              <a:ext cx="348550" cy="100400"/>
            </a:xfrm>
            <a:custGeom>
              <a:avLst/>
              <a:gdLst/>
              <a:ahLst/>
              <a:cxnLst/>
              <a:rect l="l" t="t" r="r" b="b"/>
              <a:pathLst>
                <a:path w="13942" h="4016" fill="none" extrusionOk="0">
                  <a:moveTo>
                    <a:pt x="0" y="4016"/>
                  </a:moveTo>
                  <a:lnTo>
                    <a:pt x="13942" y="4016"/>
                  </a:lnTo>
                  <a:lnTo>
                    <a:pt x="6990" y="0"/>
                  </a:lnTo>
                  <a:lnTo>
                    <a:pt x="0" y="40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28"/>
            <p:cNvSpPr/>
            <p:nvPr/>
          </p:nvSpPr>
          <p:spPr>
            <a:xfrm>
              <a:off x="1201950" y="4754025"/>
              <a:ext cx="367150" cy="105975"/>
            </a:xfrm>
            <a:custGeom>
              <a:avLst/>
              <a:gdLst/>
              <a:ahLst/>
              <a:cxnLst/>
              <a:rect l="l" t="t" r="r" b="b"/>
              <a:pathLst>
                <a:path w="14686" h="4239" fill="none" extrusionOk="0">
                  <a:moveTo>
                    <a:pt x="1" y="4239"/>
                  </a:moveTo>
                  <a:lnTo>
                    <a:pt x="14686" y="4239"/>
                  </a:lnTo>
                  <a:lnTo>
                    <a:pt x="7325" y="0"/>
                  </a:lnTo>
                  <a:lnTo>
                    <a:pt x="1" y="42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28"/>
            <p:cNvSpPr/>
            <p:nvPr/>
          </p:nvSpPr>
          <p:spPr>
            <a:xfrm>
              <a:off x="1399000" y="4534675"/>
              <a:ext cx="733350" cy="325325"/>
            </a:xfrm>
            <a:custGeom>
              <a:avLst/>
              <a:gdLst/>
              <a:ahLst/>
              <a:cxnLst/>
              <a:rect l="l" t="t" r="r" b="b"/>
              <a:pathLst>
                <a:path w="29334" h="13013" fill="none" extrusionOk="0">
                  <a:moveTo>
                    <a:pt x="14611" y="0"/>
                  </a:moveTo>
                  <a:lnTo>
                    <a:pt x="0" y="8440"/>
                  </a:lnTo>
                  <a:lnTo>
                    <a:pt x="7882" y="13013"/>
                  </a:lnTo>
                  <a:lnTo>
                    <a:pt x="21564" y="1301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28"/>
            <p:cNvSpPr/>
            <p:nvPr/>
          </p:nvSpPr>
          <p:spPr>
            <a:xfrm>
              <a:off x="437950" y="4753100"/>
              <a:ext cx="372725" cy="106900"/>
            </a:xfrm>
            <a:custGeom>
              <a:avLst/>
              <a:gdLst/>
              <a:ahLst/>
              <a:cxnLst/>
              <a:rect l="l" t="t" r="r" b="b"/>
              <a:pathLst>
                <a:path w="14909" h="4276" fill="none" extrusionOk="0">
                  <a:moveTo>
                    <a:pt x="0" y="4276"/>
                  </a:moveTo>
                  <a:lnTo>
                    <a:pt x="14909" y="4276"/>
                  </a:lnTo>
                  <a:lnTo>
                    <a:pt x="7436" y="0"/>
                  </a:lnTo>
                  <a:lnTo>
                    <a:pt x="0" y="427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28"/>
            <p:cNvSpPr/>
            <p:nvPr/>
          </p:nvSpPr>
          <p:spPr>
            <a:xfrm>
              <a:off x="637775" y="4533750"/>
              <a:ext cx="733350" cy="326250"/>
            </a:xfrm>
            <a:custGeom>
              <a:avLst/>
              <a:gdLst/>
              <a:ahLst/>
              <a:cxnLst/>
              <a:rect l="l" t="t" r="r" b="b"/>
              <a:pathLst>
                <a:path w="29334" h="13050" fill="none" extrusionOk="0">
                  <a:moveTo>
                    <a:pt x="14649" y="0"/>
                  </a:moveTo>
                  <a:lnTo>
                    <a:pt x="1" y="8440"/>
                  </a:lnTo>
                  <a:lnTo>
                    <a:pt x="7994" y="13050"/>
                  </a:lnTo>
                  <a:lnTo>
                    <a:pt x="21452" y="13050"/>
                  </a:lnTo>
                  <a:lnTo>
                    <a:pt x="29334" y="8477"/>
                  </a:lnTo>
                  <a:lnTo>
                    <a:pt x="146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28"/>
            <p:cNvSpPr/>
            <p:nvPr/>
          </p:nvSpPr>
          <p:spPr>
            <a:xfrm>
              <a:off x="3682650" y="4539325"/>
              <a:ext cx="733375" cy="320675"/>
            </a:xfrm>
            <a:custGeom>
              <a:avLst/>
              <a:gdLst/>
              <a:ahLst/>
              <a:cxnLst/>
              <a:rect l="l" t="t" r="r" b="b"/>
              <a:pathLst>
                <a:path w="29335" h="12827" fill="none" extrusionOk="0">
                  <a:moveTo>
                    <a:pt x="14612" y="0"/>
                  </a:moveTo>
                  <a:lnTo>
                    <a:pt x="1" y="8440"/>
                  </a:lnTo>
                  <a:lnTo>
                    <a:pt x="7585" y="12827"/>
                  </a:lnTo>
                  <a:lnTo>
                    <a:pt x="21824" y="12827"/>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28"/>
            <p:cNvSpPr/>
            <p:nvPr/>
          </p:nvSpPr>
          <p:spPr>
            <a:xfrm>
              <a:off x="1965025" y="4754950"/>
              <a:ext cx="362525" cy="105050"/>
            </a:xfrm>
            <a:custGeom>
              <a:avLst/>
              <a:gdLst/>
              <a:ahLst/>
              <a:cxnLst/>
              <a:rect l="l" t="t" r="r" b="b"/>
              <a:pathLst>
                <a:path w="14501" h="4202" fill="none" extrusionOk="0">
                  <a:moveTo>
                    <a:pt x="1" y="4202"/>
                  </a:moveTo>
                  <a:lnTo>
                    <a:pt x="14500" y="4202"/>
                  </a:lnTo>
                  <a:lnTo>
                    <a:pt x="7250" y="1"/>
                  </a:lnTo>
                  <a:lnTo>
                    <a:pt x="1" y="420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28"/>
            <p:cNvSpPr/>
            <p:nvPr/>
          </p:nvSpPr>
          <p:spPr>
            <a:xfrm>
              <a:off x="3492125" y="4757750"/>
              <a:ext cx="352275" cy="102250"/>
            </a:xfrm>
            <a:custGeom>
              <a:avLst/>
              <a:gdLst/>
              <a:ahLst/>
              <a:cxnLst/>
              <a:rect l="l" t="t" r="r" b="b"/>
              <a:pathLst>
                <a:path w="14091" h="4090" fill="none" extrusionOk="0">
                  <a:moveTo>
                    <a:pt x="0" y="4090"/>
                  </a:moveTo>
                  <a:lnTo>
                    <a:pt x="14091" y="4090"/>
                  </a:lnTo>
                  <a:lnTo>
                    <a:pt x="7064" y="0"/>
                  </a:lnTo>
                  <a:lnTo>
                    <a:pt x="0" y="409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28"/>
            <p:cNvSpPr/>
            <p:nvPr/>
          </p:nvSpPr>
          <p:spPr>
            <a:xfrm>
              <a:off x="2160225" y="4536525"/>
              <a:ext cx="733350" cy="323475"/>
            </a:xfrm>
            <a:custGeom>
              <a:avLst/>
              <a:gdLst/>
              <a:ahLst/>
              <a:cxnLst/>
              <a:rect l="l" t="t" r="r" b="b"/>
              <a:pathLst>
                <a:path w="29334" h="12939" fill="none" extrusionOk="0">
                  <a:moveTo>
                    <a:pt x="14611" y="1"/>
                  </a:moveTo>
                  <a:lnTo>
                    <a:pt x="0" y="8440"/>
                  </a:lnTo>
                  <a:lnTo>
                    <a:pt x="7807" y="12939"/>
                  </a:lnTo>
                  <a:lnTo>
                    <a:pt x="21638" y="12939"/>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28"/>
            <p:cNvSpPr/>
            <p:nvPr/>
          </p:nvSpPr>
          <p:spPr>
            <a:xfrm>
              <a:off x="2921425" y="4537450"/>
              <a:ext cx="733375" cy="322550"/>
            </a:xfrm>
            <a:custGeom>
              <a:avLst/>
              <a:gdLst/>
              <a:ahLst/>
              <a:cxnLst/>
              <a:rect l="l" t="t" r="r" b="b"/>
              <a:pathLst>
                <a:path w="29335" h="12902" fill="none" extrusionOk="0">
                  <a:moveTo>
                    <a:pt x="14612" y="1"/>
                  </a:moveTo>
                  <a:lnTo>
                    <a:pt x="1" y="8440"/>
                  </a:lnTo>
                  <a:lnTo>
                    <a:pt x="7697" y="12902"/>
                  </a:lnTo>
                  <a:lnTo>
                    <a:pt x="21713" y="12902"/>
                  </a:lnTo>
                  <a:lnTo>
                    <a:pt x="29334" y="8515"/>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28"/>
            <p:cNvSpPr/>
            <p:nvPr/>
          </p:nvSpPr>
          <p:spPr>
            <a:xfrm>
              <a:off x="2729050" y="4756800"/>
              <a:ext cx="356925" cy="103200"/>
            </a:xfrm>
            <a:custGeom>
              <a:avLst/>
              <a:gdLst/>
              <a:ahLst/>
              <a:cxnLst/>
              <a:rect l="l" t="t" r="r" b="b"/>
              <a:pathLst>
                <a:path w="14277" h="4128" fill="none" extrusionOk="0">
                  <a:moveTo>
                    <a:pt x="0" y="4128"/>
                  </a:moveTo>
                  <a:lnTo>
                    <a:pt x="14276" y="4128"/>
                  </a:lnTo>
                  <a:lnTo>
                    <a:pt x="7138" y="1"/>
                  </a:lnTo>
                  <a:lnTo>
                    <a:pt x="0" y="4128"/>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28"/>
            <p:cNvSpPr/>
            <p:nvPr/>
          </p:nvSpPr>
          <p:spPr>
            <a:xfrm>
              <a:off x="4431800" y="2343975"/>
              <a:ext cx="733350" cy="422925"/>
            </a:xfrm>
            <a:custGeom>
              <a:avLst/>
              <a:gdLst/>
              <a:ahLst/>
              <a:cxnLst/>
              <a:rect l="l" t="t" r="r" b="b"/>
              <a:pathLst>
                <a:path w="29334" h="16917" fill="none" extrusionOk="0">
                  <a:moveTo>
                    <a:pt x="0" y="8440"/>
                  </a:moveTo>
                  <a:lnTo>
                    <a:pt x="14685"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28"/>
            <p:cNvSpPr/>
            <p:nvPr/>
          </p:nvSpPr>
          <p:spPr>
            <a:xfrm>
              <a:off x="3670575" y="2342100"/>
              <a:ext cx="733350" cy="423850"/>
            </a:xfrm>
            <a:custGeom>
              <a:avLst/>
              <a:gdLst/>
              <a:ahLst/>
              <a:cxnLst/>
              <a:rect l="l" t="t" r="r" b="b"/>
              <a:pathLst>
                <a:path w="29334" h="16954"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28"/>
            <p:cNvSpPr/>
            <p:nvPr/>
          </p:nvSpPr>
          <p:spPr>
            <a:xfrm>
              <a:off x="2148125" y="2339325"/>
              <a:ext cx="733375" cy="423850"/>
            </a:xfrm>
            <a:custGeom>
              <a:avLst/>
              <a:gdLst/>
              <a:ahLst/>
              <a:cxnLst/>
              <a:rect l="l" t="t" r="r" b="b"/>
              <a:pathLst>
                <a:path w="29335" h="16954" fill="none" extrusionOk="0">
                  <a:moveTo>
                    <a:pt x="1" y="8440"/>
                  </a:moveTo>
                  <a:lnTo>
                    <a:pt x="14723" y="16953"/>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28"/>
            <p:cNvSpPr/>
            <p:nvPr/>
          </p:nvSpPr>
          <p:spPr>
            <a:xfrm>
              <a:off x="2530125" y="2559600"/>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28"/>
            <p:cNvSpPr/>
            <p:nvPr/>
          </p:nvSpPr>
          <p:spPr>
            <a:xfrm>
              <a:off x="3291350" y="2561450"/>
              <a:ext cx="733375" cy="422925"/>
            </a:xfrm>
            <a:custGeom>
              <a:avLst/>
              <a:gdLst/>
              <a:ahLst/>
              <a:cxnLst/>
              <a:rect l="l" t="t" r="r" b="b"/>
              <a:pathLst>
                <a:path w="29335" h="16917" fill="none" extrusionOk="0">
                  <a:moveTo>
                    <a:pt x="1" y="8440"/>
                  </a:moveTo>
                  <a:lnTo>
                    <a:pt x="14686"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28"/>
            <p:cNvSpPr/>
            <p:nvPr/>
          </p:nvSpPr>
          <p:spPr>
            <a:xfrm>
              <a:off x="2909350" y="2341175"/>
              <a:ext cx="733350" cy="422925"/>
            </a:xfrm>
            <a:custGeom>
              <a:avLst/>
              <a:gdLst/>
              <a:ahLst/>
              <a:cxnLst/>
              <a:rect l="l" t="t" r="r" b="b"/>
              <a:pathLst>
                <a:path w="29334" h="16917" fill="none" extrusionOk="0">
                  <a:moveTo>
                    <a:pt x="1" y="8440"/>
                  </a:moveTo>
                  <a:lnTo>
                    <a:pt x="14723" y="16917"/>
                  </a:lnTo>
                  <a:lnTo>
                    <a:pt x="29334" y="8477"/>
                  </a:lnTo>
                  <a:lnTo>
                    <a:pt x="14611"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28"/>
            <p:cNvSpPr/>
            <p:nvPr/>
          </p:nvSpPr>
          <p:spPr>
            <a:xfrm>
              <a:off x="1768925" y="255867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28"/>
            <p:cNvSpPr/>
            <p:nvPr/>
          </p:nvSpPr>
          <p:spPr>
            <a:xfrm>
              <a:off x="1773575" y="3437000"/>
              <a:ext cx="733350" cy="423850"/>
            </a:xfrm>
            <a:custGeom>
              <a:avLst/>
              <a:gdLst/>
              <a:ahLst/>
              <a:cxnLst/>
              <a:rect l="l" t="t" r="r" b="b"/>
              <a:pathLst>
                <a:path w="29334" h="16954" fill="none" extrusionOk="0">
                  <a:moveTo>
                    <a:pt x="29333" y="8514"/>
                  </a:moveTo>
                  <a:lnTo>
                    <a:pt x="14611" y="0"/>
                  </a:lnTo>
                  <a:lnTo>
                    <a:pt x="0" y="8440"/>
                  </a:lnTo>
                  <a:lnTo>
                    <a:pt x="14723" y="16953"/>
                  </a:lnTo>
                  <a:lnTo>
                    <a:pt x="29333"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28"/>
            <p:cNvSpPr/>
            <p:nvPr/>
          </p:nvSpPr>
          <p:spPr>
            <a:xfrm>
              <a:off x="1391550" y="3216725"/>
              <a:ext cx="734300" cy="423850"/>
            </a:xfrm>
            <a:custGeom>
              <a:avLst/>
              <a:gdLst/>
              <a:ahLst/>
              <a:cxnLst/>
              <a:rect l="l" t="t" r="r" b="b"/>
              <a:pathLst>
                <a:path w="29372" h="16954" fill="none" extrusionOk="0">
                  <a:moveTo>
                    <a:pt x="29371" y="8514"/>
                  </a:moveTo>
                  <a:lnTo>
                    <a:pt x="14649" y="0"/>
                  </a:lnTo>
                  <a:lnTo>
                    <a:pt x="1"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28"/>
            <p:cNvSpPr/>
            <p:nvPr/>
          </p:nvSpPr>
          <p:spPr>
            <a:xfrm>
              <a:off x="1386900" y="2338400"/>
              <a:ext cx="733375" cy="422925"/>
            </a:xfrm>
            <a:custGeom>
              <a:avLst/>
              <a:gdLst/>
              <a:ahLst/>
              <a:cxnLst/>
              <a:rect l="l" t="t" r="r" b="b"/>
              <a:pathLst>
                <a:path w="29335" h="16917" fill="none" extrusionOk="0">
                  <a:moveTo>
                    <a:pt x="1" y="8440"/>
                  </a:moveTo>
                  <a:lnTo>
                    <a:pt x="14723" y="16916"/>
                  </a:lnTo>
                  <a:lnTo>
                    <a:pt x="29334" y="8477"/>
                  </a:lnTo>
                  <a:lnTo>
                    <a:pt x="14649"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28"/>
            <p:cNvSpPr/>
            <p:nvPr/>
          </p:nvSpPr>
          <p:spPr>
            <a:xfrm>
              <a:off x="1389700" y="2777100"/>
              <a:ext cx="733350" cy="423850"/>
            </a:xfrm>
            <a:custGeom>
              <a:avLst/>
              <a:gdLst/>
              <a:ahLst/>
              <a:cxnLst/>
              <a:rect l="l" t="t" r="r" b="b"/>
              <a:pathLst>
                <a:path w="29334" h="16954" fill="none" extrusionOk="0">
                  <a:moveTo>
                    <a:pt x="14723" y="16953"/>
                  </a:moveTo>
                  <a:lnTo>
                    <a:pt x="29334" y="8514"/>
                  </a:lnTo>
                  <a:lnTo>
                    <a:pt x="14611"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28"/>
            <p:cNvSpPr/>
            <p:nvPr/>
          </p:nvSpPr>
          <p:spPr>
            <a:xfrm>
              <a:off x="4054425" y="3002025"/>
              <a:ext cx="733375" cy="423850"/>
            </a:xfrm>
            <a:custGeom>
              <a:avLst/>
              <a:gdLst/>
              <a:ahLst/>
              <a:cxnLst/>
              <a:rect l="l" t="t" r="r" b="b"/>
              <a:pathLst>
                <a:path w="29335" h="16954" fill="none" extrusionOk="0">
                  <a:moveTo>
                    <a:pt x="29334" y="8514"/>
                  </a:moveTo>
                  <a:lnTo>
                    <a:pt x="14612" y="0"/>
                  </a:lnTo>
                  <a:lnTo>
                    <a:pt x="1"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28"/>
            <p:cNvSpPr/>
            <p:nvPr/>
          </p:nvSpPr>
          <p:spPr>
            <a:xfrm>
              <a:off x="4815650" y="3002950"/>
              <a:ext cx="733375" cy="423850"/>
            </a:xfrm>
            <a:custGeom>
              <a:avLst/>
              <a:gdLst/>
              <a:ahLst/>
              <a:cxnLst/>
              <a:rect l="l" t="t" r="r" b="b"/>
              <a:pathLst>
                <a:path w="29335" h="16954" fill="none" extrusionOk="0">
                  <a:moveTo>
                    <a:pt x="29334" y="8514"/>
                  </a:moveTo>
                  <a:lnTo>
                    <a:pt x="14612" y="0"/>
                  </a:lnTo>
                  <a:lnTo>
                    <a:pt x="1"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28"/>
            <p:cNvSpPr/>
            <p:nvPr/>
          </p:nvSpPr>
          <p:spPr>
            <a:xfrm>
              <a:off x="3293225" y="3000150"/>
              <a:ext cx="733350" cy="423850"/>
            </a:xfrm>
            <a:custGeom>
              <a:avLst/>
              <a:gdLst/>
              <a:ahLst/>
              <a:cxnLst/>
              <a:rect l="l" t="t" r="r" b="b"/>
              <a:pathLst>
                <a:path w="29334" h="16954" fill="none" extrusionOk="0">
                  <a:moveTo>
                    <a:pt x="29333" y="8515"/>
                  </a:moveTo>
                  <a:lnTo>
                    <a:pt x="14611" y="1"/>
                  </a:lnTo>
                  <a:lnTo>
                    <a:pt x="0" y="8477"/>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28"/>
            <p:cNvSpPr/>
            <p:nvPr/>
          </p:nvSpPr>
          <p:spPr>
            <a:xfrm>
              <a:off x="4433650" y="2782675"/>
              <a:ext cx="733350" cy="423850"/>
            </a:xfrm>
            <a:custGeom>
              <a:avLst/>
              <a:gdLst/>
              <a:ahLst/>
              <a:cxnLst/>
              <a:rect l="l" t="t" r="r" b="b"/>
              <a:pathLst>
                <a:path w="29334" h="16954" fill="none" extrusionOk="0">
                  <a:moveTo>
                    <a:pt x="29334" y="8514"/>
                  </a:moveTo>
                  <a:lnTo>
                    <a:pt x="14611" y="0"/>
                  </a:lnTo>
                  <a:lnTo>
                    <a:pt x="0" y="8440"/>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28"/>
            <p:cNvSpPr/>
            <p:nvPr/>
          </p:nvSpPr>
          <p:spPr>
            <a:xfrm>
              <a:off x="3672425" y="2781750"/>
              <a:ext cx="733375" cy="422900"/>
            </a:xfrm>
            <a:custGeom>
              <a:avLst/>
              <a:gdLst/>
              <a:ahLst/>
              <a:cxnLst/>
              <a:rect l="l" t="t" r="r" b="b"/>
              <a:pathLst>
                <a:path w="29335" h="16916" fill="none" extrusionOk="0">
                  <a:moveTo>
                    <a:pt x="29334" y="8477"/>
                  </a:moveTo>
                  <a:lnTo>
                    <a:pt x="14649" y="0"/>
                  </a:lnTo>
                  <a:lnTo>
                    <a:pt x="1" y="8439"/>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28"/>
            <p:cNvSpPr/>
            <p:nvPr/>
          </p:nvSpPr>
          <p:spPr>
            <a:xfrm>
              <a:off x="5192075" y="2344900"/>
              <a:ext cx="733375" cy="423850"/>
            </a:xfrm>
            <a:custGeom>
              <a:avLst/>
              <a:gdLst/>
              <a:ahLst/>
              <a:cxnLst/>
              <a:rect l="l" t="t" r="r" b="b"/>
              <a:pathLst>
                <a:path w="29335" h="16954" fill="none" extrusionOk="0">
                  <a:moveTo>
                    <a:pt x="29334" y="8514"/>
                  </a:moveTo>
                  <a:lnTo>
                    <a:pt x="14649" y="0"/>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28"/>
            <p:cNvSpPr/>
            <p:nvPr/>
          </p:nvSpPr>
          <p:spPr>
            <a:xfrm>
              <a:off x="2152775" y="3218575"/>
              <a:ext cx="733375" cy="422925"/>
            </a:xfrm>
            <a:custGeom>
              <a:avLst/>
              <a:gdLst/>
              <a:ahLst/>
              <a:cxnLst/>
              <a:rect l="l" t="t" r="r" b="b"/>
              <a:pathLst>
                <a:path w="29335" h="16917" fill="none" extrusionOk="0">
                  <a:moveTo>
                    <a:pt x="29334" y="8477"/>
                  </a:moveTo>
                  <a:lnTo>
                    <a:pt x="14649" y="1"/>
                  </a:lnTo>
                  <a:lnTo>
                    <a:pt x="1"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28"/>
            <p:cNvSpPr/>
            <p:nvPr/>
          </p:nvSpPr>
          <p:spPr>
            <a:xfrm>
              <a:off x="4812875" y="2564250"/>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28"/>
            <p:cNvSpPr/>
            <p:nvPr/>
          </p:nvSpPr>
          <p:spPr>
            <a:xfrm>
              <a:off x="4051650" y="2562400"/>
              <a:ext cx="734275" cy="423850"/>
            </a:xfrm>
            <a:custGeom>
              <a:avLst/>
              <a:gdLst/>
              <a:ahLst/>
              <a:cxnLst/>
              <a:rect l="l" t="t" r="r" b="b"/>
              <a:pathLst>
                <a:path w="29371" h="16954" fill="none" extrusionOk="0">
                  <a:moveTo>
                    <a:pt x="0" y="8439"/>
                  </a:moveTo>
                  <a:lnTo>
                    <a:pt x="14723"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28"/>
            <p:cNvSpPr/>
            <p:nvPr/>
          </p:nvSpPr>
          <p:spPr>
            <a:xfrm>
              <a:off x="5194875" y="2784525"/>
              <a:ext cx="733350" cy="422925"/>
            </a:xfrm>
            <a:custGeom>
              <a:avLst/>
              <a:gdLst/>
              <a:ahLst/>
              <a:cxnLst/>
              <a:rect l="l" t="t" r="r" b="b"/>
              <a:pathLst>
                <a:path w="29334" h="16917" fill="none" extrusionOk="0">
                  <a:moveTo>
                    <a:pt x="29334" y="8477"/>
                  </a:moveTo>
                  <a:lnTo>
                    <a:pt x="14611" y="1"/>
                  </a:lnTo>
                  <a:lnTo>
                    <a:pt x="0" y="8440"/>
                  </a:lnTo>
                  <a:lnTo>
                    <a:pt x="14723" y="16916"/>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28"/>
            <p:cNvSpPr/>
            <p:nvPr/>
          </p:nvSpPr>
          <p:spPr>
            <a:xfrm>
              <a:off x="5204150" y="4542100"/>
              <a:ext cx="733375" cy="317900"/>
            </a:xfrm>
            <a:custGeom>
              <a:avLst/>
              <a:gdLst/>
              <a:ahLst/>
              <a:cxnLst/>
              <a:rect l="l" t="t" r="r" b="b"/>
              <a:pathLst>
                <a:path w="29335" h="12716" fill="none" extrusionOk="0">
                  <a:moveTo>
                    <a:pt x="14612" y="1"/>
                  </a:moveTo>
                  <a:lnTo>
                    <a:pt x="1" y="8440"/>
                  </a:lnTo>
                  <a:lnTo>
                    <a:pt x="7437" y="12716"/>
                  </a:lnTo>
                  <a:lnTo>
                    <a:pt x="22010" y="127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28"/>
            <p:cNvSpPr/>
            <p:nvPr/>
          </p:nvSpPr>
          <p:spPr>
            <a:xfrm>
              <a:off x="4806350" y="1246300"/>
              <a:ext cx="733375" cy="422925"/>
            </a:xfrm>
            <a:custGeom>
              <a:avLst/>
              <a:gdLst/>
              <a:ahLst/>
              <a:cxnLst/>
              <a:rect l="l" t="t" r="r" b="b"/>
              <a:pathLst>
                <a:path w="29335" h="16917" fill="none" extrusionOk="0">
                  <a:moveTo>
                    <a:pt x="14686" y="16916"/>
                  </a:moveTo>
                  <a:lnTo>
                    <a:pt x="29334" y="8477"/>
                  </a:lnTo>
                  <a:lnTo>
                    <a:pt x="14612" y="0"/>
                  </a:lnTo>
                  <a:lnTo>
                    <a:pt x="1" y="8440"/>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28"/>
            <p:cNvSpPr/>
            <p:nvPr/>
          </p:nvSpPr>
          <p:spPr>
            <a:xfrm>
              <a:off x="5185575" y="1026950"/>
              <a:ext cx="733350" cy="423850"/>
            </a:xfrm>
            <a:custGeom>
              <a:avLst/>
              <a:gdLst/>
              <a:ahLst/>
              <a:cxnLst/>
              <a:rect l="l" t="t" r="r" b="b"/>
              <a:pathLst>
                <a:path w="29334" h="16954" fill="none" extrusionOk="0">
                  <a:moveTo>
                    <a:pt x="29334" y="8477"/>
                  </a:moveTo>
                  <a:lnTo>
                    <a:pt x="14611" y="0"/>
                  </a:lnTo>
                  <a:lnTo>
                    <a:pt x="0" y="8440"/>
                  </a:lnTo>
                  <a:lnTo>
                    <a:pt x="14686" y="16953"/>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28"/>
            <p:cNvSpPr/>
            <p:nvPr/>
          </p:nvSpPr>
          <p:spPr>
            <a:xfrm>
              <a:off x="5945875" y="1027875"/>
              <a:ext cx="734275" cy="423850"/>
            </a:xfrm>
            <a:custGeom>
              <a:avLst/>
              <a:gdLst/>
              <a:ahLst/>
              <a:cxnLst/>
              <a:rect l="l" t="t" r="r" b="b"/>
              <a:pathLst>
                <a:path w="29371" h="16954" fill="none" extrusionOk="0">
                  <a:moveTo>
                    <a:pt x="29371" y="8514"/>
                  </a:moveTo>
                  <a:lnTo>
                    <a:pt x="14648" y="0"/>
                  </a:lnTo>
                  <a:lnTo>
                    <a:pt x="0" y="8440"/>
                  </a:lnTo>
                  <a:lnTo>
                    <a:pt x="14723" y="16954"/>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28"/>
            <p:cNvSpPr/>
            <p:nvPr/>
          </p:nvSpPr>
          <p:spPr>
            <a:xfrm>
              <a:off x="4424350" y="1025075"/>
              <a:ext cx="733375" cy="423850"/>
            </a:xfrm>
            <a:custGeom>
              <a:avLst/>
              <a:gdLst/>
              <a:ahLst/>
              <a:cxnLst/>
              <a:rect l="l" t="t" r="r" b="b"/>
              <a:pathLst>
                <a:path w="29335" h="16954" fill="none" extrusionOk="0">
                  <a:moveTo>
                    <a:pt x="29334" y="8515"/>
                  </a:moveTo>
                  <a:lnTo>
                    <a:pt x="14612" y="1"/>
                  </a:lnTo>
                  <a:lnTo>
                    <a:pt x="1" y="8440"/>
                  </a:lnTo>
                  <a:lnTo>
                    <a:pt x="14723"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28"/>
            <p:cNvSpPr/>
            <p:nvPr/>
          </p:nvSpPr>
          <p:spPr>
            <a:xfrm>
              <a:off x="5566650" y="1247225"/>
              <a:ext cx="733350" cy="423850"/>
            </a:xfrm>
            <a:custGeom>
              <a:avLst/>
              <a:gdLst/>
              <a:ahLst/>
              <a:cxnLst/>
              <a:rect l="l" t="t" r="r" b="b"/>
              <a:pathLst>
                <a:path w="29334" h="16954" fill="none" extrusionOk="0">
                  <a:moveTo>
                    <a:pt x="14723" y="16953"/>
                  </a:moveTo>
                  <a:lnTo>
                    <a:pt x="29334" y="8514"/>
                  </a:lnTo>
                  <a:lnTo>
                    <a:pt x="14649"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28"/>
            <p:cNvSpPr/>
            <p:nvPr/>
          </p:nvSpPr>
          <p:spPr>
            <a:xfrm>
              <a:off x="3283925" y="1243500"/>
              <a:ext cx="733350" cy="422925"/>
            </a:xfrm>
            <a:custGeom>
              <a:avLst/>
              <a:gdLst/>
              <a:ahLst/>
              <a:cxnLst/>
              <a:rect l="l" t="t" r="r" b="b"/>
              <a:pathLst>
                <a:path w="29334" h="16917" fill="none" extrusionOk="0">
                  <a:moveTo>
                    <a:pt x="14723" y="16917"/>
                  </a:moveTo>
                  <a:lnTo>
                    <a:pt x="29334" y="8477"/>
                  </a:lnTo>
                  <a:lnTo>
                    <a:pt x="14611" y="1"/>
                  </a:lnTo>
                  <a:lnTo>
                    <a:pt x="0" y="8440"/>
                  </a:lnTo>
                  <a:lnTo>
                    <a:pt x="14723" y="1691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28"/>
            <p:cNvSpPr/>
            <p:nvPr/>
          </p:nvSpPr>
          <p:spPr>
            <a:xfrm>
              <a:off x="3663125" y="1024150"/>
              <a:ext cx="733375" cy="423850"/>
            </a:xfrm>
            <a:custGeom>
              <a:avLst/>
              <a:gdLst/>
              <a:ahLst/>
              <a:cxnLst/>
              <a:rect l="l" t="t" r="r" b="b"/>
              <a:pathLst>
                <a:path w="29335" h="16954" fill="none" extrusionOk="0">
                  <a:moveTo>
                    <a:pt x="29334" y="8477"/>
                  </a:moveTo>
                  <a:lnTo>
                    <a:pt x="14612" y="1"/>
                  </a:lnTo>
                  <a:lnTo>
                    <a:pt x="1" y="8440"/>
                  </a:lnTo>
                  <a:lnTo>
                    <a:pt x="14723" y="16954"/>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28"/>
            <p:cNvSpPr/>
            <p:nvPr/>
          </p:nvSpPr>
          <p:spPr>
            <a:xfrm>
              <a:off x="4045150" y="1244425"/>
              <a:ext cx="733350" cy="423850"/>
            </a:xfrm>
            <a:custGeom>
              <a:avLst/>
              <a:gdLst/>
              <a:ahLst/>
              <a:cxnLst/>
              <a:rect l="l" t="t" r="r" b="b"/>
              <a:pathLst>
                <a:path w="29334" h="16954" fill="none" extrusionOk="0">
                  <a:moveTo>
                    <a:pt x="14723" y="16954"/>
                  </a:moveTo>
                  <a:lnTo>
                    <a:pt x="29333" y="8515"/>
                  </a:lnTo>
                  <a:lnTo>
                    <a:pt x="14611" y="1"/>
                  </a:lnTo>
                  <a:lnTo>
                    <a:pt x="0"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28"/>
            <p:cNvSpPr/>
            <p:nvPr/>
          </p:nvSpPr>
          <p:spPr>
            <a:xfrm>
              <a:off x="6341800" y="3885000"/>
              <a:ext cx="734300" cy="422925"/>
            </a:xfrm>
            <a:custGeom>
              <a:avLst/>
              <a:gdLst/>
              <a:ahLst/>
              <a:cxnLst/>
              <a:rect l="l" t="t" r="r" b="b"/>
              <a:pathLst>
                <a:path w="29372" h="16917" fill="none" extrusionOk="0">
                  <a:moveTo>
                    <a:pt x="1" y="8439"/>
                  </a:moveTo>
                  <a:lnTo>
                    <a:pt x="14723" y="16916"/>
                  </a:lnTo>
                  <a:lnTo>
                    <a:pt x="29371" y="8477"/>
                  </a:lnTo>
                  <a:lnTo>
                    <a:pt x="14649"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28"/>
            <p:cNvSpPr/>
            <p:nvPr/>
          </p:nvSpPr>
          <p:spPr>
            <a:xfrm>
              <a:off x="6339950" y="3445350"/>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28"/>
            <p:cNvSpPr/>
            <p:nvPr/>
          </p:nvSpPr>
          <p:spPr>
            <a:xfrm>
              <a:off x="6337150" y="3005725"/>
              <a:ext cx="734300" cy="423850"/>
            </a:xfrm>
            <a:custGeom>
              <a:avLst/>
              <a:gdLst/>
              <a:ahLst/>
              <a:cxnLst/>
              <a:rect l="l" t="t" r="r" b="b"/>
              <a:pathLst>
                <a:path w="29372" h="16954" fill="none" extrusionOk="0">
                  <a:moveTo>
                    <a:pt x="1" y="8440"/>
                  </a:moveTo>
                  <a:lnTo>
                    <a:pt x="14723" y="16954"/>
                  </a:lnTo>
                  <a:lnTo>
                    <a:pt x="29372"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28"/>
            <p:cNvSpPr/>
            <p:nvPr/>
          </p:nvSpPr>
          <p:spPr>
            <a:xfrm>
              <a:off x="2901925" y="1022300"/>
              <a:ext cx="733350" cy="423850"/>
            </a:xfrm>
            <a:custGeom>
              <a:avLst/>
              <a:gdLst/>
              <a:ahLst/>
              <a:cxnLst/>
              <a:rect l="l" t="t" r="r" b="b"/>
              <a:pathLst>
                <a:path w="29334" h="16954" fill="none" extrusionOk="0">
                  <a:moveTo>
                    <a:pt x="29334" y="8514"/>
                  </a:moveTo>
                  <a:lnTo>
                    <a:pt x="14648" y="0"/>
                  </a:lnTo>
                  <a:lnTo>
                    <a:pt x="0" y="8477"/>
                  </a:lnTo>
                  <a:lnTo>
                    <a:pt x="14723" y="16953"/>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28"/>
            <p:cNvSpPr/>
            <p:nvPr/>
          </p:nvSpPr>
          <p:spPr>
            <a:xfrm>
              <a:off x="6332525" y="2127400"/>
              <a:ext cx="733350" cy="423850"/>
            </a:xfrm>
            <a:custGeom>
              <a:avLst/>
              <a:gdLst/>
              <a:ahLst/>
              <a:cxnLst/>
              <a:rect l="l" t="t" r="r" b="b"/>
              <a:pathLst>
                <a:path w="29334" h="16954" fill="none" extrusionOk="0">
                  <a:moveTo>
                    <a:pt x="0" y="8440"/>
                  </a:moveTo>
                  <a:lnTo>
                    <a:pt x="14723" y="16954"/>
                  </a:lnTo>
                  <a:lnTo>
                    <a:pt x="29334" y="8477"/>
                  </a:lnTo>
                  <a:lnTo>
                    <a:pt x="14648"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28"/>
            <p:cNvSpPr/>
            <p:nvPr/>
          </p:nvSpPr>
          <p:spPr>
            <a:xfrm>
              <a:off x="6330650" y="1687775"/>
              <a:ext cx="733375" cy="423850"/>
            </a:xfrm>
            <a:custGeom>
              <a:avLst/>
              <a:gdLst/>
              <a:ahLst/>
              <a:cxnLst/>
              <a:rect l="l" t="t" r="r" b="b"/>
              <a:pathLst>
                <a:path w="29335" h="16954" fill="none" extrusionOk="0">
                  <a:moveTo>
                    <a:pt x="1" y="8440"/>
                  </a:moveTo>
                  <a:lnTo>
                    <a:pt x="14723" y="16954"/>
                  </a:lnTo>
                  <a:lnTo>
                    <a:pt x="29334" y="8514"/>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28"/>
            <p:cNvSpPr/>
            <p:nvPr/>
          </p:nvSpPr>
          <p:spPr>
            <a:xfrm>
              <a:off x="6327875" y="1248150"/>
              <a:ext cx="733350" cy="423850"/>
            </a:xfrm>
            <a:custGeom>
              <a:avLst/>
              <a:gdLst/>
              <a:ahLst/>
              <a:cxnLst/>
              <a:rect l="l" t="t" r="r" b="b"/>
              <a:pathLst>
                <a:path w="29334" h="16954" fill="none" extrusionOk="0">
                  <a:moveTo>
                    <a:pt x="14723" y="16954"/>
                  </a:moveTo>
                  <a:lnTo>
                    <a:pt x="29334" y="8514"/>
                  </a:lnTo>
                  <a:lnTo>
                    <a:pt x="14611" y="1"/>
                  </a:lnTo>
                  <a:lnTo>
                    <a:pt x="0" y="8477"/>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28"/>
            <p:cNvSpPr/>
            <p:nvPr/>
          </p:nvSpPr>
          <p:spPr>
            <a:xfrm>
              <a:off x="6335300" y="2567025"/>
              <a:ext cx="733375" cy="422925"/>
            </a:xfrm>
            <a:custGeom>
              <a:avLst/>
              <a:gdLst/>
              <a:ahLst/>
              <a:cxnLst/>
              <a:rect l="l" t="t" r="r" b="b"/>
              <a:pathLst>
                <a:path w="29335" h="16917" fill="none" extrusionOk="0">
                  <a:moveTo>
                    <a:pt x="1" y="8440"/>
                  </a:moveTo>
                  <a:lnTo>
                    <a:pt x="14723" y="16917"/>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28"/>
            <p:cNvSpPr/>
            <p:nvPr/>
          </p:nvSpPr>
          <p:spPr>
            <a:xfrm>
              <a:off x="5951450" y="1907125"/>
              <a:ext cx="733350" cy="422925"/>
            </a:xfrm>
            <a:custGeom>
              <a:avLst/>
              <a:gdLst/>
              <a:ahLst/>
              <a:cxnLst/>
              <a:rect l="l" t="t" r="r" b="b"/>
              <a:pathLst>
                <a:path w="29334" h="16917" fill="none" extrusionOk="0">
                  <a:moveTo>
                    <a:pt x="14611" y="1"/>
                  </a:moveTo>
                  <a:lnTo>
                    <a:pt x="0" y="8440"/>
                  </a:lnTo>
                  <a:lnTo>
                    <a:pt x="14685" y="16917"/>
                  </a:lnTo>
                  <a:lnTo>
                    <a:pt x="29334" y="8477"/>
                  </a:lnTo>
                  <a:lnTo>
                    <a:pt x="146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28"/>
            <p:cNvSpPr/>
            <p:nvPr/>
          </p:nvSpPr>
          <p:spPr>
            <a:xfrm>
              <a:off x="252050" y="3434200"/>
              <a:ext cx="733375" cy="423850"/>
            </a:xfrm>
            <a:custGeom>
              <a:avLst/>
              <a:gdLst/>
              <a:ahLst/>
              <a:cxnLst/>
              <a:rect l="l" t="t" r="r" b="b"/>
              <a:pathLst>
                <a:path w="29335" h="16954" fill="none" extrusionOk="0">
                  <a:moveTo>
                    <a:pt x="29334" y="8515"/>
                  </a:moveTo>
                  <a:lnTo>
                    <a:pt x="14612" y="1"/>
                  </a:lnTo>
                  <a:lnTo>
                    <a:pt x="1" y="8440"/>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28"/>
            <p:cNvSpPr/>
            <p:nvPr/>
          </p:nvSpPr>
          <p:spPr>
            <a:xfrm>
              <a:off x="249275" y="2995500"/>
              <a:ext cx="733350" cy="422925"/>
            </a:xfrm>
            <a:custGeom>
              <a:avLst/>
              <a:gdLst/>
              <a:ahLst/>
              <a:cxnLst/>
              <a:rect l="l" t="t" r="r" b="b"/>
              <a:pathLst>
                <a:path w="29334" h="16917" fill="none" extrusionOk="0">
                  <a:moveTo>
                    <a:pt x="29334" y="8477"/>
                  </a:moveTo>
                  <a:lnTo>
                    <a:pt x="14611" y="1"/>
                  </a:lnTo>
                  <a:lnTo>
                    <a:pt x="0" y="8440"/>
                  </a:lnTo>
                  <a:lnTo>
                    <a:pt x="14723" y="16917"/>
                  </a:lnTo>
                  <a:lnTo>
                    <a:pt x="29334"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28"/>
            <p:cNvSpPr/>
            <p:nvPr/>
          </p:nvSpPr>
          <p:spPr>
            <a:xfrm>
              <a:off x="253925" y="3873825"/>
              <a:ext cx="733350" cy="423875"/>
            </a:xfrm>
            <a:custGeom>
              <a:avLst/>
              <a:gdLst/>
              <a:ahLst/>
              <a:cxnLst/>
              <a:rect l="l" t="t" r="r" b="b"/>
              <a:pathLst>
                <a:path w="29334" h="16955" fill="none" extrusionOk="0">
                  <a:moveTo>
                    <a:pt x="29333" y="8515"/>
                  </a:moveTo>
                  <a:lnTo>
                    <a:pt x="14611" y="1"/>
                  </a:lnTo>
                  <a:lnTo>
                    <a:pt x="0" y="8440"/>
                  </a:lnTo>
                  <a:lnTo>
                    <a:pt x="14723" y="16954"/>
                  </a:lnTo>
                  <a:lnTo>
                    <a:pt x="29333"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28"/>
            <p:cNvSpPr/>
            <p:nvPr/>
          </p:nvSpPr>
          <p:spPr>
            <a:xfrm>
              <a:off x="246475" y="2555875"/>
              <a:ext cx="734300" cy="422925"/>
            </a:xfrm>
            <a:custGeom>
              <a:avLst/>
              <a:gdLst/>
              <a:ahLst/>
              <a:cxnLst/>
              <a:rect l="l" t="t" r="r" b="b"/>
              <a:pathLst>
                <a:path w="29372" h="16917" fill="none" extrusionOk="0">
                  <a:moveTo>
                    <a:pt x="29371" y="8477"/>
                  </a:moveTo>
                  <a:lnTo>
                    <a:pt x="14649" y="1"/>
                  </a:lnTo>
                  <a:lnTo>
                    <a:pt x="1"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28"/>
            <p:cNvSpPr/>
            <p:nvPr/>
          </p:nvSpPr>
          <p:spPr>
            <a:xfrm>
              <a:off x="256700" y="4313475"/>
              <a:ext cx="733350" cy="422900"/>
            </a:xfrm>
            <a:custGeom>
              <a:avLst/>
              <a:gdLst/>
              <a:ahLst/>
              <a:cxnLst/>
              <a:rect l="l" t="t" r="r" b="b"/>
              <a:pathLst>
                <a:path w="29334" h="16916" fill="none" extrusionOk="0">
                  <a:moveTo>
                    <a:pt x="1" y="8439"/>
                  </a:moveTo>
                  <a:lnTo>
                    <a:pt x="14686" y="16916"/>
                  </a:lnTo>
                  <a:lnTo>
                    <a:pt x="29334" y="8477"/>
                  </a:lnTo>
                  <a:lnTo>
                    <a:pt x="14612" y="0"/>
                  </a:lnTo>
                  <a:lnTo>
                    <a:pt x="1"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28"/>
            <p:cNvSpPr/>
            <p:nvPr/>
          </p:nvSpPr>
          <p:spPr>
            <a:xfrm>
              <a:off x="6344600" y="4324625"/>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28"/>
            <p:cNvSpPr/>
            <p:nvPr/>
          </p:nvSpPr>
          <p:spPr>
            <a:xfrm>
              <a:off x="244625" y="2116250"/>
              <a:ext cx="733350" cy="423850"/>
            </a:xfrm>
            <a:custGeom>
              <a:avLst/>
              <a:gdLst/>
              <a:ahLst/>
              <a:cxnLst/>
              <a:rect l="l" t="t" r="r" b="b"/>
              <a:pathLst>
                <a:path w="29334" h="16954" fill="none" extrusionOk="0">
                  <a:moveTo>
                    <a:pt x="29334" y="8514"/>
                  </a:moveTo>
                  <a:lnTo>
                    <a:pt x="14611" y="1"/>
                  </a:lnTo>
                  <a:lnTo>
                    <a:pt x="0"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28"/>
            <p:cNvSpPr/>
            <p:nvPr/>
          </p:nvSpPr>
          <p:spPr>
            <a:xfrm>
              <a:off x="1380400" y="1019500"/>
              <a:ext cx="733375" cy="423850"/>
            </a:xfrm>
            <a:custGeom>
              <a:avLst/>
              <a:gdLst/>
              <a:ahLst/>
              <a:cxnLst/>
              <a:rect l="l" t="t" r="r" b="b"/>
              <a:pathLst>
                <a:path w="29335" h="16954" fill="none" extrusionOk="0">
                  <a:moveTo>
                    <a:pt x="29334" y="8515"/>
                  </a:moveTo>
                  <a:lnTo>
                    <a:pt x="14612" y="1"/>
                  </a:lnTo>
                  <a:lnTo>
                    <a:pt x="1" y="8477"/>
                  </a:lnTo>
                  <a:lnTo>
                    <a:pt x="14686" y="16954"/>
                  </a:lnTo>
                  <a:lnTo>
                    <a:pt x="29334" y="8515"/>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28"/>
            <p:cNvSpPr/>
            <p:nvPr/>
          </p:nvSpPr>
          <p:spPr>
            <a:xfrm>
              <a:off x="2522700" y="1241650"/>
              <a:ext cx="733350" cy="423850"/>
            </a:xfrm>
            <a:custGeom>
              <a:avLst/>
              <a:gdLst/>
              <a:ahLst/>
              <a:cxnLst/>
              <a:rect l="l" t="t" r="r" b="b"/>
              <a:pathLst>
                <a:path w="29334" h="16954" fill="none" extrusionOk="0">
                  <a:moveTo>
                    <a:pt x="14723" y="16953"/>
                  </a:moveTo>
                  <a:lnTo>
                    <a:pt x="29334" y="8514"/>
                  </a:lnTo>
                  <a:lnTo>
                    <a:pt x="14611" y="0"/>
                  </a:lnTo>
                  <a:lnTo>
                    <a:pt x="0" y="8440"/>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28"/>
            <p:cNvSpPr/>
            <p:nvPr/>
          </p:nvSpPr>
          <p:spPr>
            <a:xfrm>
              <a:off x="1761475" y="1240725"/>
              <a:ext cx="733375" cy="422925"/>
            </a:xfrm>
            <a:custGeom>
              <a:avLst/>
              <a:gdLst/>
              <a:ahLst/>
              <a:cxnLst/>
              <a:rect l="l" t="t" r="r" b="b"/>
              <a:pathLst>
                <a:path w="29335" h="16917" fill="none" extrusionOk="0">
                  <a:moveTo>
                    <a:pt x="14723" y="16916"/>
                  </a:moveTo>
                  <a:lnTo>
                    <a:pt x="29334" y="8477"/>
                  </a:lnTo>
                  <a:lnTo>
                    <a:pt x="14649" y="0"/>
                  </a:lnTo>
                  <a:lnTo>
                    <a:pt x="1" y="8440"/>
                  </a:lnTo>
                  <a:lnTo>
                    <a:pt x="14723"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28"/>
            <p:cNvSpPr/>
            <p:nvPr/>
          </p:nvSpPr>
          <p:spPr>
            <a:xfrm>
              <a:off x="2140700" y="1021375"/>
              <a:ext cx="734275" cy="423850"/>
            </a:xfrm>
            <a:custGeom>
              <a:avLst/>
              <a:gdLst/>
              <a:ahLst/>
              <a:cxnLst/>
              <a:rect l="l" t="t" r="r" b="b"/>
              <a:pathLst>
                <a:path w="29371" h="16954" fill="none" extrusionOk="0">
                  <a:moveTo>
                    <a:pt x="29371" y="8514"/>
                  </a:moveTo>
                  <a:lnTo>
                    <a:pt x="14648" y="0"/>
                  </a:lnTo>
                  <a:lnTo>
                    <a:pt x="0" y="8440"/>
                  </a:lnTo>
                  <a:lnTo>
                    <a:pt x="14723" y="16953"/>
                  </a:lnTo>
                  <a:lnTo>
                    <a:pt x="29371"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28"/>
            <p:cNvSpPr/>
            <p:nvPr/>
          </p:nvSpPr>
          <p:spPr>
            <a:xfrm>
              <a:off x="1001200" y="1238850"/>
              <a:ext cx="733350" cy="423850"/>
            </a:xfrm>
            <a:custGeom>
              <a:avLst/>
              <a:gdLst/>
              <a:ahLst/>
              <a:cxnLst/>
              <a:rect l="l" t="t" r="r" b="b"/>
              <a:pathLst>
                <a:path w="29334" h="16954" fill="none" extrusionOk="0">
                  <a:moveTo>
                    <a:pt x="14685" y="16954"/>
                  </a:moveTo>
                  <a:lnTo>
                    <a:pt x="29334" y="8515"/>
                  </a:lnTo>
                  <a:lnTo>
                    <a:pt x="14611" y="1"/>
                  </a:lnTo>
                  <a:lnTo>
                    <a:pt x="0" y="8440"/>
                  </a:lnTo>
                  <a:lnTo>
                    <a:pt x="14685"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28"/>
            <p:cNvSpPr/>
            <p:nvPr/>
          </p:nvSpPr>
          <p:spPr>
            <a:xfrm>
              <a:off x="241825" y="1676625"/>
              <a:ext cx="733375" cy="423850"/>
            </a:xfrm>
            <a:custGeom>
              <a:avLst/>
              <a:gdLst/>
              <a:ahLst/>
              <a:cxnLst/>
              <a:rect l="l" t="t" r="r" b="b"/>
              <a:pathLst>
                <a:path w="29335" h="16954" fill="none" extrusionOk="0">
                  <a:moveTo>
                    <a:pt x="29334" y="8514"/>
                  </a:moveTo>
                  <a:lnTo>
                    <a:pt x="14649"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28"/>
            <p:cNvSpPr/>
            <p:nvPr/>
          </p:nvSpPr>
          <p:spPr>
            <a:xfrm>
              <a:off x="621050" y="1458200"/>
              <a:ext cx="734275" cy="422925"/>
            </a:xfrm>
            <a:custGeom>
              <a:avLst/>
              <a:gdLst/>
              <a:ahLst/>
              <a:cxnLst/>
              <a:rect l="l" t="t" r="r" b="b"/>
              <a:pathLst>
                <a:path w="29371" h="16917" fill="none" extrusionOk="0">
                  <a:moveTo>
                    <a:pt x="29371" y="8477"/>
                  </a:moveTo>
                  <a:lnTo>
                    <a:pt x="14648" y="1"/>
                  </a:lnTo>
                  <a:lnTo>
                    <a:pt x="0" y="8440"/>
                  </a:lnTo>
                  <a:lnTo>
                    <a:pt x="14723" y="16917"/>
                  </a:lnTo>
                  <a:lnTo>
                    <a:pt x="2937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28"/>
            <p:cNvSpPr/>
            <p:nvPr/>
          </p:nvSpPr>
          <p:spPr>
            <a:xfrm>
              <a:off x="619175" y="1018575"/>
              <a:ext cx="733375" cy="423850"/>
            </a:xfrm>
            <a:custGeom>
              <a:avLst/>
              <a:gdLst/>
              <a:ahLst/>
              <a:cxnLst/>
              <a:rect l="l" t="t" r="r" b="b"/>
              <a:pathLst>
                <a:path w="29335" h="16954" fill="none" extrusionOk="0">
                  <a:moveTo>
                    <a:pt x="29334" y="8514"/>
                  </a:moveTo>
                  <a:lnTo>
                    <a:pt x="14612" y="1"/>
                  </a:lnTo>
                  <a:lnTo>
                    <a:pt x="1" y="8440"/>
                  </a:lnTo>
                  <a:lnTo>
                    <a:pt x="14723" y="16954"/>
                  </a:lnTo>
                  <a:lnTo>
                    <a:pt x="29334" y="851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28"/>
            <p:cNvSpPr/>
            <p:nvPr/>
          </p:nvSpPr>
          <p:spPr>
            <a:xfrm>
              <a:off x="1397125" y="4095975"/>
              <a:ext cx="733375" cy="422925"/>
            </a:xfrm>
            <a:custGeom>
              <a:avLst/>
              <a:gdLst/>
              <a:ahLst/>
              <a:cxnLst/>
              <a:rect l="l" t="t" r="r" b="b"/>
              <a:pathLst>
                <a:path w="29335" h="16917" fill="none" extrusionOk="0">
                  <a:moveTo>
                    <a:pt x="14612" y="0"/>
                  </a:moveTo>
                  <a:lnTo>
                    <a:pt x="1" y="8440"/>
                  </a:lnTo>
                  <a:lnTo>
                    <a:pt x="14686" y="16916"/>
                  </a:lnTo>
                  <a:lnTo>
                    <a:pt x="29334" y="8477"/>
                  </a:lnTo>
                  <a:lnTo>
                    <a:pt x="146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28"/>
            <p:cNvSpPr/>
            <p:nvPr/>
          </p:nvSpPr>
          <p:spPr>
            <a:xfrm>
              <a:off x="2143475" y="1461000"/>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28"/>
            <p:cNvSpPr/>
            <p:nvPr/>
          </p:nvSpPr>
          <p:spPr>
            <a:xfrm>
              <a:off x="1382275" y="1459125"/>
              <a:ext cx="733350" cy="423875"/>
            </a:xfrm>
            <a:custGeom>
              <a:avLst/>
              <a:gdLst/>
              <a:ahLst/>
              <a:cxnLst/>
              <a:rect l="l" t="t" r="r" b="b"/>
              <a:pathLst>
                <a:path w="29334" h="16955" fill="none" extrusionOk="0">
                  <a:moveTo>
                    <a:pt x="0" y="8440"/>
                  </a:moveTo>
                  <a:lnTo>
                    <a:pt x="14723" y="16954"/>
                  </a:lnTo>
                  <a:lnTo>
                    <a:pt x="29334" y="8515"/>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28"/>
            <p:cNvSpPr/>
            <p:nvPr/>
          </p:nvSpPr>
          <p:spPr>
            <a:xfrm>
              <a:off x="1764275" y="1679425"/>
              <a:ext cx="733350" cy="423850"/>
            </a:xfrm>
            <a:custGeom>
              <a:avLst/>
              <a:gdLst/>
              <a:ahLst/>
              <a:cxnLst/>
              <a:rect l="l" t="t" r="r" b="b"/>
              <a:pathLst>
                <a:path w="29334" h="16954" fill="none" extrusionOk="0">
                  <a:moveTo>
                    <a:pt x="0" y="8439"/>
                  </a:moveTo>
                  <a:lnTo>
                    <a:pt x="14723" y="16953"/>
                  </a:lnTo>
                  <a:lnTo>
                    <a:pt x="29334" y="8514"/>
                  </a:lnTo>
                  <a:lnTo>
                    <a:pt x="14611"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28"/>
            <p:cNvSpPr/>
            <p:nvPr/>
          </p:nvSpPr>
          <p:spPr>
            <a:xfrm>
              <a:off x="628475" y="2776150"/>
              <a:ext cx="733375" cy="423875"/>
            </a:xfrm>
            <a:custGeom>
              <a:avLst/>
              <a:gdLst/>
              <a:ahLst/>
              <a:cxnLst/>
              <a:rect l="l" t="t" r="r" b="b"/>
              <a:pathLst>
                <a:path w="29335" h="16955" fill="none" extrusionOk="0">
                  <a:moveTo>
                    <a:pt x="14723" y="16954"/>
                  </a:moveTo>
                  <a:lnTo>
                    <a:pt x="29334" y="8477"/>
                  </a:lnTo>
                  <a:lnTo>
                    <a:pt x="14612" y="1"/>
                  </a:lnTo>
                  <a:lnTo>
                    <a:pt x="1" y="8440"/>
                  </a:lnTo>
                  <a:lnTo>
                    <a:pt x="14723"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28"/>
            <p:cNvSpPr/>
            <p:nvPr/>
          </p:nvSpPr>
          <p:spPr>
            <a:xfrm>
              <a:off x="623825" y="1896900"/>
              <a:ext cx="733375" cy="423850"/>
            </a:xfrm>
            <a:custGeom>
              <a:avLst/>
              <a:gdLst/>
              <a:ahLst/>
              <a:cxnLst/>
              <a:rect l="l" t="t" r="r" b="b"/>
              <a:pathLst>
                <a:path w="29335" h="16954" fill="none" extrusionOk="0">
                  <a:moveTo>
                    <a:pt x="1" y="8477"/>
                  </a:moveTo>
                  <a:lnTo>
                    <a:pt x="14723" y="16954"/>
                  </a:lnTo>
                  <a:lnTo>
                    <a:pt x="29334" y="8514"/>
                  </a:lnTo>
                  <a:lnTo>
                    <a:pt x="14612" y="1"/>
                  </a:lnTo>
                  <a:lnTo>
                    <a:pt x="1" y="8477"/>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28"/>
            <p:cNvSpPr/>
            <p:nvPr/>
          </p:nvSpPr>
          <p:spPr>
            <a:xfrm>
              <a:off x="626625" y="2336525"/>
              <a:ext cx="733350" cy="423850"/>
            </a:xfrm>
            <a:custGeom>
              <a:avLst/>
              <a:gdLst/>
              <a:ahLst/>
              <a:cxnLst/>
              <a:rect l="l" t="t" r="r" b="b"/>
              <a:pathLst>
                <a:path w="29334" h="16954" fill="none" extrusionOk="0">
                  <a:moveTo>
                    <a:pt x="14686" y="16954"/>
                  </a:moveTo>
                  <a:lnTo>
                    <a:pt x="29334" y="8515"/>
                  </a:lnTo>
                  <a:lnTo>
                    <a:pt x="14611" y="1"/>
                  </a:lnTo>
                  <a:lnTo>
                    <a:pt x="0" y="8440"/>
                  </a:lnTo>
                  <a:lnTo>
                    <a:pt x="14686" y="169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28"/>
            <p:cNvSpPr/>
            <p:nvPr/>
          </p:nvSpPr>
          <p:spPr>
            <a:xfrm>
              <a:off x="1003050" y="1678475"/>
              <a:ext cx="733350" cy="422925"/>
            </a:xfrm>
            <a:custGeom>
              <a:avLst/>
              <a:gdLst/>
              <a:ahLst/>
              <a:cxnLst/>
              <a:rect l="l" t="t" r="r" b="b"/>
              <a:pathLst>
                <a:path w="29334" h="16917" fill="none" extrusionOk="0">
                  <a:moveTo>
                    <a:pt x="0" y="8440"/>
                  </a:moveTo>
                  <a:lnTo>
                    <a:pt x="14723"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28"/>
            <p:cNvSpPr/>
            <p:nvPr/>
          </p:nvSpPr>
          <p:spPr>
            <a:xfrm>
              <a:off x="2904700" y="1461925"/>
              <a:ext cx="733375" cy="423850"/>
            </a:xfrm>
            <a:custGeom>
              <a:avLst/>
              <a:gdLst/>
              <a:ahLst/>
              <a:cxnLst/>
              <a:rect l="l" t="t" r="r" b="b"/>
              <a:pathLst>
                <a:path w="29335" h="16954" fill="none" extrusionOk="0">
                  <a:moveTo>
                    <a:pt x="1" y="8440"/>
                  </a:moveTo>
                  <a:lnTo>
                    <a:pt x="14723" y="16954"/>
                  </a:lnTo>
                  <a:lnTo>
                    <a:pt x="29334" y="8514"/>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28"/>
            <p:cNvSpPr/>
            <p:nvPr/>
          </p:nvSpPr>
          <p:spPr>
            <a:xfrm>
              <a:off x="2525500" y="1681275"/>
              <a:ext cx="733350" cy="422925"/>
            </a:xfrm>
            <a:custGeom>
              <a:avLst/>
              <a:gdLst/>
              <a:ahLst/>
              <a:cxnLst/>
              <a:rect l="l" t="t" r="r" b="b"/>
              <a:pathLst>
                <a:path w="29334" h="16917" fill="none" extrusionOk="0">
                  <a:moveTo>
                    <a:pt x="0" y="8440"/>
                  </a:moveTo>
                  <a:lnTo>
                    <a:pt x="14723" y="16916"/>
                  </a:lnTo>
                  <a:lnTo>
                    <a:pt x="29333"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28"/>
            <p:cNvSpPr/>
            <p:nvPr/>
          </p:nvSpPr>
          <p:spPr>
            <a:xfrm>
              <a:off x="5187425" y="1466575"/>
              <a:ext cx="733375" cy="422925"/>
            </a:xfrm>
            <a:custGeom>
              <a:avLst/>
              <a:gdLst/>
              <a:ahLst/>
              <a:cxnLst/>
              <a:rect l="l" t="t" r="r" b="b"/>
              <a:pathLst>
                <a:path w="29335" h="16917" fill="none" extrusionOk="0">
                  <a:moveTo>
                    <a:pt x="1" y="8440"/>
                  </a:moveTo>
                  <a:lnTo>
                    <a:pt x="14723" y="16916"/>
                  </a:lnTo>
                  <a:lnTo>
                    <a:pt x="29334" y="8477"/>
                  </a:lnTo>
                  <a:lnTo>
                    <a:pt x="14612" y="0"/>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28"/>
            <p:cNvSpPr/>
            <p:nvPr/>
          </p:nvSpPr>
          <p:spPr>
            <a:xfrm>
              <a:off x="5962600" y="4104350"/>
              <a:ext cx="734275" cy="422900"/>
            </a:xfrm>
            <a:custGeom>
              <a:avLst/>
              <a:gdLst/>
              <a:ahLst/>
              <a:cxnLst/>
              <a:rect l="l" t="t" r="r" b="b"/>
              <a:pathLst>
                <a:path w="29371" h="16916" fill="none" extrusionOk="0">
                  <a:moveTo>
                    <a:pt x="14648" y="0"/>
                  </a:moveTo>
                  <a:lnTo>
                    <a:pt x="0" y="8439"/>
                  </a:lnTo>
                  <a:lnTo>
                    <a:pt x="14723" y="16916"/>
                  </a:lnTo>
                  <a:lnTo>
                    <a:pt x="29371" y="8477"/>
                  </a:lnTo>
                  <a:lnTo>
                    <a:pt x="1464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28"/>
            <p:cNvSpPr/>
            <p:nvPr/>
          </p:nvSpPr>
          <p:spPr>
            <a:xfrm>
              <a:off x="4808225" y="1685000"/>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28"/>
            <p:cNvSpPr/>
            <p:nvPr/>
          </p:nvSpPr>
          <p:spPr>
            <a:xfrm>
              <a:off x="4426225" y="1464725"/>
              <a:ext cx="734275" cy="423850"/>
            </a:xfrm>
            <a:custGeom>
              <a:avLst/>
              <a:gdLst/>
              <a:ahLst/>
              <a:cxnLst/>
              <a:rect l="l" t="t" r="r" b="b"/>
              <a:pathLst>
                <a:path w="29371" h="16954" fill="none" extrusionOk="0">
                  <a:moveTo>
                    <a:pt x="0" y="8439"/>
                  </a:moveTo>
                  <a:lnTo>
                    <a:pt x="14722" y="16953"/>
                  </a:lnTo>
                  <a:lnTo>
                    <a:pt x="29371" y="8514"/>
                  </a:lnTo>
                  <a:lnTo>
                    <a:pt x="14648" y="0"/>
                  </a:lnTo>
                  <a:lnTo>
                    <a:pt x="0" y="84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28"/>
            <p:cNvSpPr/>
            <p:nvPr/>
          </p:nvSpPr>
          <p:spPr>
            <a:xfrm>
              <a:off x="3665925" y="1463775"/>
              <a:ext cx="733350" cy="422925"/>
            </a:xfrm>
            <a:custGeom>
              <a:avLst/>
              <a:gdLst/>
              <a:ahLst/>
              <a:cxnLst/>
              <a:rect l="l" t="t" r="r" b="b"/>
              <a:pathLst>
                <a:path w="29334" h="16917" fill="none" extrusionOk="0">
                  <a:moveTo>
                    <a:pt x="0" y="8440"/>
                  </a:moveTo>
                  <a:lnTo>
                    <a:pt x="14686" y="16917"/>
                  </a:lnTo>
                  <a:lnTo>
                    <a:pt x="29334" y="8477"/>
                  </a:lnTo>
                  <a:lnTo>
                    <a:pt x="14611"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28"/>
            <p:cNvSpPr/>
            <p:nvPr/>
          </p:nvSpPr>
          <p:spPr>
            <a:xfrm>
              <a:off x="4047000" y="1684050"/>
              <a:ext cx="733350" cy="422925"/>
            </a:xfrm>
            <a:custGeom>
              <a:avLst/>
              <a:gdLst/>
              <a:ahLst/>
              <a:cxnLst/>
              <a:rect l="l" t="t" r="r" b="b"/>
              <a:pathLst>
                <a:path w="29334" h="16917" fill="none" extrusionOk="0">
                  <a:moveTo>
                    <a:pt x="0" y="8440"/>
                  </a:moveTo>
                  <a:lnTo>
                    <a:pt x="14723" y="16917"/>
                  </a:lnTo>
                  <a:lnTo>
                    <a:pt x="29334" y="8478"/>
                  </a:lnTo>
                  <a:lnTo>
                    <a:pt x="14649" y="1"/>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28"/>
            <p:cNvSpPr/>
            <p:nvPr/>
          </p:nvSpPr>
          <p:spPr>
            <a:xfrm>
              <a:off x="3285775" y="1682200"/>
              <a:ext cx="734300" cy="423850"/>
            </a:xfrm>
            <a:custGeom>
              <a:avLst/>
              <a:gdLst/>
              <a:ahLst/>
              <a:cxnLst/>
              <a:rect l="l" t="t" r="r" b="b"/>
              <a:pathLst>
                <a:path w="29372" h="16954" fill="none" extrusionOk="0">
                  <a:moveTo>
                    <a:pt x="1" y="8440"/>
                  </a:moveTo>
                  <a:lnTo>
                    <a:pt x="14723" y="16954"/>
                  </a:lnTo>
                  <a:lnTo>
                    <a:pt x="29371" y="8514"/>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28"/>
            <p:cNvSpPr/>
            <p:nvPr/>
          </p:nvSpPr>
          <p:spPr>
            <a:xfrm>
              <a:off x="2918650" y="4098775"/>
              <a:ext cx="733350" cy="422900"/>
            </a:xfrm>
            <a:custGeom>
              <a:avLst/>
              <a:gdLst/>
              <a:ahLst/>
              <a:cxnLst/>
              <a:rect l="l" t="t" r="r" b="b"/>
              <a:pathLst>
                <a:path w="29334" h="16916" fill="none" extrusionOk="0">
                  <a:moveTo>
                    <a:pt x="14611" y="0"/>
                  </a:moveTo>
                  <a:lnTo>
                    <a:pt x="0" y="8439"/>
                  </a:lnTo>
                  <a:lnTo>
                    <a:pt x="14723" y="16916"/>
                  </a:lnTo>
                  <a:lnTo>
                    <a:pt x="29334" y="8477"/>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28"/>
            <p:cNvSpPr/>
            <p:nvPr/>
          </p:nvSpPr>
          <p:spPr>
            <a:xfrm>
              <a:off x="4061875" y="4319975"/>
              <a:ext cx="733350" cy="423850"/>
            </a:xfrm>
            <a:custGeom>
              <a:avLst/>
              <a:gdLst/>
              <a:ahLst/>
              <a:cxnLst/>
              <a:rect l="l" t="t" r="r" b="b"/>
              <a:pathLst>
                <a:path w="29334" h="16954" fill="none" extrusionOk="0">
                  <a:moveTo>
                    <a:pt x="0" y="8440"/>
                  </a:moveTo>
                  <a:lnTo>
                    <a:pt x="14723" y="16953"/>
                  </a:lnTo>
                  <a:lnTo>
                    <a:pt x="29334" y="8514"/>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28"/>
            <p:cNvSpPr/>
            <p:nvPr/>
          </p:nvSpPr>
          <p:spPr>
            <a:xfrm>
              <a:off x="3679875" y="4099700"/>
              <a:ext cx="733350" cy="423850"/>
            </a:xfrm>
            <a:custGeom>
              <a:avLst/>
              <a:gdLst/>
              <a:ahLst/>
              <a:cxnLst/>
              <a:rect l="l" t="t" r="r" b="b"/>
              <a:pathLst>
                <a:path w="29334" h="16954" fill="none" extrusionOk="0">
                  <a:moveTo>
                    <a:pt x="14611" y="0"/>
                  </a:moveTo>
                  <a:lnTo>
                    <a:pt x="0" y="8440"/>
                  </a:lnTo>
                  <a:lnTo>
                    <a:pt x="14723" y="16953"/>
                  </a:lnTo>
                  <a:lnTo>
                    <a:pt x="29334" y="8514"/>
                  </a:lnTo>
                  <a:lnTo>
                    <a:pt x="146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28"/>
            <p:cNvSpPr/>
            <p:nvPr/>
          </p:nvSpPr>
          <p:spPr>
            <a:xfrm>
              <a:off x="4441075" y="4101550"/>
              <a:ext cx="733375" cy="422925"/>
            </a:xfrm>
            <a:custGeom>
              <a:avLst/>
              <a:gdLst/>
              <a:ahLst/>
              <a:cxnLst/>
              <a:rect l="l" t="t" r="r" b="b"/>
              <a:pathLst>
                <a:path w="29335" h="16917" fill="none" extrusionOk="0">
                  <a:moveTo>
                    <a:pt x="14612" y="1"/>
                  </a:moveTo>
                  <a:lnTo>
                    <a:pt x="1" y="8440"/>
                  </a:lnTo>
                  <a:lnTo>
                    <a:pt x="14723" y="16916"/>
                  </a:lnTo>
                  <a:lnTo>
                    <a:pt x="29334" y="8477"/>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28"/>
            <p:cNvSpPr/>
            <p:nvPr/>
          </p:nvSpPr>
          <p:spPr>
            <a:xfrm>
              <a:off x="631275" y="3215800"/>
              <a:ext cx="733350" cy="422900"/>
            </a:xfrm>
            <a:custGeom>
              <a:avLst/>
              <a:gdLst/>
              <a:ahLst/>
              <a:cxnLst/>
              <a:rect l="l" t="t" r="r" b="b"/>
              <a:pathLst>
                <a:path w="29334" h="16916" fill="none" extrusionOk="0">
                  <a:moveTo>
                    <a:pt x="14686" y="16916"/>
                  </a:moveTo>
                  <a:lnTo>
                    <a:pt x="29334" y="8477"/>
                  </a:lnTo>
                  <a:lnTo>
                    <a:pt x="14611" y="0"/>
                  </a:lnTo>
                  <a:lnTo>
                    <a:pt x="0" y="8439"/>
                  </a:lnTo>
                  <a:lnTo>
                    <a:pt x="14686" y="1691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28"/>
            <p:cNvSpPr/>
            <p:nvPr/>
          </p:nvSpPr>
          <p:spPr>
            <a:xfrm>
              <a:off x="4822150" y="4321825"/>
              <a:ext cx="734300" cy="422925"/>
            </a:xfrm>
            <a:custGeom>
              <a:avLst/>
              <a:gdLst/>
              <a:ahLst/>
              <a:cxnLst/>
              <a:rect l="l" t="t" r="r" b="b"/>
              <a:pathLst>
                <a:path w="29372" h="16917" fill="none" extrusionOk="0">
                  <a:moveTo>
                    <a:pt x="1" y="8440"/>
                  </a:moveTo>
                  <a:lnTo>
                    <a:pt x="14723" y="16917"/>
                  </a:lnTo>
                  <a:lnTo>
                    <a:pt x="29371"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28"/>
            <p:cNvSpPr/>
            <p:nvPr/>
          </p:nvSpPr>
          <p:spPr>
            <a:xfrm>
              <a:off x="5583375" y="4322750"/>
              <a:ext cx="733375" cy="423850"/>
            </a:xfrm>
            <a:custGeom>
              <a:avLst/>
              <a:gdLst/>
              <a:ahLst/>
              <a:cxnLst/>
              <a:rect l="l" t="t" r="r" b="b"/>
              <a:pathLst>
                <a:path w="29335" h="16954" fill="none" extrusionOk="0">
                  <a:moveTo>
                    <a:pt x="1" y="8440"/>
                  </a:moveTo>
                  <a:lnTo>
                    <a:pt x="14723" y="16954"/>
                  </a:lnTo>
                  <a:lnTo>
                    <a:pt x="29334" y="8515"/>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28"/>
            <p:cNvSpPr/>
            <p:nvPr/>
          </p:nvSpPr>
          <p:spPr>
            <a:xfrm>
              <a:off x="5202300" y="4102475"/>
              <a:ext cx="733375" cy="423850"/>
            </a:xfrm>
            <a:custGeom>
              <a:avLst/>
              <a:gdLst/>
              <a:ahLst/>
              <a:cxnLst/>
              <a:rect l="l" t="t" r="r" b="b"/>
              <a:pathLst>
                <a:path w="29335" h="16954" fill="none" extrusionOk="0">
                  <a:moveTo>
                    <a:pt x="14612" y="1"/>
                  </a:moveTo>
                  <a:lnTo>
                    <a:pt x="1" y="8440"/>
                  </a:lnTo>
                  <a:lnTo>
                    <a:pt x="14686"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28"/>
            <p:cNvSpPr/>
            <p:nvPr/>
          </p:nvSpPr>
          <p:spPr>
            <a:xfrm>
              <a:off x="3300650" y="4319050"/>
              <a:ext cx="733350" cy="422925"/>
            </a:xfrm>
            <a:custGeom>
              <a:avLst/>
              <a:gdLst/>
              <a:ahLst/>
              <a:cxnLst/>
              <a:rect l="l" t="t" r="r" b="b"/>
              <a:pathLst>
                <a:path w="29334" h="16917" fill="none" extrusionOk="0">
                  <a:moveTo>
                    <a:pt x="0" y="8440"/>
                  </a:moveTo>
                  <a:lnTo>
                    <a:pt x="14723" y="16916"/>
                  </a:lnTo>
                  <a:lnTo>
                    <a:pt x="29334" y="8477"/>
                  </a:lnTo>
                  <a:lnTo>
                    <a:pt x="14611"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28"/>
            <p:cNvSpPr/>
            <p:nvPr/>
          </p:nvSpPr>
          <p:spPr>
            <a:xfrm>
              <a:off x="5569425" y="1686850"/>
              <a:ext cx="733375" cy="422925"/>
            </a:xfrm>
            <a:custGeom>
              <a:avLst/>
              <a:gdLst/>
              <a:ahLst/>
              <a:cxnLst/>
              <a:rect l="l" t="t" r="r" b="b"/>
              <a:pathLst>
                <a:path w="29335" h="16917" fill="none" extrusionOk="0">
                  <a:moveTo>
                    <a:pt x="1" y="8440"/>
                  </a:moveTo>
                  <a:lnTo>
                    <a:pt x="14723" y="16916"/>
                  </a:lnTo>
                  <a:lnTo>
                    <a:pt x="29334" y="8477"/>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28"/>
            <p:cNvSpPr/>
            <p:nvPr/>
          </p:nvSpPr>
          <p:spPr>
            <a:xfrm>
              <a:off x="5948650" y="1467500"/>
              <a:ext cx="733350" cy="423850"/>
            </a:xfrm>
            <a:custGeom>
              <a:avLst/>
              <a:gdLst/>
              <a:ahLst/>
              <a:cxnLst/>
              <a:rect l="l" t="t" r="r" b="b"/>
              <a:pathLst>
                <a:path w="29334" h="16954" fill="none" extrusionOk="0">
                  <a:moveTo>
                    <a:pt x="14612" y="1"/>
                  </a:moveTo>
                  <a:lnTo>
                    <a:pt x="1" y="8440"/>
                  </a:lnTo>
                  <a:lnTo>
                    <a:pt x="14723" y="16954"/>
                  </a:lnTo>
                  <a:lnTo>
                    <a:pt x="29334" y="8514"/>
                  </a:lnTo>
                  <a:lnTo>
                    <a:pt x="14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28"/>
            <p:cNvSpPr/>
            <p:nvPr/>
          </p:nvSpPr>
          <p:spPr>
            <a:xfrm>
              <a:off x="633125" y="3654500"/>
              <a:ext cx="733375" cy="423850"/>
            </a:xfrm>
            <a:custGeom>
              <a:avLst/>
              <a:gdLst/>
              <a:ahLst/>
              <a:cxnLst/>
              <a:rect l="l" t="t" r="r" b="b"/>
              <a:pathLst>
                <a:path w="29335" h="16954" fill="none" extrusionOk="0">
                  <a:moveTo>
                    <a:pt x="14723" y="16953"/>
                  </a:moveTo>
                  <a:lnTo>
                    <a:pt x="29334" y="8514"/>
                  </a:lnTo>
                  <a:lnTo>
                    <a:pt x="14612" y="0"/>
                  </a:lnTo>
                  <a:lnTo>
                    <a:pt x="1" y="8439"/>
                  </a:lnTo>
                  <a:lnTo>
                    <a:pt x="14723" y="1695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28"/>
            <p:cNvSpPr/>
            <p:nvPr/>
          </p:nvSpPr>
          <p:spPr>
            <a:xfrm>
              <a:off x="1017000" y="4314400"/>
              <a:ext cx="734275" cy="423850"/>
            </a:xfrm>
            <a:custGeom>
              <a:avLst/>
              <a:gdLst/>
              <a:ahLst/>
              <a:cxnLst/>
              <a:rect l="l" t="t" r="r" b="b"/>
              <a:pathLst>
                <a:path w="29371" h="16954" fill="none" extrusionOk="0">
                  <a:moveTo>
                    <a:pt x="0" y="8440"/>
                  </a:moveTo>
                  <a:lnTo>
                    <a:pt x="14723" y="16953"/>
                  </a:lnTo>
                  <a:lnTo>
                    <a:pt x="29371" y="8514"/>
                  </a:lnTo>
                  <a:lnTo>
                    <a:pt x="14648" y="0"/>
                  </a:lnTo>
                  <a:lnTo>
                    <a:pt x="0"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28"/>
            <p:cNvSpPr/>
            <p:nvPr/>
          </p:nvSpPr>
          <p:spPr>
            <a:xfrm>
              <a:off x="1778200" y="4316250"/>
              <a:ext cx="733375" cy="422925"/>
            </a:xfrm>
            <a:custGeom>
              <a:avLst/>
              <a:gdLst/>
              <a:ahLst/>
              <a:cxnLst/>
              <a:rect l="l" t="t" r="r" b="b"/>
              <a:pathLst>
                <a:path w="29335" h="16917" fill="none" extrusionOk="0">
                  <a:moveTo>
                    <a:pt x="1" y="8440"/>
                  </a:moveTo>
                  <a:lnTo>
                    <a:pt x="14723" y="16917"/>
                  </a:lnTo>
                  <a:lnTo>
                    <a:pt x="29334" y="8477"/>
                  </a:lnTo>
                  <a:lnTo>
                    <a:pt x="14649"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28"/>
            <p:cNvSpPr/>
            <p:nvPr/>
          </p:nvSpPr>
          <p:spPr>
            <a:xfrm>
              <a:off x="2539425" y="4317175"/>
              <a:ext cx="733375" cy="423850"/>
            </a:xfrm>
            <a:custGeom>
              <a:avLst/>
              <a:gdLst/>
              <a:ahLst/>
              <a:cxnLst/>
              <a:rect l="l" t="t" r="r" b="b"/>
              <a:pathLst>
                <a:path w="29335" h="16954" fill="none" extrusionOk="0">
                  <a:moveTo>
                    <a:pt x="1" y="8440"/>
                  </a:moveTo>
                  <a:lnTo>
                    <a:pt x="14723" y="16954"/>
                  </a:lnTo>
                  <a:lnTo>
                    <a:pt x="29334" y="8515"/>
                  </a:lnTo>
                  <a:lnTo>
                    <a:pt x="14612" y="1"/>
                  </a:lnTo>
                  <a:lnTo>
                    <a:pt x="1" y="844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28"/>
            <p:cNvSpPr/>
            <p:nvPr/>
          </p:nvSpPr>
          <p:spPr>
            <a:xfrm>
              <a:off x="2157425" y="4096900"/>
              <a:ext cx="734300" cy="423850"/>
            </a:xfrm>
            <a:custGeom>
              <a:avLst/>
              <a:gdLst/>
              <a:ahLst/>
              <a:cxnLst/>
              <a:rect l="l" t="t" r="r" b="b"/>
              <a:pathLst>
                <a:path w="29372" h="16954" fill="none" extrusionOk="0">
                  <a:moveTo>
                    <a:pt x="14649" y="1"/>
                  </a:moveTo>
                  <a:lnTo>
                    <a:pt x="1" y="8440"/>
                  </a:lnTo>
                  <a:lnTo>
                    <a:pt x="14723" y="16954"/>
                  </a:lnTo>
                  <a:lnTo>
                    <a:pt x="29371" y="8514"/>
                  </a:lnTo>
                  <a:lnTo>
                    <a:pt x="146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28"/>
            <p:cNvSpPr/>
            <p:nvPr/>
          </p:nvSpPr>
          <p:spPr>
            <a:xfrm>
              <a:off x="241825" y="855000"/>
              <a:ext cx="262125" cy="151525"/>
            </a:xfrm>
            <a:custGeom>
              <a:avLst/>
              <a:gdLst/>
              <a:ahLst/>
              <a:cxnLst/>
              <a:rect l="l" t="t" r="r" b="b"/>
              <a:pathLst>
                <a:path w="10485" h="6061" extrusionOk="0">
                  <a:moveTo>
                    <a:pt x="9407" y="0"/>
                  </a:moveTo>
                  <a:lnTo>
                    <a:pt x="1" y="5428"/>
                  </a:lnTo>
                  <a:lnTo>
                    <a:pt x="1" y="6060"/>
                  </a:lnTo>
                  <a:lnTo>
                    <a:pt x="104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28"/>
            <p:cNvSpPr/>
            <p:nvPr/>
          </p:nvSpPr>
          <p:spPr>
            <a:xfrm>
              <a:off x="7281475" y="4803275"/>
              <a:ext cx="98550" cy="56725"/>
            </a:xfrm>
            <a:custGeom>
              <a:avLst/>
              <a:gdLst/>
              <a:ahLst/>
              <a:cxnLst/>
              <a:rect l="l" t="t" r="r" b="b"/>
              <a:pathLst>
                <a:path w="3942" h="2269" extrusionOk="0">
                  <a:moveTo>
                    <a:pt x="3942" y="1"/>
                  </a:moveTo>
                  <a:lnTo>
                    <a:pt x="1" y="2269"/>
                  </a:lnTo>
                  <a:lnTo>
                    <a:pt x="1116" y="2269"/>
                  </a:lnTo>
                  <a:lnTo>
                    <a:pt x="3942" y="633"/>
                  </a:lnTo>
                  <a:lnTo>
                    <a:pt x="39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28"/>
            <p:cNvSpPr/>
            <p:nvPr/>
          </p:nvSpPr>
          <p:spPr>
            <a:xfrm>
              <a:off x="241825" y="855000"/>
              <a:ext cx="7138200" cy="4005000"/>
            </a:xfrm>
            <a:custGeom>
              <a:avLst/>
              <a:gdLst/>
              <a:ahLst/>
              <a:cxnLst/>
              <a:rect l="l" t="t" r="r" b="b"/>
              <a:pathLst>
                <a:path w="285528" h="160200" extrusionOk="0">
                  <a:moveTo>
                    <a:pt x="29706" y="6544"/>
                  </a:moveTo>
                  <a:lnTo>
                    <a:pt x="44428" y="15057"/>
                  </a:lnTo>
                  <a:lnTo>
                    <a:pt x="29817" y="23497"/>
                  </a:lnTo>
                  <a:lnTo>
                    <a:pt x="15095" y="14983"/>
                  </a:lnTo>
                  <a:lnTo>
                    <a:pt x="29706" y="6544"/>
                  </a:lnTo>
                  <a:close/>
                  <a:moveTo>
                    <a:pt x="60155" y="6581"/>
                  </a:moveTo>
                  <a:lnTo>
                    <a:pt x="74877" y="15095"/>
                  </a:lnTo>
                  <a:lnTo>
                    <a:pt x="60229" y="23534"/>
                  </a:lnTo>
                  <a:lnTo>
                    <a:pt x="45544" y="15057"/>
                  </a:lnTo>
                  <a:lnTo>
                    <a:pt x="60155" y="6581"/>
                  </a:lnTo>
                  <a:close/>
                  <a:moveTo>
                    <a:pt x="90603" y="6655"/>
                  </a:moveTo>
                  <a:lnTo>
                    <a:pt x="105326" y="15169"/>
                  </a:lnTo>
                  <a:lnTo>
                    <a:pt x="90678" y="23608"/>
                  </a:lnTo>
                  <a:lnTo>
                    <a:pt x="75955" y="15095"/>
                  </a:lnTo>
                  <a:lnTo>
                    <a:pt x="90603" y="6655"/>
                  </a:lnTo>
                  <a:close/>
                  <a:moveTo>
                    <a:pt x="121052" y="6692"/>
                  </a:moveTo>
                  <a:lnTo>
                    <a:pt x="135738" y="15206"/>
                  </a:lnTo>
                  <a:lnTo>
                    <a:pt x="121127" y="23645"/>
                  </a:lnTo>
                  <a:lnTo>
                    <a:pt x="106404" y="15169"/>
                  </a:lnTo>
                  <a:lnTo>
                    <a:pt x="121052" y="6692"/>
                  </a:lnTo>
                  <a:close/>
                  <a:moveTo>
                    <a:pt x="151464" y="6767"/>
                  </a:moveTo>
                  <a:lnTo>
                    <a:pt x="166186" y="15243"/>
                  </a:lnTo>
                  <a:lnTo>
                    <a:pt x="151575" y="23720"/>
                  </a:lnTo>
                  <a:lnTo>
                    <a:pt x="136853" y="15206"/>
                  </a:lnTo>
                  <a:lnTo>
                    <a:pt x="151464" y="6767"/>
                  </a:lnTo>
                  <a:close/>
                  <a:moveTo>
                    <a:pt x="181913" y="6804"/>
                  </a:moveTo>
                  <a:lnTo>
                    <a:pt x="196635" y="15318"/>
                  </a:lnTo>
                  <a:lnTo>
                    <a:pt x="182024" y="23757"/>
                  </a:lnTo>
                  <a:lnTo>
                    <a:pt x="167302" y="15243"/>
                  </a:lnTo>
                  <a:lnTo>
                    <a:pt x="181913" y="6804"/>
                  </a:lnTo>
                  <a:close/>
                  <a:moveTo>
                    <a:pt x="212361" y="6878"/>
                  </a:moveTo>
                  <a:lnTo>
                    <a:pt x="227084" y="15355"/>
                  </a:lnTo>
                  <a:lnTo>
                    <a:pt x="212436" y="23831"/>
                  </a:lnTo>
                  <a:lnTo>
                    <a:pt x="197750" y="15318"/>
                  </a:lnTo>
                  <a:lnTo>
                    <a:pt x="212361" y="6878"/>
                  </a:lnTo>
                  <a:close/>
                  <a:moveTo>
                    <a:pt x="242810" y="6915"/>
                  </a:moveTo>
                  <a:lnTo>
                    <a:pt x="257533" y="15429"/>
                  </a:lnTo>
                  <a:lnTo>
                    <a:pt x="242885" y="23869"/>
                  </a:lnTo>
                  <a:lnTo>
                    <a:pt x="228162" y="15355"/>
                  </a:lnTo>
                  <a:lnTo>
                    <a:pt x="242810" y="6915"/>
                  </a:lnTo>
                  <a:close/>
                  <a:moveTo>
                    <a:pt x="44986" y="15355"/>
                  </a:moveTo>
                  <a:lnTo>
                    <a:pt x="59709" y="23869"/>
                  </a:lnTo>
                  <a:lnTo>
                    <a:pt x="45060" y="32308"/>
                  </a:lnTo>
                  <a:lnTo>
                    <a:pt x="30375" y="23794"/>
                  </a:lnTo>
                  <a:lnTo>
                    <a:pt x="44986" y="15355"/>
                  </a:lnTo>
                  <a:close/>
                  <a:moveTo>
                    <a:pt x="75435" y="15429"/>
                  </a:moveTo>
                  <a:lnTo>
                    <a:pt x="90120" y="23906"/>
                  </a:lnTo>
                  <a:lnTo>
                    <a:pt x="75509" y="32345"/>
                  </a:lnTo>
                  <a:lnTo>
                    <a:pt x="60787" y="23869"/>
                  </a:lnTo>
                  <a:lnTo>
                    <a:pt x="75435" y="15429"/>
                  </a:lnTo>
                  <a:close/>
                  <a:moveTo>
                    <a:pt x="105846" y="15466"/>
                  </a:moveTo>
                  <a:lnTo>
                    <a:pt x="120569" y="23980"/>
                  </a:lnTo>
                  <a:lnTo>
                    <a:pt x="105958" y="32419"/>
                  </a:lnTo>
                  <a:lnTo>
                    <a:pt x="91235" y="23906"/>
                  </a:lnTo>
                  <a:lnTo>
                    <a:pt x="105846" y="15466"/>
                  </a:lnTo>
                  <a:close/>
                  <a:moveTo>
                    <a:pt x="136295" y="15541"/>
                  </a:moveTo>
                  <a:lnTo>
                    <a:pt x="151018" y="24017"/>
                  </a:lnTo>
                  <a:lnTo>
                    <a:pt x="136407" y="32457"/>
                  </a:lnTo>
                  <a:lnTo>
                    <a:pt x="121684" y="23980"/>
                  </a:lnTo>
                  <a:lnTo>
                    <a:pt x="136295" y="15541"/>
                  </a:lnTo>
                  <a:close/>
                  <a:moveTo>
                    <a:pt x="166744" y="15578"/>
                  </a:moveTo>
                  <a:lnTo>
                    <a:pt x="181466" y="24092"/>
                  </a:lnTo>
                  <a:lnTo>
                    <a:pt x="166856" y="32531"/>
                  </a:lnTo>
                  <a:lnTo>
                    <a:pt x="152133" y="24017"/>
                  </a:lnTo>
                  <a:lnTo>
                    <a:pt x="166744" y="15578"/>
                  </a:lnTo>
                  <a:close/>
                  <a:moveTo>
                    <a:pt x="197193" y="15652"/>
                  </a:moveTo>
                  <a:lnTo>
                    <a:pt x="211915" y="24129"/>
                  </a:lnTo>
                  <a:lnTo>
                    <a:pt x="197267" y="32568"/>
                  </a:lnTo>
                  <a:lnTo>
                    <a:pt x="182582" y="24092"/>
                  </a:lnTo>
                  <a:lnTo>
                    <a:pt x="197193" y="15652"/>
                  </a:lnTo>
                  <a:close/>
                  <a:moveTo>
                    <a:pt x="227642" y="15689"/>
                  </a:moveTo>
                  <a:lnTo>
                    <a:pt x="242327" y="24203"/>
                  </a:lnTo>
                  <a:lnTo>
                    <a:pt x="227716" y="32642"/>
                  </a:lnTo>
                  <a:lnTo>
                    <a:pt x="212993" y="24129"/>
                  </a:lnTo>
                  <a:lnTo>
                    <a:pt x="227642" y="15689"/>
                  </a:lnTo>
                  <a:close/>
                  <a:moveTo>
                    <a:pt x="258053" y="15727"/>
                  </a:moveTo>
                  <a:lnTo>
                    <a:pt x="272776" y="24240"/>
                  </a:lnTo>
                  <a:lnTo>
                    <a:pt x="258165" y="32680"/>
                  </a:lnTo>
                  <a:lnTo>
                    <a:pt x="243442" y="24203"/>
                  </a:lnTo>
                  <a:lnTo>
                    <a:pt x="258053" y="15727"/>
                  </a:lnTo>
                  <a:close/>
                  <a:moveTo>
                    <a:pt x="29817" y="24129"/>
                  </a:moveTo>
                  <a:lnTo>
                    <a:pt x="44540" y="32605"/>
                  </a:lnTo>
                  <a:lnTo>
                    <a:pt x="29892" y="41045"/>
                  </a:lnTo>
                  <a:lnTo>
                    <a:pt x="15169" y="32568"/>
                  </a:lnTo>
                  <a:lnTo>
                    <a:pt x="29817" y="24129"/>
                  </a:lnTo>
                  <a:close/>
                  <a:moveTo>
                    <a:pt x="60229" y="24166"/>
                  </a:moveTo>
                  <a:lnTo>
                    <a:pt x="74952" y="32680"/>
                  </a:lnTo>
                  <a:lnTo>
                    <a:pt x="60341" y="41119"/>
                  </a:lnTo>
                  <a:lnTo>
                    <a:pt x="45618" y="32605"/>
                  </a:lnTo>
                  <a:lnTo>
                    <a:pt x="60229" y="24166"/>
                  </a:lnTo>
                  <a:close/>
                  <a:moveTo>
                    <a:pt x="90678" y="24240"/>
                  </a:moveTo>
                  <a:lnTo>
                    <a:pt x="105400" y="32717"/>
                  </a:lnTo>
                  <a:lnTo>
                    <a:pt x="90789" y="41156"/>
                  </a:lnTo>
                  <a:lnTo>
                    <a:pt x="76067" y="32680"/>
                  </a:lnTo>
                  <a:lnTo>
                    <a:pt x="90678" y="24240"/>
                  </a:lnTo>
                  <a:close/>
                  <a:moveTo>
                    <a:pt x="121127" y="24277"/>
                  </a:moveTo>
                  <a:lnTo>
                    <a:pt x="135849" y="32791"/>
                  </a:lnTo>
                  <a:lnTo>
                    <a:pt x="121238" y="41231"/>
                  </a:lnTo>
                  <a:lnTo>
                    <a:pt x="106516" y="32717"/>
                  </a:lnTo>
                  <a:lnTo>
                    <a:pt x="121127" y="24277"/>
                  </a:lnTo>
                  <a:close/>
                  <a:moveTo>
                    <a:pt x="151575" y="24352"/>
                  </a:moveTo>
                  <a:lnTo>
                    <a:pt x="166298" y="32828"/>
                  </a:lnTo>
                  <a:lnTo>
                    <a:pt x="151650" y="41268"/>
                  </a:lnTo>
                  <a:lnTo>
                    <a:pt x="136964" y="32791"/>
                  </a:lnTo>
                  <a:lnTo>
                    <a:pt x="151575" y="24352"/>
                  </a:lnTo>
                  <a:close/>
                  <a:moveTo>
                    <a:pt x="182024" y="24389"/>
                  </a:moveTo>
                  <a:lnTo>
                    <a:pt x="196747" y="32903"/>
                  </a:lnTo>
                  <a:lnTo>
                    <a:pt x="182098" y="41342"/>
                  </a:lnTo>
                  <a:lnTo>
                    <a:pt x="167376" y="32828"/>
                  </a:lnTo>
                  <a:lnTo>
                    <a:pt x="182024" y="24389"/>
                  </a:lnTo>
                  <a:close/>
                  <a:moveTo>
                    <a:pt x="212436" y="24463"/>
                  </a:moveTo>
                  <a:lnTo>
                    <a:pt x="227158" y="32940"/>
                  </a:lnTo>
                  <a:lnTo>
                    <a:pt x="212547" y="41379"/>
                  </a:lnTo>
                  <a:lnTo>
                    <a:pt x="197825" y="32903"/>
                  </a:lnTo>
                  <a:lnTo>
                    <a:pt x="212436" y="24463"/>
                  </a:lnTo>
                  <a:close/>
                  <a:moveTo>
                    <a:pt x="242885" y="24501"/>
                  </a:moveTo>
                  <a:lnTo>
                    <a:pt x="257607" y="33014"/>
                  </a:lnTo>
                  <a:lnTo>
                    <a:pt x="242996" y="41454"/>
                  </a:lnTo>
                  <a:lnTo>
                    <a:pt x="228274" y="32940"/>
                  </a:lnTo>
                  <a:lnTo>
                    <a:pt x="242885" y="24501"/>
                  </a:lnTo>
                  <a:close/>
                  <a:moveTo>
                    <a:pt x="45060" y="32940"/>
                  </a:moveTo>
                  <a:lnTo>
                    <a:pt x="59783" y="41416"/>
                  </a:lnTo>
                  <a:lnTo>
                    <a:pt x="45172" y="49856"/>
                  </a:lnTo>
                  <a:lnTo>
                    <a:pt x="30449" y="41379"/>
                  </a:lnTo>
                  <a:lnTo>
                    <a:pt x="45060" y="32940"/>
                  </a:lnTo>
                  <a:close/>
                  <a:moveTo>
                    <a:pt x="75509" y="32977"/>
                  </a:moveTo>
                  <a:lnTo>
                    <a:pt x="90232" y="41491"/>
                  </a:lnTo>
                  <a:lnTo>
                    <a:pt x="75621" y="49930"/>
                  </a:lnTo>
                  <a:lnTo>
                    <a:pt x="60898" y="41416"/>
                  </a:lnTo>
                  <a:lnTo>
                    <a:pt x="75509" y="32977"/>
                  </a:lnTo>
                  <a:close/>
                  <a:moveTo>
                    <a:pt x="105958" y="33051"/>
                  </a:moveTo>
                  <a:lnTo>
                    <a:pt x="120680" y="41528"/>
                  </a:lnTo>
                  <a:lnTo>
                    <a:pt x="106070" y="49967"/>
                  </a:lnTo>
                  <a:lnTo>
                    <a:pt x="91347" y="41491"/>
                  </a:lnTo>
                  <a:lnTo>
                    <a:pt x="105958" y="33051"/>
                  </a:lnTo>
                  <a:close/>
                  <a:moveTo>
                    <a:pt x="136407" y="33089"/>
                  </a:moveTo>
                  <a:lnTo>
                    <a:pt x="151129" y="41602"/>
                  </a:lnTo>
                  <a:lnTo>
                    <a:pt x="136481" y="50042"/>
                  </a:lnTo>
                  <a:lnTo>
                    <a:pt x="121759" y="41528"/>
                  </a:lnTo>
                  <a:lnTo>
                    <a:pt x="136407" y="33089"/>
                  </a:lnTo>
                  <a:close/>
                  <a:moveTo>
                    <a:pt x="166856" y="33163"/>
                  </a:moveTo>
                  <a:lnTo>
                    <a:pt x="181541" y="41640"/>
                  </a:lnTo>
                  <a:lnTo>
                    <a:pt x="166930" y="50079"/>
                  </a:lnTo>
                  <a:lnTo>
                    <a:pt x="152207" y="41602"/>
                  </a:lnTo>
                  <a:lnTo>
                    <a:pt x="166856" y="33163"/>
                  </a:lnTo>
                  <a:close/>
                  <a:moveTo>
                    <a:pt x="197267" y="33200"/>
                  </a:moveTo>
                  <a:lnTo>
                    <a:pt x="211990" y="41714"/>
                  </a:lnTo>
                  <a:lnTo>
                    <a:pt x="197379" y="50153"/>
                  </a:lnTo>
                  <a:lnTo>
                    <a:pt x="182656" y="41640"/>
                  </a:lnTo>
                  <a:lnTo>
                    <a:pt x="197267" y="33200"/>
                  </a:lnTo>
                  <a:close/>
                  <a:moveTo>
                    <a:pt x="227716" y="33275"/>
                  </a:moveTo>
                  <a:lnTo>
                    <a:pt x="242438" y="41751"/>
                  </a:lnTo>
                  <a:lnTo>
                    <a:pt x="227827" y="50190"/>
                  </a:lnTo>
                  <a:lnTo>
                    <a:pt x="213105" y="41714"/>
                  </a:lnTo>
                  <a:lnTo>
                    <a:pt x="227716" y="33275"/>
                  </a:lnTo>
                  <a:close/>
                  <a:moveTo>
                    <a:pt x="258165" y="33312"/>
                  </a:moveTo>
                  <a:lnTo>
                    <a:pt x="272887" y="41825"/>
                  </a:lnTo>
                  <a:lnTo>
                    <a:pt x="258276" y="50265"/>
                  </a:lnTo>
                  <a:lnTo>
                    <a:pt x="243554" y="41751"/>
                  </a:lnTo>
                  <a:lnTo>
                    <a:pt x="258165" y="33312"/>
                  </a:lnTo>
                  <a:close/>
                  <a:moveTo>
                    <a:pt x="29892" y="41677"/>
                  </a:moveTo>
                  <a:lnTo>
                    <a:pt x="44614" y="50190"/>
                  </a:lnTo>
                  <a:lnTo>
                    <a:pt x="30003" y="58630"/>
                  </a:lnTo>
                  <a:lnTo>
                    <a:pt x="15281" y="50153"/>
                  </a:lnTo>
                  <a:lnTo>
                    <a:pt x="29892" y="41677"/>
                  </a:lnTo>
                  <a:close/>
                  <a:moveTo>
                    <a:pt x="60341" y="41751"/>
                  </a:moveTo>
                  <a:lnTo>
                    <a:pt x="75063" y="50265"/>
                  </a:lnTo>
                  <a:lnTo>
                    <a:pt x="60452" y="58704"/>
                  </a:lnTo>
                  <a:lnTo>
                    <a:pt x="45730" y="50190"/>
                  </a:lnTo>
                  <a:lnTo>
                    <a:pt x="60341" y="41751"/>
                  </a:lnTo>
                  <a:close/>
                  <a:moveTo>
                    <a:pt x="90789" y="41788"/>
                  </a:moveTo>
                  <a:lnTo>
                    <a:pt x="105512" y="50302"/>
                  </a:lnTo>
                  <a:lnTo>
                    <a:pt x="90864" y="58741"/>
                  </a:lnTo>
                  <a:lnTo>
                    <a:pt x="76178" y="50265"/>
                  </a:lnTo>
                  <a:lnTo>
                    <a:pt x="90789" y="41788"/>
                  </a:lnTo>
                  <a:close/>
                  <a:moveTo>
                    <a:pt x="121238" y="41863"/>
                  </a:moveTo>
                  <a:lnTo>
                    <a:pt x="135923" y="50339"/>
                  </a:lnTo>
                  <a:lnTo>
                    <a:pt x="121312" y="58816"/>
                  </a:lnTo>
                  <a:lnTo>
                    <a:pt x="106590" y="50302"/>
                  </a:lnTo>
                  <a:lnTo>
                    <a:pt x="121238" y="41863"/>
                  </a:lnTo>
                  <a:close/>
                  <a:moveTo>
                    <a:pt x="151650" y="41900"/>
                  </a:moveTo>
                  <a:lnTo>
                    <a:pt x="166372" y="50414"/>
                  </a:lnTo>
                  <a:lnTo>
                    <a:pt x="151761" y="58853"/>
                  </a:lnTo>
                  <a:lnTo>
                    <a:pt x="137039" y="50339"/>
                  </a:lnTo>
                  <a:lnTo>
                    <a:pt x="151650" y="41900"/>
                  </a:lnTo>
                  <a:close/>
                  <a:moveTo>
                    <a:pt x="182098" y="41974"/>
                  </a:moveTo>
                  <a:lnTo>
                    <a:pt x="196821" y="50451"/>
                  </a:lnTo>
                  <a:lnTo>
                    <a:pt x="182210" y="58890"/>
                  </a:lnTo>
                  <a:lnTo>
                    <a:pt x="167488" y="50414"/>
                  </a:lnTo>
                  <a:lnTo>
                    <a:pt x="182098" y="41974"/>
                  </a:lnTo>
                  <a:close/>
                  <a:moveTo>
                    <a:pt x="212547" y="42011"/>
                  </a:moveTo>
                  <a:lnTo>
                    <a:pt x="227270" y="50525"/>
                  </a:lnTo>
                  <a:lnTo>
                    <a:pt x="212659" y="58964"/>
                  </a:lnTo>
                  <a:lnTo>
                    <a:pt x="197936" y="50451"/>
                  </a:lnTo>
                  <a:lnTo>
                    <a:pt x="212547" y="42011"/>
                  </a:lnTo>
                  <a:close/>
                  <a:moveTo>
                    <a:pt x="242996" y="42086"/>
                  </a:moveTo>
                  <a:lnTo>
                    <a:pt x="257719" y="50562"/>
                  </a:lnTo>
                  <a:lnTo>
                    <a:pt x="243070" y="59002"/>
                  </a:lnTo>
                  <a:lnTo>
                    <a:pt x="228385" y="50525"/>
                  </a:lnTo>
                  <a:lnTo>
                    <a:pt x="242996" y="42086"/>
                  </a:lnTo>
                  <a:close/>
                  <a:moveTo>
                    <a:pt x="14723" y="50451"/>
                  </a:moveTo>
                  <a:lnTo>
                    <a:pt x="29446" y="58964"/>
                  </a:lnTo>
                  <a:lnTo>
                    <a:pt x="14835" y="67404"/>
                  </a:lnTo>
                  <a:lnTo>
                    <a:pt x="112" y="58890"/>
                  </a:lnTo>
                  <a:lnTo>
                    <a:pt x="14723" y="50451"/>
                  </a:lnTo>
                  <a:close/>
                  <a:moveTo>
                    <a:pt x="45172" y="50525"/>
                  </a:moveTo>
                  <a:lnTo>
                    <a:pt x="59894" y="59002"/>
                  </a:lnTo>
                  <a:lnTo>
                    <a:pt x="45246" y="67441"/>
                  </a:lnTo>
                  <a:lnTo>
                    <a:pt x="30561" y="58964"/>
                  </a:lnTo>
                  <a:lnTo>
                    <a:pt x="45172" y="50525"/>
                  </a:lnTo>
                  <a:close/>
                  <a:moveTo>
                    <a:pt x="75621" y="50562"/>
                  </a:moveTo>
                  <a:lnTo>
                    <a:pt x="90343" y="59076"/>
                  </a:lnTo>
                  <a:lnTo>
                    <a:pt x="75695" y="67515"/>
                  </a:lnTo>
                  <a:lnTo>
                    <a:pt x="60973" y="59002"/>
                  </a:lnTo>
                  <a:lnTo>
                    <a:pt x="75621" y="50562"/>
                  </a:lnTo>
                  <a:close/>
                  <a:moveTo>
                    <a:pt x="106070" y="50637"/>
                  </a:moveTo>
                  <a:lnTo>
                    <a:pt x="120755" y="59113"/>
                  </a:lnTo>
                  <a:lnTo>
                    <a:pt x="106144" y="67552"/>
                  </a:lnTo>
                  <a:lnTo>
                    <a:pt x="91421" y="59076"/>
                  </a:lnTo>
                  <a:lnTo>
                    <a:pt x="106070" y="50637"/>
                  </a:lnTo>
                  <a:close/>
                  <a:moveTo>
                    <a:pt x="136481" y="50674"/>
                  </a:moveTo>
                  <a:lnTo>
                    <a:pt x="151204" y="59187"/>
                  </a:lnTo>
                  <a:lnTo>
                    <a:pt x="136593" y="67627"/>
                  </a:lnTo>
                  <a:lnTo>
                    <a:pt x="121870" y="59113"/>
                  </a:lnTo>
                  <a:lnTo>
                    <a:pt x="136481" y="50674"/>
                  </a:lnTo>
                  <a:close/>
                  <a:moveTo>
                    <a:pt x="166930" y="50748"/>
                  </a:moveTo>
                  <a:lnTo>
                    <a:pt x="181652" y="59225"/>
                  </a:lnTo>
                  <a:lnTo>
                    <a:pt x="167041" y="67664"/>
                  </a:lnTo>
                  <a:lnTo>
                    <a:pt x="152319" y="59187"/>
                  </a:lnTo>
                  <a:lnTo>
                    <a:pt x="166930" y="50748"/>
                  </a:lnTo>
                  <a:close/>
                  <a:moveTo>
                    <a:pt x="197379" y="50785"/>
                  </a:moveTo>
                  <a:lnTo>
                    <a:pt x="212101" y="59299"/>
                  </a:lnTo>
                  <a:lnTo>
                    <a:pt x="197453" y="67738"/>
                  </a:lnTo>
                  <a:lnTo>
                    <a:pt x="182768" y="59225"/>
                  </a:lnTo>
                  <a:lnTo>
                    <a:pt x="197379" y="50785"/>
                  </a:lnTo>
                  <a:close/>
                  <a:moveTo>
                    <a:pt x="227827" y="50822"/>
                  </a:moveTo>
                  <a:lnTo>
                    <a:pt x="242550" y="59336"/>
                  </a:lnTo>
                  <a:lnTo>
                    <a:pt x="227902" y="67776"/>
                  </a:lnTo>
                  <a:lnTo>
                    <a:pt x="213179" y="59299"/>
                  </a:lnTo>
                  <a:lnTo>
                    <a:pt x="227827" y="50822"/>
                  </a:lnTo>
                  <a:close/>
                  <a:moveTo>
                    <a:pt x="258276" y="50897"/>
                  </a:moveTo>
                  <a:lnTo>
                    <a:pt x="272962" y="59373"/>
                  </a:lnTo>
                  <a:lnTo>
                    <a:pt x="258351" y="67850"/>
                  </a:lnTo>
                  <a:lnTo>
                    <a:pt x="243628" y="59336"/>
                  </a:lnTo>
                  <a:lnTo>
                    <a:pt x="258276" y="50897"/>
                  </a:lnTo>
                  <a:close/>
                  <a:moveTo>
                    <a:pt x="30003" y="59262"/>
                  </a:moveTo>
                  <a:lnTo>
                    <a:pt x="44726" y="67776"/>
                  </a:lnTo>
                  <a:lnTo>
                    <a:pt x="30078" y="76215"/>
                  </a:lnTo>
                  <a:lnTo>
                    <a:pt x="15392" y="67701"/>
                  </a:lnTo>
                  <a:lnTo>
                    <a:pt x="30003" y="59262"/>
                  </a:lnTo>
                  <a:close/>
                  <a:moveTo>
                    <a:pt x="60452" y="59336"/>
                  </a:moveTo>
                  <a:lnTo>
                    <a:pt x="75137" y="67813"/>
                  </a:lnTo>
                  <a:lnTo>
                    <a:pt x="60526" y="76252"/>
                  </a:lnTo>
                  <a:lnTo>
                    <a:pt x="45804" y="67776"/>
                  </a:lnTo>
                  <a:lnTo>
                    <a:pt x="60452" y="59336"/>
                  </a:lnTo>
                  <a:close/>
                  <a:moveTo>
                    <a:pt x="90864" y="59373"/>
                  </a:moveTo>
                  <a:lnTo>
                    <a:pt x="105586" y="67887"/>
                  </a:lnTo>
                  <a:lnTo>
                    <a:pt x="90975" y="76326"/>
                  </a:lnTo>
                  <a:lnTo>
                    <a:pt x="76253" y="67813"/>
                  </a:lnTo>
                  <a:lnTo>
                    <a:pt x="90864" y="59373"/>
                  </a:lnTo>
                  <a:close/>
                  <a:moveTo>
                    <a:pt x="121312" y="59448"/>
                  </a:moveTo>
                  <a:lnTo>
                    <a:pt x="136035" y="67924"/>
                  </a:lnTo>
                  <a:lnTo>
                    <a:pt x="121424" y="76364"/>
                  </a:lnTo>
                  <a:lnTo>
                    <a:pt x="106702" y="67887"/>
                  </a:lnTo>
                  <a:lnTo>
                    <a:pt x="121312" y="59448"/>
                  </a:lnTo>
                  <a:close/>
                  <a:moveTo>
                    <a:pt x="151761" y="59485"/>
                  </a:moveTo>
                  <a:lnTo>
                    <a:pt x="166484" y="67999"/>
                  </a:lnTo>
                  <a:lnTo>
                    <a:pt x="151873" y="76438"/>
                  </a:lnTo>
                  <a:lnTo>
                    <a:pt x="137150" y="67924"/>
                  </a:lnTo>
                  <a:lnTo>
                    <a:pt x="151761" y="59485"/>
                  </a:lnTo>
                  <a:close/>
                  <a:moveTo>
                    <a:pt x="182210" y="59559"/>
                  </a:moveTo>
                  <a:lnTo>
                    <a:pt x="196933" y="68036"/>
                  </a:lnTo>
                  <a:lnTo>
                    <a:pt x="182284" y="76475"/>
                  </a:lnTo>
                  <a:lnTo>
                    <a:pt x="167599" y="67999"/>
                  </a:lnTo>
                  <a:lnTo>
                    <a:pt x="182210" y="59559"/>
                  </a:lnTo>
                  <a:close/>
                  <a:moveTo>
                    <a:pt x="212659" y="59596"/>
                  </a:moveTo>
                  <a:lnTo>
                    <a:pt x="227344" y="68110"/>
                  </a:lnTo>
                  <a:lnTo>
                    <a:pt x="212733" y="76550"/>
                  </a:lnTo>
                  <a:lnTo>
                    <a:pt x="198011" y="68036"/>
                  </a:lnTo>
                  <a:lnTo>
                    <a:pt x="212659" y="59596"/>
                  </a:lnTo>
                  <a:close/>
                  <a:moveTo>
                    <a:pt x="243070" y="59671"/>
                  </a:moveTo>
                  <a:lnTo>
                    <a:pt x="257793" y="68147"/>
                  </a:lnTo>
                  <a:lnTo>
                    <a:pt x="243182" y="76587"/>
                  </a:lnTo>
                  <a:lnTo>
                    <a:pt x="228459" y="68110"/>
                  </a:lnTo>
                  <a:lnTo>
                    <a:pt x="243070" y="59671"/>
                  </a:lnTo>
                  <a:close/>
                  <a:moveTo>
                    <a:pt x="14835" y="68036"/>
                  </a:moveTo>
                  <a:lnTo>
                    <a:pt x="29557" y="76512"/>
                  </a:lnTo>
                  <a:lnTo>
                    <a:pt x="14909" y="84952"/>
                  </a:lnTo>
                  <a:lnTo>
                    <a:pt x="187" y="76475"/>
                  </a:lnTo>
                  <a:lnTo>
                    <a:pt x="14835" y="68036"/>
                  </a:lnTo>
                  <a:close/>
                  <a:moveTo>
                    <a:pt x="45246" y="68073"/>
                  </a:moveTo>
                  <a:lnTo>
                    <a:pt x="59969" y="76587"/>
                  </a:lnTo>
                  <a:lnTo>
                    <a:pt x="45358" y="85026"/>
                  </a:lnTo>
                  <a:lnTo>
                    <a:pt x="30635" y="76512"/>
                  </a:lnTo>
                  <a:lnTo>
                    <a:pt x="45246" y="68073"/>
                  </a:lnTo>
                  <a:close/>
                  <a:moveTo>
                    <a:pt x="75695" y="68147"/>
                  </a:moveTo>
                  <a:lnTo>
                    <a:pt x="90418" y="76624"/>
                  </a:lnTo>
                  <a:lnTo>
                    <a:pt x="75807" y="85063"/>
                  </a:lnTo>
                  <a:lnTo>
                    <a:pt x="61084" y="76587"/>
                  </a:lnTo>
                  <a:lnTo>
                    <a:pt x="75695" y="68147"/>
                  </a:lnTo>
                  <a:close/>
                  <a:moveTo>
                    <a:pt x="106144" y="68185"/>
                  </a:moveTo>
                  <a:lnTo>
                    <a:pt x="120866" y="76698"/>
                  </a:lnTo>
                  <a:lnTo>
                    <a:pt x="106255" y="85138"/>
                  </a:lnTo>
                  <a:lnTo>
                    <a:pt x="91533" y="76624"/>
                  </a:lnTo>
                  <a:lnTo>
                    <a:pt x="106144" y="68185"/>
                  </a:lnTo>
                  <a:close/>
                  <a:moveTo>
                    <a:pt x="136593" y="68259"/>
                  </a:moveTo>
                  <a:lnTo>
                    <a:pt x="151315" y="76735"/>
                  </a:lnTo>
                  <a:lnTo>
                    <a:pt x="136667" y="85175"/>
                  </a:lnTo>
                  <a:lnTo>
                    <a:pt x="121982" y="76698"/>
                  </a:lnTo>
                  <a:lnTo>
                    <a:pt x="136593" y="68259"/>
                  </a:lnTo>
                  <a:close/>
                  <a:moveTo>
                    <a:pt x="167041" y="68296"/>
                  </a:moveTo>
                  <a:lnTo>
                    <a:pt x="181764" y="76810"/>
                  </a:lnTo>
                  <a:lnTo>
                    <a:pt x="167116" y="85249"/>
                  </a:lnTo>
                  <a:lnTo>
                    <a:pt x="152393" y="76735"/>
                  </a:lnTo>
                  <a:lnTo>
                    <a:pt x="167041" y="68296"/>
                  </a:lnTo>
                  <a:close/>
                  <a:moveTo>
                    <a:pt x="197453" y="68370"/>
                  </a:moveTo>
                  <a:lnTo>
                    <a:pt x="212175" y="76847"/>
                  </a:lnTo>
                  <a:lnTo>
                    <a:pt x="197565" y="85286"/>
                  </a:lnTo>
                  <a:lnTo>
                    <a:pt x="182842" y="76810"/>
                  </a:lnTo>
                  <a:lnTo>
                    <a:pt x="197453" y="68370"/>
                  </a:lnTo>
                  <a:close/>
                  <a:moveTo>
                    <a:pt x="227902" y="68408"/>
                  </a:moveTo>
                  <a:lnTo>
                    <a:pt x="242624" y="76921"/>
                  </a:lnTo>
                  <a:lnTo>
                    <a:pt x="228013" y="85361"/>
                  </a:lnTo>
                  <a:lnTo>
                    <a:pt x="213291" y="76847"/>
                  </a:lnTo>
                  <a:lnTo>
                    <a:pt x="227902" y="68408"/>
                  </a:lnTo>
                  <a:close/>
                  <a:moveTo>
                    <a:pt x="258351" y="68482"/>
                  </a:moveTo>
                  <a:lnTo>
                    <a:pt x="273073" y="76958"/>
                  </a:lnTo>
                  <a:lnTo>
                    <a:pt x="258462" y="85398"/>
                  </a:lnTo>
                  <a:lnTo>
                    <a:pt x="243740" y="76921"/>
                  </a:lnTo>
                  <a:lnTo>
                    <a:pt x="258351" y="68482"/>
                  </a:lnTo>
                  <a:close/>
                  <a:moveTo>
                    <a:pt x="30078" y="76847"/>
                  </a:moveTo>
                  <a:lnTo>
                    <a:pt x="44800" y="85323"/>
                  </a:lnTo>
                  <a:lnTo>
                    <a:pt x="30189" y="93800"/>
                  </a:lnTo>
                  <a:lnTo>
                    <a:pt x="15467" y="85286"/>
                  </a:lnTo>
                  <a:lnTo>
                    <a:pt x="30078" y="76847"/>
                  </a:lnTo>
                  <a:close/>
                  <a:moveTo>
                    <a:pt x="60526" y="76884"/>
                  </a:moveTo>
                  <a:lnTo>
                    <a:pt x="75249" y="85398"/>
                  </a:lnTo>
                  <a:lnTo>
                    <a:pt x="60638" y="93837"/>
                  </a:lnTo>
                  <a:lnTo>
                    <a:pt x="45916" y="85323"/>
                  </a:lnTo>
                  <a:lnTo>
                    <a:pt x="60526" y="76884"/>
                  </a:lnTo>
                  <a:close/>
                  <a:moveTo>
                    <a:pt x="90975" y="76958"/>
                  </a:moveTo>
                  <a:lnTo>
                    <a:pt x="105698" y="85435"/>
                  </a:lnTo>
                  <a:lnTo>
                    <a:pt x="91087" y="93912"/>
                  </a:lnTo>
                  <a:lnTo>
                    <a:pt x="76364" y="85398"/>
                  </a:lnTo>
                  <a:lnTo>
                    <a:pt x="90975" y="76958"/>
                  </a:lnTo>
                  <a:close/>
                  <a:moveTo>
                    <a:pt x="121424" y="76996"/>
                  </a:moveTo>
                  <a:lnTo>
                    <a:pt x="136147" y="85509"/>
                  </a:lnTo>
                  <a:lnTo>
                    <a:pt x="121498" y="93949"/>
                  </a:lnTo>
                  <a:lnTo>
                    <a:pt x="106776" y="85435"/>
                  </a:lnTo>
                  <a:lnTo>
                    <a:pt x="121424" y="76996"/>
                  </a:lnTo>
                  <a:close/>
                  <a:moveTo>
                    <a:pt x="151873" y="77070"/>
                  </a:moveTo>
                  <a:lnTo>
                    <a:pt x="166558" y="85547"/>
                  </a:lnTo>
                  <a:lnTo>
                    <a:pt x="151947" y="93986"/>
                  </a:lnTo>
                  <a:lnTo>
                    <a:pt x="137225" y="85509"/>
                  </a:lnTo>
                  <a:lnTo>
                    <a:pt x="151873" y="77070"/>
                  </a:lnTo>
                  <a:close/>
                  <a:moveTo>
                    <a:pt x="182284" y="77107"/>
                  </a:moveTo>
                  <a:lnTo>
                    <a:pt x="197007" y="85621"/>
                  </a:lnTo>
                  <a:lnTo>
                    <a:pt x="182396" y="94060"/>
                  </a:lnTo>
                  <a:lnTo>
                    <a:pt x="167673" y="85547"/>
                  </a:lnTo>
                  <a:lnTo>
                    <a:pt x="182284" y="77107"/>
                  </a:lnTo>
                  <a:close/>
                  <a:moveTo>
                    <a:pt x="212733" y="77182"/>
                  </a:moveTo>
                  <a:lnTo>
                    <a:pt x="227456" y="85658"/>
                  </a:lnTo>
                  <a:lnTo>
                    <a:pt x="212845" y="94097"/>
                  </a:lnTo>
                  <a:lnTo>
                    <a:pt x="198122" y="85621"/>
                  </a:lnTo>
                  <a:lnTo>
                    <a:pt x="212733" y="77182"/>
                  </a:lnTo>
                  <a:close/>
                  <a:moveTo>
                    <a:pt x="243182" y="77219"/>
                  </a:moveTo>
                  <a:lnTo>
                    <a:pt x="257904" y="85732"/>
                  </a:lnTo>
                  <a:lnTo>
                    <a:pt x="243293" y="94172"/>
                  </a:lnTo>
                  <a:lnTo>
                    <a:pt x="228571" y="85658"/>
                  </a:lnTo>
                  <a:lnTo>
                    <a:pt x="243182" y="77219"/>
                  </a:lnTo>
                  <a:close/>
                  <a:moveTo>
                    <a:pt x="14909" y="85621"/>
                  </a:moveTo>
                  <a:lnTo>
                    <a:pt x="29632" y="94097"/>
                  </a:lnTo>
                  <a:lnTo>
                    <a:pt x="15021" y="102537"/>
                  </a:lnTo>
                  <a:lnTo>
                    <a:pt x="298" y="94060"/>
                  </a:lnTo>
                  <a:lnTo>
                    <a:pt x="14909" y="85621"/>
                  </a:lnTo>
                  <a:close/>
                  <a:moveTo>
                    <a:pt x="45358" y="85658"/>
                  </a:moveTo>
                  <a:lnTo>
                    <a:pt x="60080" y="94172"/>
                  </a:lnTo>
                  <a:lnTo>
                    <a:pt x="45469" y="102611"/>
                  </a:lnTo>
                  <a:lnTo>
                    <a:pt x="30747" y="94097"/>
                  </a:lnTo>
                  <a:lnTo>
                    <a:pt x="45358" y="85658"/>
                  </a:lnTo>
                  <a:close/>
                  <a:moveTo>
                    <a:pt x="75807" y="85732"/>
                  </a:moveTo>
                  <a:lnTo>
                    <a:pt x="90529" y="94209"/>
                  </a:lnTo>
                  <a:lnTo>
                    <a:pt x="75881" y="102648"/>
                  </a:lnTo>
                  <a:lnTo>
                    <a:pt x="61196" y="94172"/>
                  </a:lnTo>
                  <a:lnTo>
                    <a:pt x="75807" y="85732"/>
                  </a:lnTo>
                  <a:close/>
                  <a:moveTo>
                    <a:pt x="106255" y="85770"/>
                  </a:moveTo>
                  <a:lnTo>
                    <a:pt x="120978" y="94283"/>
                  </a:lnTo>
                  <a:lnTo>
                    <a:pt x="106330" y="102723"/>
                  </a:lnTo>
                  <a:lnTo>
                    <a:pt x="91607" y="94209"/>
                  </a:lnTo>
                  <a:lnTo>
                    <a:pt x="106255" y="85770"/>
                  </a:lnTo>
                  <a:close/>
                  <a:moveTo>
                    <a:pt x="136667" y="85807"/>
                  </a:moveTo>
                  <a:lnTo>
                    <a:pt x="151389" y="94321"/>
                  </a:lnTo>
                  <a:lnTo>
                    <a:pt x="136779" y="102760"/>
                  </a:lnTo>
                  <a:lnTo>
                    <a:pt x="122056" y="94283"/>
                  </a:lnTo>
                  <a:lnTo>
                    <a:pt x="136667" y="85807"/>
                  </a:lnTo>
                  <a:close/>
                  <a:moveTo>
                    <a:pt x="167116" y="85881"/>
                  </a:moveTo>
                  <a:lnTo>
                    <a:pt x="181838" y="94395"/>
                  </a:lnTo>
                  <a:lnTo>
                    <a:pt x="167227" y="102834"/>
                  </a:lnTo>
                  <a:lnTo>
                    <a:pt x="152505" y="94321"/>
                  </a:lnTo>
                  <a:lnTo>
                    <a:pt x="167116" y="85881"/>
                  </a:lnTo>
                  <a:close/>
                  <a:moveTo>
                    <a:pt x="197565" y="85918"/>
                  </a:moveTo>
                  <a:lnTo>
                    <a:pt x="212287" y="94432"/>
                  </a:lnTo>
                  <a:lnTo>
                    <a:pt x="197676" y="102871"/>
                  </a:lnTo>
                  <a:lnTo>
                    <a:pt x="182954" y="94395"/>
                  </a:lnTo>
                  <a:lnTo>
                    <a:pt x="197565" y="85918"/>
                  </a:lnTo>
                  <a:close/>
                  <a:moveTo>
                    <a:pt x="228013" y="85993"/>
                  </a:moveTo>
                  <a:lnTo>
                    <a:pt x="242736" y="94469"/>
                  </a:lnTo>
                  <a:lnTo>
                    <a:pt x="228088" y="102946"/>
                  </a:lnTo>
                  <a:lnTo>
                    <a:pt x="213402" y="94432"/>
                  </a:lnTo>
                  <a:lnTo>
                    <a:pt x="228013" y="85993"/>
                  </a:lnTo>
                  <a:close/>
                  <a:moveTo>
                    <a:pt x="258462" y="86030"/>
                  </a:moveTo>
                  <a:lnTo>
                    <a:pt x="273185" y="94544"/>
                  </a:lnTo>
                  <a:lnTo>
                    <a:pt x="258536" y="102983"/>
                  </a:lnTo>
                  <a:lnTo>
                    <a:pt x="243814" y="94469"/>
                  </a:lnTo>
                  <a:lnTo>
                    <a:pt x="258462" y="86030"/>
                  </a:lnTo>
                  <a:close/>
                  <a:moveTo>
                    <a:pt x="30189" y="94432"/>
                  </a:moveTo>
                  <a:lnTo>
                    <a:pt x="44912" y="102909"/>
                  </a:lnTo>
                  <a:lnTo>
                    <a:pt x="30264" y="111348"/>
                  </a:lnTo>
                  <a:lnTo>
                    <a:pt x="15578" y="102871"/>
                  </a:lnTo>
                  <a:lnTo>
                    <a:pt x="30189" y="94432"/>
                  </a:lnTo>
                  <a:close/>
                  <a:moveTo>
                    <a:pt x="60638" y="94469"/>
                  </a:moveTo>
                  <a:lnTo>
                    <a:pt x="75360" y="102983"/>
                  </a:lnTo>
                  <a:lnTo>
                    <a:pt x="60712" y="111422"/>
                  </a:lnTo>
                  <a:lnTo>
                    <a:pt x="45990" y="102909"/>
                  </a:lnTo>
                  <a:lnTo>
                    <a:pt x="60638" y="94469"/>
                  </a:lnTo>
                  <a:close/>
                  <a:moveTo>
                    <a:pt x="91087" y="94544"/>
                  </a:moveTo>
                  <a:lnTo>
                    <a:pt x="105772" y="103020"/>
                  </a:lnTo>
                  <a:lnTo>
                    <a:pt x="91161" y="111460"/>
                  </a:lnTo>
                  <a:lnTo>
                    <a:pt x="76439" y="102983"/>
                  </a:lnTo>
                  <a:lnTo>
                    <a:pt x="91087" y="94544"/>
                  </a:lnTo>
                  <a:close/>
                  <a:moveTo>
                    <a:pt x="121498" y="94581"/>
                  </a:moveTo>
                  <a:lnTo>
                    <a:pt x="136221" y="103094"/>
                  </a:lnTo>
                  <a:lnTo>
                    <a:pt x="121610" y="111534"/>
                  </a:lnTo>
                  <a:lnTo>
                    <a:pt x="106887" y="103020"/>
                  </a:lnTo>
                  <a:lnTo>
                    <a:pt x="121498" y="94581"/>
                  </a:lnTo>
                  <a:close/>
                  <a:moveTo>
                    <a:pt x="151947" y="94655"/>
                  </a:moveTo>
                  <a:lnTo>
                    <a:pt x="166670" y="103132"/>
                  </a:lnTo>
                  <a:lnTo>
                    <a:pt x="152059" y="111571"/>
                  </a:lnTo>
                  <a:lnTo>
                    <a:pt x="137336" y="103094"/>
                  </a:lnTo>
                  <a:lnTo>
                    <a:pt x="151947" y="94655"/>
                  </a:lnTo>
                  <a:close/>
                  <a:moveTo>
                    <a:pt x="182396" y="94692"/>
                  </a:moveTo>
                  <a:lnTo>
                    <a:pt x="197118" y="103206"/>
                  </a:lnTo>
                  <a:lnTo>
                    <a:pt x="182470" y="111645"/>
                  </a:lnTo>
                  <a:lnTo>
                    <a:pt x="167785" y="103132"/>
                  </a:lnTo>
                  <a:lnTo>
                    <a:pt x="182396" y="94692"/>
                  </a:lnTo>
                  <a:close/>
                  <a:moveTo>
                    <a:pt x="212845" y="94767"/>
                  </a:moveTo>
                  <a:lnTo>
                    <a:pt x="227567" y="103243"/>
                  </a:lnTo>
                  <a:lnTo>
                    <a:pt x="212919" y="111683"/>
                  </a:lnTo>
                  <a:lnTo>
                    <a:pt x="198197" y="103206"/>
                  </a:lnTo>
                  <a:lnTo>
                    <a:pt x="212845" y="94767"/>
                  </a:lnTo>
                  <a:close/>
                  <a:moveTo>
                    <a:pt x="243293" y="94804"/>
                  </a:moveTo>
                  <a:lnTo>
                    <a:pt x="257979" y="103318"/>
                  </a:lnTo>
                  <a:lnTo>
                    <a:pt x="243368" y="111757"/>
                  </a:lnTo>
                  <a:lnTo>
                    <a:pt x="228645" y="103243"/>
                  </a:lnTo>
                  <a:lnTo>
                    <a:pt x="243293" y="94804"/>
                  </a:lnTo>
                  <a:close/>
                  <a:moveTo>
                    <a:pt x="15021" y="103169"/>
                  </a:moveTo>
                  <a:lnTo>
                    <a:pt x="29743" y="111683"/>
                  </a:lnTo>
                  <a:lnTo>
                    <a:pt x="15095" y="120122"/>
                  </a:lnTo>
                  <a:lnTo>
                    <a:pt x="410" y="111608"/>
                  </a:lnTo>
                  <a:lnTo>
                    <a:pt x="15021" y="103169"/>
                  </a:lnTo>
                  <a:close/>
                  <a:moveTo>
                    <a:pt x="45469" y="103243"/>
                  </a:moveTo>
                  <a:lnTo>
                    <a:pt x="60155" y="111720"/>
                  </a:lnTo>
                  <a:lnTo>
                    <a:pt x="45544" y="120159"/>
                  </a:lnTo>
                  <a:lnTo>
                    <a:pt x="30821" y="111683"/>
                  </a:lnTo>
                  <a:lnTo>
                    <a:pt x="45469" y="103243"/>
                  </a:lnTo>
                  <a:close/>
                  <a:moveTo>
                    <a:pt x="75881" y="103280"/>
                  </a:moveTo>
                  <a:lnTo>
                    <a:pt x="90603" y="111794"/>
                  </a:lnTo>
                  <a:lnTo>
                    <a:pt x="75993" y="120233"/>
                  </a:lnTo>
                  <a:lnTo>
                    <a:pt x="61270" y="111720"/>
                  </a:lnTo>
                  <a:lnTo>
                    <a:pt x="75881" y="103280"/>
                  </a:lnTo>
                  <a:close/>
                  <a:moveTo>
                    <a:pt x="106330" y="103355"/>
                  </a:moveTo>
                  <a:lnTo>
                    <a:pt x="121052" y="111831"/>
                  </a:lnTo>
                  <a:lnTo>
                    <a:pt x="106441" y="120271"/>
                  </a:lnTo>
                  <a:lnTo>
                    <a:pt x="91719" y="111794"/>
                  </a:lnTo>
                  <a:lnTo>
                    <a:pt x="106330" y="103355"/>
                  </a:lnTo>
                  <a:close/>
                  <a:moveTo>
                    <a:pt x="136779" y="103392"/>
                  </a:moveTo>
                  <a:lnTo>
                    <a:pt x="151501" y="111906"/>
                  </a:lnTo>
                  <a:lnTo>
                    <a:pt x="136890" y="120345"/>
                  </a:lnTo>
                  <a:lnTo>
                    <a:pt x="122168" y="111831"/>
                  </a:lnTo>
                  <a:lnTo>
                    <a:pt x="136779" y="103392"/>
                  </a:lnTo>
                  <a:close/>
                  <a:moveTo>
                    <a:pt x="167227" y="103466"/>
                  </a:moveTo>
                  <a:lnTo>
                    <a:pt x="181950" y="111943"/>
                  </a:lnTo>
                  <a:lnTo>
                    <a:pt x="167302" y="120382"/>
                  </a:lnTo>
                  <a:lnTo>
                    <a:pt x="152616" y="111906"/>
                  </a:lnTo>
                  <a:lnTo>
                    <a:pt x="167227" y="103466"/>
                  </a:lnTo>
                  <a:close/>
                  <a:moveTo>
                    <a:pt x="197676" y="103503"/>
                  </a:moveTo>
                  <a:lnTo>
                    <a:pt x="212361" y="112017"/>
                  </a:lnTo>
                  <a:lnTo>
                    <a:pt x="197750" y="120457"/>
                  </a:lnTo>
                  <a:lnTo>
                    <a:pt x="183028" y="111943"/>
                  </a:lnTo>
                  <a:lnTo>
                    <a:pt x="197676" y="103503"/>
                  </a:lnTo>
                  <a:close/>
                  <a:moveTo>
                    <a:pt x="228088" y="103578"/>
                  </a:moveTo>
                  <a:lnTo>
                    <a:pt x="242810" y="112054"/>
                  </a:lnTo>
                  <a:lnTo>
                    <a:pt x="228199" y="120494"/>
                  </a:lnTo>
                  <a:lnTo>
                    <a:pt x="213477" y="112017"/>
                  </a:lnTo>
                  <a:lnTo>
                    <a:pt x="228088" y="103578"/>
                  </a:lnTo>
                  <a:close/>
                  <a:moveTo>
                    <a:pt x="258536" y="103615"/>
                  </a:moveTo>
                  <a:lnTo>
                    <a:pt x="273259" y="112129"/>
                  </a:lnTo>
                  <a:lnTo>
                    <a:pt x="258648" y="120568"/>
                  </a:lnTo>
                  <a:lnTo>
                    <a:pt x="243925" y="112054"/>
                  </a:lnTo>
                  <a:lnTo>
                    <a:pt x="258536" y="103615"/>
                  </a:lnTo>
                  <a:close/>
                  <a:moveTo>
                    <a:pt x="30264" y="111980"/>
                  </a:moveTo>
                  <a:lnTo>
                    <a:pt x="44986" y="120494"/>
                  </a:lnTo>
                  <a:lnTo>
                    <a:pt x="30375" y="128933"/>
                  </a:lnTo>
                  <a:lnTo>
                    <a:pt x="15653" y="120419"/>
                  </a:lnTo>
                  <a:lnTo>
                    <a:pt x="30264" y="111980"/>
                  </a:lnTo>
                  <a:close/>
                  <a:moveTo>
                    <a:pt x="60712" y="112054"/>
                  </a:moveTo>
                  <a:lnTo>
                    <a:pt x="75435" y="120531"/>
                  </a:lnTo>
                  <a:lnTo>
                    <a:pt x="60824" y="129007"/>
                  </a:lnTo>
                  <a:lnTo>
                    <a:pt x="46101" y="120494"/>
                  </a:lnTo>
                  <a:lnTo>
                    <a:pt x="60712" y="112054"/>
                  </a:lnTo>
                  <a:close/>
                  <a:moveTo>
                    <a:pt x="91161" y="112092"/>
                  </a:moveTo>
                  <a:lnTo>
                    <a:pt x="105884" y="120605"/>
                  </a:lnTo>
                  <a:lnTo>
                    <a:pt x="91273" y="129045"/>
                  </a:lnTo>
                  <a:lnTo>
                    <a:pt x="76550" y="120531"/>
                  </a:lnTo>
                  <a:lnTo>
                    <a:pt x="91161" y="112092"/>
                  </a:lnTo>
                  <a:close/>
                  <a:moveTo>
                    <a:pt x="121610" y="112166"/>
                  </a:moveTo>
                  <a:lnTo>
                    <a:pt x="136332" y="120642"/>
                  </a:lnTo>
                  <a:lnTo>
                    <a:pt x="121684" y="129082"/>
                  </a:lnTo>
                  <a:lnTo>
                    <a:pt x="106999" y="120605"/>
                  </a:lnTo>
                  <a:lnTo>
                    <a:pt x="121610" y="112166"/>
                  </a:lnTo>
                  <a:close/>
                  <a:moveTo>
                    <a:pt x="152059" y="112203"/>
                  </a:moveTo>
                  <a:lnTo>
                    <a:pt x="166781" y="120717"/>
                  </a:lnTo>
                  <a:lnTo>
                    <a:pt x="152133" y="129156"/>
                  </a:lnTo>
                  <a:lnTo>
                    <a:pt x="137411" y="120642"/>
                  </a:lnTo>
                  <a:lnTo>
                    <a:pt x="152059" y="112203"/>
                  </a:lnTo>
                  <a:close/>
                  <a:moveTo>
                    <a:pt x="182470" y="112277"/>
                  </a:moveTo>
                  <a:lnTo>
                    <a:pt x="197193" y="120754"/>
                  </a:lnTo>
                  <a:lnTo>
                    <a:pt x="182582" y="129193"/>
                  </a:lnTo>
                  <a:lnTo>
                    <a:pt x="167859" y="120717"/>
                  </a:lnTo>
                  <a:lnTo>
                    <a:pt x="182470" y="112277"/>
                  </a:lnTo>
                  <a:close/>
                  <a:moveTo>
                    <a:pt x="212919" y="112315"/>
                  </a:moveTo>
                  <a:lnTo>
                    <a:pt x="227642" y="120828"/>
                  </a:lnTo>
                  <a:lnTo>
                    <a:pt x="213031" y="129268"/>
                  </a:lnTo>
                  <a:lnTo>
                    <a:pt x="198308" y="120754"/>
                  </a:lnTo>
                  <a:lnTo>
                    <a:pt x="212919" y="112315"/>
                  </a:lnTo>
                  <a:close/>
                  <a:moveTo>
                    <a:pt x="243368" y="112389"/>
                  </a:moveTo>
                  <a:lnTo>
                    <a:pt x="258090" y="120866"/>
                  </a:lnTo>
                  <a:lnTo>
                    <a:pt x="243479" y="129305"/>
                  </a:lnTo>
                  <a:lnTo>
                    <a:pt x="228757" y="120828"/>
                  </a:lnTo>
                  <a:lnTo>
                    <a:pt x="243368" y="112389"/>
                  </a:lnTo>
                  <a:close/>
                  <a:moveTo>
                    <a:pt x="15095" y="120754"/>
                  </a:moveTo>
                  <a:lnTo>
                    <a:pt x="29817" y="129268"/>
                  </a:lnTo>
                  <a:lnTo>
                    <a:pt x="15207" y="137707"/>
                  </a:lnTo>
                  <a:lnTo>
                    <a:pt x="484" y="129193"/>
                  </a:lnTo>
                  <a:lnTo>
                    <a:pt x="15095" y="120754"/>
                  </a:lnTo>
                  <a:close/>
                  <a:moveTo>
                    <a:pt x="45544" y="120828"/>
                  </a:moveTo>
                  <a:lnTo>
                    <a:pt x="60266" y="129305"/>
                  </a:lnTo>
                  <a:lnTo>
                    <a:pt x="45655" y="137744"/>
                  </a:lnTo>
                  <a:lnTo>
                    <a:pt x="30933" y="129268"/>
                  </a:lnTo>
                  <a:lnTo>
                    <a:pt x="45544" y="120828"/>
                  </a:lnTo>
                  <a:close/>
                  <a:moveTo>
                    <a:pt x="75993" y="120866"/>
                  </a:moveTo>
                  <a:lnTo>
                    <a:pt x="90715" y="129379"/>
                  </a:lnTo>
                  <a:lnTo>
                    <a:pt x="76104" y="137819"/>
                  </a:lnTo>
                  <a:lnTo>
                    <a:pt x="61382" y="129305"/>
                  </a:lnTo>
                  <a:lnTo>
                    <a:pt x="75993" y="120866"/>
                  </a:lnTo>
                  <a:close/>
                  <a:moveTo>
                    <a:pt x="106441" y="120903"/>
                  </a:moveTo>
                  <a:lnTo>
                    <a:pt x="121164" y="129416"/>
                  </a:lnTo>
                  <a:lnTo>
                    <a:pt x="106516" y="137856"/>
                  </a:lnTo>
                  <a:lnTo>
                    <a:pt x="91793" y="129379"/>
                  </a:lnTo>
                  <a:lnTo>
                    <a:pt x="106441" y="120903"/>
                  </a:lnTo>
                  <a:close/>
                  <a:moveTo>
                    <a:pt x="136890" y="120977"/>
                  </a:moveTo>
                  <a:lnTo>
                    <a:pt x="151575" y="129491"/>
                  </a:lnTo>
                  <a:lnTo>
                    <a:pt x="136964" y="137930"/>
                  </a:lnTo>
                  <a:lnTo>
                    <a:pt x="122242" y="129416"/>
                  </a:lnTo>
                  <a:lnTo>
                    <a:pt x="136890" y="120977"/>
                  </a:lnTo>
                  <a:close/>
                  <a:moveTo>
                    <a:pt x="167302" y="121014"/>
                  </a:moveTo>
                  <a:lnTo>
                    <a:pt x="182024" y="129528"/>
                  </a:lnTo>
                  <a:lnTo>
                    <a:pt x="167413" y="137967"/>
                  </a:lnTo>
                  <a:lnTo>
                    <a:pt x="152691" y="129491"/>
                  </a:lnTo>
                  <a:lnTo>
                    <a:pt x="167302" y="121014"/>
                  </a:lnTo>
                  <a:close/>
                  <a:moveTo>
                    <a:pt x="197750" y="121089"/>
                  </a:moveTo>
                  <a:lnTo>
                    <a:pt x="212473" y="129565"/>
                  </a:lnTo>
                  <a:lnTo>
                    <a:pt x="197862" y="138042"/>
                  </a:lnTo>
                  <a:lnTo>
                    <a:pt x="183139" y="129528"/>
                  </a:lnTo>
                  <a:lnTo>
                    <a:pt x="197750" y="121089"/>
                  </a:lnTo>
                  <a:close/>
                  <a:moveTo>
                    <a:pt x="228199" y="121126"/>
                  </a:moveTo>
                  <a:lnTo>
                    <a:pt x="242922" y="129639"/>
                  </a:lnTo>
                  <a:lnTo>
                    <a:pt x="228311" y="138079"/>
                  </a:lnTo>
                  <a:lnTo>
                    <a:pt x="213588" y="129565"/>
                  </a:lnTo>
                  <a:lnTo>
                    <a:pt x="228199" y="121126"/>
                  </a:lnTo>
                  <a:close/>
                  <a:moveTo>
                    <a:pt x="258648" y="121200"/>
                  </a:moveTo>
                  <a:lnTo>
                    <a:pt x="273370" y="129677"/>
                  </a:lnTo>
                  <a:lnTo>
                    <a:pt x="258722" y="138116"/>
                  </a:lnTo>
                  <a:lnTo>
                    <a:pt x="244000" y="129639"/>
                  </a:lnTo>
                  <a:lnTo>
                    <a:pt x="258648" y="121200"/>
                  </a:lnTo>
                  <a:close/>
                  <a:moveTo>
                    <a:pt x="30375" y="129565"/>
                  </a:moveTo>
                  <a:lnTo>
                    <a:pt x="45098" y="138079"/>
                  </a:lnTo>
                  <a:lnTo>
                    <a:pt x="30487" y="146518"/>
                  </a:lnTo>
                  <a:lnTo>
                    <a:pt x="15764" y="138004"/>
                  </a:lnTo>
                  <a:lnTo>
                    <a:pt x="30375" y="129565"/>
                  </a:lnTo>
                  <a:close/>
                  <a:moveTo>
                    <a:pt x="60824" y="129639"/>
                  </a:moveTo>
                  <a:lnTo>
                    <a:pt x="75546" y="138116"/>
                  </a:lnTo>
                  <a:lnTo>
                    <a:pt x="60898" y="146555"/>
                  </a:lnTo>
                  <a:lnTo>
                    <a:pt x="46213" y="138079"/>
                  </a:lnTo>
                  <a:lnTo>
                    <a:pt x="60824" y="129639"/>
                  </a:lnTo>
                  <a:close/>
                  <a:moveTo>
                    <a:pt x="91273" y="129677"/>
                  </a:moveTo>
                  <a:lnTo>
                    <a:pt x="105995" y="138190"/>
                  </a:lnTo>
                  <a:lnTo>
                    <a:pt x="91347" y="146630"/>
                  </a:lnTo>
                  <a:lnTo>
                    <a:pt x="76625" y="138116"/>
                  </a:lnTo>
                  <a:lnTo>
                    <a:pt x="91273" y="129677"/>
                  </a:lnTo>
                  <a:close/>
                  <a:moveTo>
                    <a:pt x="121684" y="129751"/>
                  </a:moveTo>
                  <a:lnTo>
                    <a:pt x="136407" y="138228"/>
                  </a:lnTo>
                  <a:lnTo>
                    <a:pt x="121796" y="146667"/>
                  </a:lnTo>
                  <a:lnTo>
                    <a:pt x="107073" y="138190"/>
                  </a:lnTo>
                  <a:lnTo>
                    <a:pt x="121684" y="129751"/>
                  </a:lnTo>
                  <a:close/>
                  <a:moveTo>
                    <a:pt x="152133" y="129788"/>
                  </a:moveTo>
                  <a:lnTo>
                    <a:pt x="166856" y="138302"/>
                  </a:lnTo>
                  <a:lnTo>
                    <a:pt x="152245" y="146741"/>
                  </a:lnTo>
                  <a:lnTo>
                    <a:pt x="137522" y="138228"/>
                  </a:lnTo>
                  <a:lnTo>
                    <a:pt x="152133" y="129788"/>
                  </a:lnTo>
                  <a:close/>
                  <a:moveTo>
                    <a:pt x="182582" y="129863"/>
                  </a:moveTo>
                  <a:lnTo>
                    <a:pt x="197304" y="138339"/>
                  </a:lnTo>
                  <a:lnTo>
                    <a:pt x="182693" y="146778"/>
                  </a:lnTo>
                  <a:lnTo>
                    <a:pt x="167971" y="138302"/>
                  </a:lnTo>
                  <a:lnTo>
                    <a:pt x="182582" y="129863"/>
                  </a:lnTo>
                  <a:close/>
                  <a:moveTo>
                    <a:pt x="213031" y="129900"/>
                  </a:moveTo>
                  <a:lnTo>
                    <a:pt x="227753" y="138413"/>
                  </a:lnTo>
                  <a:lnTo>
                    <a:pt x="213105" y="146853"/>
                  </a:lnTo>
                  <a:lnTo>
                    <a:pt x="198420" y="138339"/>
                  </a:lnTo>
                  <a:lnTo>
                    <a:pt x="213031" y="129900"/>
                  </a:lnTo>
                  <a:close/>
                  <a:moveTo>
                    <a:pt x="243479" y="129974"/>
                  </a:moveTo>
                  <a:lnTo>
                    <a:pt x="258202" y="138451"/>
                  </a:lnTo>
                  <a:lnTo>
                    <a:pt x="243554" y="146890"/>
                  </a:lnTo>
                  <a:lnTo>
                    <a:pt x="228831" y="138413"/>
                  </a:lnTo>
                  <a:lnTo>
                    <a:pt x="243479" y="129974"/>
                  </a:lnTo>
                  <a:close/>
                  <a:moveTo>
                    <a:pt x="15207" y="138339"/>
                  </a:moveTo>
                  <a:lnTo>
                    <a:pt x="29929" y="146816"/>
                  </a:lnTo>
                  <a:lnTo>
                    <a:pt x="15281" y="155255"/>
                  </a:lnTo>
                  <a:lnTo>
                    <a:pt x="596" y="146778"/>
                  </a:lnTo>
                  <a:lnTo>
                    <a:pt x="15207" y="138339"/>
                  </a:lnTo>
                  <a:close/>
                  <a:moveTo>
                    <a:pt x="45655" y="138376"/>
                  </a:moveTo>
                  <a:lnTo>
                    <a:pt x="60378" y="146890"/>
                  </a:lnTo>
                  <a:lnTo>
                    <a:pt x="45730" y="155329"/>
                  </a:lnTo>
                  <a:lnTo>
                    <a:pt x="31007" y="146816"/>
                  </a:lnTo>
                  <a:lnTo>
                    <a:pt x="45655" y="138376"/>
                  </a:lnTo>
                  <a:close/>
                  <a:moveTo>
                    <a:pt x="76104" y="138451"/>
                  </a:moveTo>
                  <a:lnTo>
                    <a:pt x="90789" y="146927"/>
                  </a:lnTo>
                  <a:lnTo>
                    <a:pt x="76178" y="155367"/>
                  </a:lnTo>
                  <a:lnTo>
                    <a:pt x="61456" y="146890"/>
                  </a:lnTo>
                  <a:lnTo>
                    <a:pt x="76104" y="138451"/>
                  </a:lnTo>
                  <a:close/>
                  <a:moveTo>
                    <a:pt x="106516" y="138488"/>
                  </a:moveTo>
                  <a:lnTo>
                    <a:pt x="121238" y="147002"/>
                  </a:lnTo>
                  <a:lnTo>
                    <a:pt x="106627" y="155441"/>
                  </a:lnTo>
                  <a:lnTo>
                    <a:pt x="91905" y="146927"/>
                  </a:lnTo>
                  <a:lnTo>
                    <a:pt x="106516" y="138488"/>
                  </a:lnTo>
                  <a:close/>
                  <a:moveTo>
                    <a:pt x="136964" y="138562"/>
                  </a:moveTo>
                  <a:lnTo>
                    <a:pt x="151687" y="147039"/>
                  </a:lnTo>
                  <a:lnTo>
                    <a:pt x="137076" y="155478"/>
                  </a:lnTo>
                  <a:lnTo>
                    <a:pt x="122353" y="147002"/>
                  </a:lnTo>
                  <a:lnTo>
                    <a:pt x="136964" y="138562"/>
                  </a:lnTo>
                  <a:close/>
                  <a:moveTo>
                    <a:pt x="167413" y="138599"/>
                  </a:moveTo>
                  <a:lnTo>
                    <a:pt x="182136" y="147113"/>
                  </a:lnTo>
                  <a:lnTo>
                    <a:pt x="167525" y="155552"/>
                  </a:lnTo>
                  <a:lnTo>
                    <a:pt x="152802" y="147039"/>
                  </a:lnTo>
                  <a:lnTo>
                    <a:pt x="167413" y="138599"/>
                  </a:lnTo>
                  <a:close/>
                  <a:moveTo>
                    <a:pt x="197862" y="138674"/>
                  </a:moveTo>
                  <a:lnTo>
                    <a:pt x="212584" y="147150"/>
                  </a:lnTo>
                  <a:lnTo>
                    <a:pt x="197936" y="155590"/>
                  </a:lnTo>
                  <a:lnTo>
                    <a:pt x="183214" y="147113"/>
                  </a:lnTo>
                  <a:lnTo>
                    <a:pt x="197862" y="138674"/>
                  </a:lnTo>
                  <a:close/>
                  <a:moveTo>
                    <a:pt x="228311" y="138711"/>
                  </a:moveTo>
                  <a:lnTo>
                    <a:pt x="242996" y="147225"/>
                  </a:lnTo>
                  <a:lnTo>
                    <a:pt x="228385" y="155664"/>
                  </a:lnTo>
                  <a:lnTo>
                    <a:pt x="213663" y="147150"/>
                  </a:lnTo>
                  <a:lnTo>
                    <a:pt x="228311" y="138711"/>
                  </a:lnTo>
                  <a:close/>
                  <a:moveTo>
                    <a:pt x="258722" y="138785"/>
                  </a:moveTo>
                  <a:lnTo>
                    <a:pt x="273445" y="147262"/>
                  </a:lnTo>
                  <a:lnTo>
                    <a:pt x="258834" y="155701"/>
                  </a:lnTo>
                  <a:lnTo>
                    <a:pt x="244111" y="147225"/>
                  </a:lnTo>
                  <a:lnTo>
                    <a:pt x="258722" y="138785"/>
                  </a:lnTo>
                  <a:close/>
                  <a:moveTo>
                    <a:pt x="18367" y="0"/>
                  </a:moveTo>
                  <a:lnTo>
                    <a:pt x="29148" y="6209"/>
                  </a:lnTo>
                  <a:lnTo>
                    <a:pt x="14537" y="14686"/>
                  </a:lnTo>
                  <a:lnTo>
                    <a:pt x="1" y="6283"/>
                  </a:lnTo>
                  <a:lnTo>
                    <a:pt x="1" y="6915"/>
                  </a:lnTo>
                  <a:lnTo>
                    <a:pt x="13980" y="14983"/>
                  </a:lnTo>
                  <a:lnTo>
                    <a:pt x="1" y="23051"/>
                  </a:lnTo>
                  <a:lnTo>
                    <a:pt x="1" y="23683"/>
                  </a:lnTo>
                  <a:lnTo>
                    <a:pt x="14537" y="15318"/>
                  </a:lnTo>
                  <a:lnTo>
                    <a:pt x="29260" y="23794"/>
                  </a:lnTo>
                  <a:lnTo>
                    <a:pt x="14649" y="32234"/>
                  </a:lnTo>
                  <a:lnTo>
                    <a:pt x="1" y="23794"/>
                  </a:lnTo>
                  <a:lnTo>
                    <a:pt x="1" y="24426"/>
                  </a:lnTo>
                  <a:lnTo>
                    <a:pt x="14091" y="32568"/>
                  </a:lnTo>
                  <a:lnTo>
                    <a:pt x="1" y="40673"/>
                  </a:lnTo>
                  <a:lnTo>
                    <a:pt x="1" y="41305"/>
                  </a:lnTo>
                  <a:lnTo>
                    <a:pt x="14649" y="32866"/>
                  </a:lnTo>
                  <a:lnTo>
                    <a:pt x="29334" y="41379"/>
                  </a:lnTo>
                  <a:lnTo>
                    <a:pt x="14723" y="49819"/>
                  </a:lnTo>
                  <a:lnTo>
                    <a:pt x="1" y="41305"/>
                  </a:lnTo>
                  <a:lnTo>
                    <a:pt x="1" y="41937"/>
                  </a:lnTo>
                  <a:lnTo>
                    <a:pt x="14166" y="50153"/>
                  </a:lnTo>
                  <a:lnTo>
                    <a:pt x="1" y="58332"/>
                  </a:lnTo>
                  <a:lnTo>
                    <a:pt x="1" y="59485"/>
                  </a:lnTo>
                  <a:lnTo>
                    <a:pt x="14277" y="67701"/>
                  </a:lnTo>
                  <a:lnTo>
                    <a:pt x="1" y="75955"/>
                  </a:lnTo>
                  <a:lnTo>
                    <a:pt x="1" y="76996"/>
                  </a:lnTo>
                  <a:lnTo>
                    <a:pt x="14351" y="85286"/>
                  </a:lnTo>
                  <a:lnTo>
                    <a:pt x="1" y="93577"/>
                  </a:lnTo>
                  <a:lnTo>
                    <a:pt x="1" y="94506"/>
                  </a:lnTo>
                  <a:lnTo>
                    <a:pt x="14463" y="102871"/>
                  </a:lnTo>
                  <a:lnTo>
                    <a:pt x="1" y="111199"/>
                  </a:lnTo>
                  <a:lnTo>
                    <a:pt x="1" y="112017"/>
                  </a:lnTo>
                  <a:lnTo>
                    <a:pt x="14574" y="120419"/>
                  </a:lnTo>
                  <a:lnTo>
                    <a:pt x="1" y="128859"/>
                  </a:lnTo>
                  <a:lnTo>
                    <a:pt x="1" y="129565"/>
                  </a:lnTo>
                  <a:lnTo>
                    <a:pt x="14649" y="138004"/>
                  </a:lnTo>
                  <a:lnTo>
                    <a:pt x="38" y="146444"/>
                  </a:lnTo>
                  <a:lnTo>
                    <a:pt x="1" y="146444"/>
                  </a:lnTo>
                  <a:lnTo>
                    <a:pt x="1" y="147113"/>
                  </a:lnTo>
                  <a:lnTo>
                    <a:pt x="38" y="147076"/>
                  </a:lnTo>
                  <a:lnTo>
                    <a:pt x="14760" y="155590"/>
                  </a:lnTo>
                  <a:lnTo>
                    <a:pt x="6767" y="160200"/>
                  </a:lnTo>
                  <a:lnTo>
                    <a:pt x="7845" y="160200"/>
                  </a:lnTo>
                  <a:lnTo>
                    <a:pt x="15281" y="155924"/>
                  </a:lnTo>
                  <a:lnTo>
                    <a:pt x="22754" y="160200"/>
                  </a:lnTo>
                  <a:lnTo>
                    <a:pt x="23832" y="160200"/>
                  </a:lnTo>
                  <a:lnTo>
                    <a:pt x="15839" y="155590"/>
                  </a:lnTo>
                  <a:lnTo>
                    <a:pt x="30487" y="147150"/>
                  </a:lnTo>
                  <a:lnTo>
                    <a:pt x="45172" y="155627"/>
                  </a:lnTo>
                  <a:lnTo>
                    <a:pt x="37290" y="160200"/>
                  </a:lnTo>
                  <a:lnTo>
                    <a:pt x="38406" y="160200"/>
                  </a:lnTo>
                  <a:lnTo>
                    <a:pt x="45730" y="155961"/>
                  </a:lnTo>
                  <a:lnTo>
                    <a:pt x="53091" y="160200"/>
                  </a:lnTo>
                  <a:lnTo>
                    <a:pt x="54169" y="160200"/>
                  </a:lnTo>
                  <a:lnTo>
                    <a:pt x="46287" y="155627"/>
                  </a:lnTo>
                  <a:lnTo>
                    <a:pt x="60898" y="147187"/>
                  </a:lnTo>
                  <a:lnTo>
                    <a:pt x="75621" y="155701"/>
                  </a:lnTo>
                  <a:lnTo>
                    <a:pt x="67851" y="160200"/>
                  </a:lnTo>
                  <a:lnTo>
                    <a:pt x="68929" y="160200"/>
                  </a:lnTo>
                  <a:lnTo>
                    <a:pt x="76178" y="155999"/>
                  </a:lnTo>
                  <a:lnTo>
                    <a:pt x="83428" y="160200"/>
                  </a:lnTo>
                  <a:lnTo>
                    <a:pt x="84543" y="160200"/>
                  </a:lnTo>
                  <a:lnTo>
                    <a:pt x="76736" y="155701"/>
                  </a:lnTo>
                  <a:lnTo>
                    <a:pt x="91347" y="147262"/>
                  </a:lnTo>
                  <a:lnTo>
                    <a:pt x="106070" y="155738"/>
                  </a:lnTo>
                  <a:lnTo>
                    <a:pt x="98374" y="160200"/>
                  </a:lnTo>
                  <a:lnTo>
                    <a:pt x="99489" y="160200"/>
                  </a:lnTo>
                  <a:lnTo>
                    <a:pt x="106627" y="156073"/>
                  </a:lnTo>
                  <a:lnTo>
                    <a:pt x="113765" y="160200"/>
                  </a:lnTo>
                  <a:lnTo>
                    <a:pt x="114881" y="160200"/>
                  </a:lnTo>
                  <a:lnTo>
                    <a:pt x="107185" y="155738"/>
                  </a:lnTo>
                  <a:lnTo>
                    <a:pt x="121796" y="147299"/>
                  </a:lnTo>
                  <a:lnTo>
                    <a:pt x="136518" y="155813"/>
                  </a:lnTo>
                  <a:lnTo>
                    <a:pt x="128897" y="160200"/>
                  </a:lnTo>
                  <a:lnTo>
                    <a:pt x="130012" y="160200"/>
                  </a:lnTo>
                  <a:lnTo>
                    <a:pt x="137076" y="156110"/>
                  </a:lnTo>
                  <a:lnTo>
                    <a:pt x="144103" y="160200"/>
                  </a:lnTo>
                  <a:lnTo>
                    <a:pt x="145218" y="160200"/>
                  </a:lnTo>
                  <a:lnTo>
                    <a:pt x="137634" y="155813"/>
                  </a:lnTo>
                  <a:lnTo>
                    <a:pt x="152245" y="147373"/>
                  </a:lnTo>
                  <a:lnTo>
                    <a:pt x="166967" y="155850"/>
                  </a:lnTo>
                  <a:lnTo>
                    <a:pt x="159457" y="160200"/>
                  </a:lnTo>
                  <a:lnTo>
                    <a:pt x="160535" y="160200"/>
                  </a:lnTo>
                  <a:lnTo>
                    <a:pt x="167525" y="156184"/>
                  </a:lnTo>
                  <a:lnTo>
                    <a:pt x="174477" y="160200"/>
                  </a:lnTo>
                  <a:lnTo>
                    <a:pt x="175555" y="160200"/>
                  </a:lnTo>
                  <a:lnTo>
                    <a:pt x="168045" y="155850"/>
                  </a:lnTo>
                  <a:lnTo>
                    <a:pt x="182693" y="147410"/>
                  </a:lnTo>
                  <a:lnTo>
                    <a:pt x="197379" y="155924"/>
                  </a:lnTo>
                  <a:lnTo>
                    <a:pt x="189980" y="160200"/>
                  </a:lnTo>
                  <a:lnTo>
                    <a:pt x="191096" y="160200"/>
                  </a:lnTo>
                  <a:lnTo>
                    <a:pt x="197936" y="156222"/>
                  </a:lnTo>
                  <a:lnTo>
                    <a:pt x="204814" y="160200"/>
                  </a:lnTo>
                  <a:lnTo>
                    <a:pt x="205930" y="160200"/>
                  </a:lnTo>
                  <a:lnTo>
                    <a:pt x="198494" y="155924"/>
                  </a:lnTo>
                  <a:lnTo>
                    <a:pt x="213105" y="147485"/>
                  </a:lnTo>
                  <a:lnTo>
                    <a:pt x="227827" y="155961"/>
                  </a:lnTo>
                  <a:lnTo>
                    <a:pt x="220503" y="160200"/>
                  </a:lnTo>
                  <a:lnTo>
                    <a:pt x="221619" y="160200"/>
                  </a:lnTo>
                  <a:lnTo>
                    <a:pt x="228385" y="156296"/>
                  </a:lnTo>
                  <a:lnTo>
                    <a:pt x="235151" y="160200"/>
                  </a:lnTo>
                  <a:lnTo>
                    <a:pt x="236267" y="160200"/>
                  </a:lnTo>
                  <a:lnTo>
                    <a:pt x="228943" y="155961"/>
                  </a:lnTo>
                  <a:lnTo>
                    <a:pt x="243554" y="147522"/>
                  </a:lnTo>
                  <a:lnTo>
                    <a:pt x="258276" y="156036"/>
                  </a:lnTo>
                  <a:lnTo>
                    <a:pt x="251064" y="160200"/>
                  </a:lnTo>
                  <a:lnTo>
                    <a:pt x="252142" y="160200"/>
                  </a:lnTo>
                  <a:lnTo>
                    <a:pt x="258834" y="156333"/>
                  </a:lnTo>
                  <a:lnTo>
                    <a:pt x="265489" y="160200"/>
                  </a:lnTo>
                  <a:lnTo>
                    <a:pt x="266604" y="160200"/>
                  </a:lnTo>
                  <a:lnTo>
                    <a:pt x="259392" y="156036"/>
                  </a:lnTo>
                  <a:lnTo>
                    <a:pt x="274002" y="147596"/>
                  </a:lnTo>
                  <a:lnTo>
                    <a:pt x="285528" y="154251"/>
                  </a:lnTo>
                  <a:lnTo>
                    <a:pt x="285528" y="153619"/>
                  </a:lnTo>
                  <a:lnTo>
                    <a:pt x="274560" y="147262"/>
                  </a:lnTo>
                  <a:lnTo>
                    <a:pt x="285528" y="140942"/>
                  </a:lnTo>
                  <a:lnTo>
                    <a:pt x="285528" y="140310"/>
                  </a:lnTo>
                  <a:lnTo>
                    <a:pt x="274002" y="146964"/>
                  </a:lnTo>
                  <a:lnTo>
                    <a:pt x="259280" y="138451"/>
                  </a:lnTo>
                  <a:lnTo>
                    <a:pt x="273891" y="130011"/>
                  </a:lnTo>
                  <a:lnTo>
                    <a:pt x="285528" y="136703"/>
                  </a:lnTo>
                  <a:lnTo>
                    <a:pt x="285528" y="136071"/>
                  </a:lnTo>
                  <a:lnTo>
                    <a:pt x="274449" y="129677"/>
                  </a:lnTo>
                  <a:lnTo>
                    <a:pt x="285528" y="123319"/>
                  </a:lnTo>
                  <a:lnTo>
                    <a:pt x="285528" y="122650"/>
                  </a:lnTo>
                  <a:lnTo>
                    <a:pt x="273891" y="129379"/>
                  </a:lnTo>
                  <a:lnTo>
                    <a:pt x="259206" y="120866"/>
                  </a:lnTo>
                  <a:lnTo>
                    <a:pt x="273817" y="112426"/>
                  </a:lnTo>
                  <a:lnTo>
                    <a:pt x="285528" y="119193"/>
                  </a:lnTo>
                  <a:lnTo>
                    <a:pt x="285528" y="118560"/>
                  </a:lnTo>
                  <a:lnTo>
                    <a:pt x="274374" y="112129"/>
                  </a:lnTo>
                  <a:lnTo>
                    <a:pt x="285528" y="105660"/>
                  </a:lnTo>
                  <a:lnTo>
                    <a:pt x="285528" y="105028"/>
                  </a:lnTo>
                  <a:lnTo>
                    <a:pt x="273817" y="111794"/>
                  </a:lnTo>
                  <a:lnTo>
                    <a:pt x="259094" y="103318"/>
                  </a:lnTo>
                  <a:lnTo>
                    <a:pt x="273705" y="94878"/>
                  </a:lnTo>
                  <a:lnTo>
                    <a:pt x="285528" y="101682"/>
                  </a:lnTo>
                  <a:lnTo>
                    <a:pt x="285528" y="101050"/>
                  </a:lnTo>
                  <a:lnTo>
                    <a:pt x="274263" y="94544"/>
                  </a:lnTo>
                  <a:lnTo>
                    <a:pt x="285528" y="88037"/>
                  </a:lnTo>
                  <a:lnTo>
                    <a:pt x="285528" y="87405"/>
                  </a:lnTo>
                  <a:lnTo>
                    <a:pt x="273705" y="94209"/>
                  </a:lnTo>
                  <a:lnTo>
                    <a:pt x="258983" y="85732"/>
                  </a:lnTo>
                  <a:lnTo>
                    <a:pt x="273631" y="77293"/>
                  </a:lnTo>
                  <a:lnTo>
                    <a:pt x="285528" y="84171"/>
                  </a:lnTo>
                  <a:lnTo>
                    <a:pt x="285528" y="83539"/>
                  </a:lnTo>
                  <a:lnTo>
                    <a:pt x="274188" y="76958"/>
                  </a:lnTo>
                  <a:lnTo>
                    <a:pt x="285528" y="70415"/>
                  </a:lnTo>
                  <a:lnTo>
                    <a:pt x="285528" y="69783"/>
                  </a:lnTo>
                  <a:lnTo>
                    <a:pt x="273631" y="76661"/>
                  </a:lnTo>
                  <a:lnTo>
                    <a:pt x="258908" y="68147"/>
                  </a:lnTo>
                  <a:lnTo>
                    <a:pt x="273519" y="59708"/>
                  </a:lnTo>
                  <a:lnTo>
                    <a:pt x="285528" y="66623"/>
                  </a:lnTo>
                  <a:lnTo>
                    <a:pt x="285528" y="65991"/>
                  </a:lnTo>
                  <a:lnTo>
                    <a:pt x="274077" y="59373"/>
                  </a:lnTo>
                  <a:lnTo>
                    <a:pt x="285528" y="52793"/>
                  </a:lnTo>
                  <a:lnTo>
                    <a:pt x="285528" y="52161"/>
                  </a:lnTo>
                  <a:lnTo>
                    <a:pt x="273519" y="59076"/>
                  </a:lnTo>
                  <a:lnTo>
                    <a:pt x="258797" y="50562"/>
                  </a:lnTo>
                  <a:lnTo>
                    <a:pt x="273445" y="42123"/>
                  </a:lnTo>
                  <a:lnTo>
                    <a:pt x="285528" y="49112"/>
                  </a:lnTo>
                  <a:lnTo>
                    <a:pt x="285528" y="48480"/>
                  </a:lnTo>
                  <a:lnTo>
                    <a:pt x="273965" y="41825"/>
                  </a:lnTo>
                  <a:lnTo>
                    <a:pt x="285528" y="35133"/>
                  </a:lnTo>
                  <a:lnTo>
                    <a:pt x="285528" y="34501"/>
                  </a:lnTo>
                  <a:lnTo>
                    <a:pt x="273445" y="41491"/>
                  </a:lnTo>
                  <a:lnTo>
                    <a:pt x="258722" y="33014"/>
                  </a:lnTo>
                  <a:lnTo>
                    <a:pt x="273333" y="24575"/>
                  </a:lnTo>
                  <a:lnTo>
                    <a:pt x="285528" y="31602"/>
                  </a:lnTo>
                  <a:lnTo>
                    <a:pt x="285528" y="30969"/>
                  </a:lnTo>
                  <a:lnTo>
                    <a:pt x="273891" y="24240"/>
                  </a:lnTo>
                  <a:lnTo>
                    <a:pt x="285528" y="17511"/>
                  </a:lnTo>
                  <a:lnTo>
                    <a:pt x="285528" y="16879"/>
                  </a:lnTo>
                  <a:lnTo>
                    <a:pt x="273333" y="23906"/>
                  </a:lnTo>
                  <a:lnTo>
                    <a:pt x="258611" y="15429"/>
                  </a:lnTo>
                  <a:lnTo>
                    <a:pt x="273259" y="6990"/>
                  </a:lnTo>
                  <a:lnTo>
                    <a:pt x="285528" y="14091"/>
                  </a:lnTo>
                  <a:lnTo>
                    <a:pt x="285528" y="13459"/>
                  </a:lnTo>
                  <a:lnTo>
                    <a:pt x="273779" y="6655"/>
                  </a:lnTo>
                  <a:lnTo>
                    <a:pt x="285342" y="0"/>
                  </a:lnTo>
                  <a:lnTo>
                    <a:pt x="284226" y="0"/>
                  </a:lnTo>
                  <a:lnTo>
                    <a:pt x="273259" y="6358"/>
                  </a:lnTo>
                  <a:lnTo>
                    <a:pt x="262254" y="0"/>
                  </a:lnTo>
                  <a:lnTo>
                    <a:pt x="261139" y="0"/>
                  </a:lnTo>
                  <a:lnTo>
                    <a:pt x="272701" y="6655"/>
                  </a:lnTo>
                  <a:lnTo>
                    <a:pt x="258053" y="15095"/>
                  </a:lnTo>
                  <a:lnTo>
                    <a:pt x="243368" y="6618"/>
                  </a:lnTo>
                  <a:lnTo>
                    <a:pt x="254781" y="0"/>
                  </a:lnTo>
                  <a:lnTo>
                    <a:pt x="253703" y="0"/>
                  </a:lnTo>
                  <a:lnTo>
                    <a:pt x="242810" y="6283"/>
                  </a:lnTo>
                  <a:lnTo>
                    <a:pt x="231917" y="0"/>
                  </a:lnTo>
                  <a:lnTo>
                    <a:pt x="230802" y="0"/>
                  </a:lnTo>
                  <a:lnTo>
                    <a:pt x="242252" y="6618"/>
                  </a:lnTo>
                  <a:lnTo>
                    <a:pt x="227642" y="15057"/>
                  </a:lnTo>
                  <a:lnTo>
                    <a:pt x="212919" y="6544"/>
                  </a:lnTo>
                  <a:lnTo>
                    <a:pt x="224258" y="0"/>
                  </a:lnTo>
                  <a:lnTo>
                    <a:pt x="223143" y="0"/>
                  </a:lnTo>
                  <a:lnTo>
                    <a:pt x="212361" y="6246"/>
                  </a:lnTo>
                  <a:lnTo>
                    <a:pt x="201543" y="0"/>
                  </a:lnTo>
                  <a:lnTo>
                    <a:pt x="200464" y="0"/>
                  </a:lnTo>
                  <a:lnTo>
                    <a:pt x="211804" y="6544"/>
                  </a:lnTo>
                  <a:lnTo>
                    <a:pt x="197193" y="14983"/>
                  </a:lnTo>
                  <a:lnTo>
                    <a:pt x="182470" y="6506"/>
                  </a:lnTo>
                  <a:lnTo>
                    <a:pt x="193735" y="0"/>
                  </a:lnTo>
                  <a:lnTo>
                    <a:pt x="192620" y="0"/>
                  </a:lnTo>
                  <a:lnTo>
                    <a:pt x="181913" y="6172"/>
                  </a:lnTo>
                  <a:lnTo>
                    <a:pt x="171205" y="0"/>
                  </a:lnTo>
                  <a:lnTo>
                    <a:pt x="170127" y="0"/>
                  </a:lnTo>
                  <a:lnTo>
                    <a:pt x="181355" y="6506"/>
                  </a:lnTo>
                  <a:lnTo>
                    <a:pt x="166744" y="14946"/>
                  </a:lnTo>
                  <a:lnTo>
                    <a:pt x="152022" y="6432"/>
                  </a:lnTo>
                  <a:lnTo>
                    <a:pt x="163175" y="0"/>
                  </a:lnTo>
                  <a:lnTo>
                    <a:pt x="162097" y="0"/>
                  </a:lnTo>
                  <a:lnTo>
                    <a:pt x="151464" y="6135"/>
                  </a:lnTo>
                  <a:lnTo>
                    <a:pt x="140868" y="0"/>
                  </a:lnTo>
                  <a:lnTo>
                    <a:pt x="139753" y="0"/>
                  </a:lnTo>
                  <a:lnTo>
                    <a:pt x="150906" y="6432"/>
                  </a:lnTo>
                  <a:lnTo>
                    <a:pt x="136295" y="14871"/>
                  </a:lnTo>
                  <a:lnTo>
                    <a:pt x="121573" y="6395"/>
                  </a:lnTo>
                  <a:lnTo>
                    <a:pt x="132652" y="0"/>
                  </a:lnTo>
                  <a:lnTo>
                    <a:pt x="131536" y="0"/>
                  </a:lnTo>
                  <a:lnTo>
                    <a:pt x="121052" y="6060"/>
                  </a:lnTo>
                  <a:lnTo>
                    <a:pt x="110531" y="0"/>
                  </a:lnTo>
                  <a:lnTo>
                    <a:pt x="109416" y="0"/>
                  </a:lnTo>
                  <a:lnTo>
                    <a:pt x="120495" y="6395"/>
                  </a:lnTo>
                  <a:lnTo>
                    <a:pt x="105846" y="14834"/>
                  </a:lnTo>
                  <a:lnTo>
                    <a:pt x="91161" y="6321"/>
                  </a:lnTo>
                  <a:lnTo>
                    <a:pt x="102129" y="0"/>
                  </a:lnTo>
                  <a:lnTo>
                    <a:pt x="101013" y="0"/>
                  </a:lnTo>
                  <a:lnTo>
                    <a:pt x="90603" y="6023"/>
                  </a:lnTo>
                  <a:lnTo>
                    <a:pt x="80156" y="0"/>
                  </a:lnTo>
                  <a:lnTo>
                    <a:pt x="79078" y="0"/>
                  </a:lnTo>
                  <a:lnTo>
                    <a:pt x="90046" y="6321"/>
                  </a:lnTo>
                  <a:lnTo>
                    <a:pt x="75435" y="14760"/>
                  </a:lnTo>
                  <a:lnTo>
                    <a:pt x="60712" y="6283"/>
                  </a:lnTo>
                  <a:lnTo>
                    <a:pt x="71568" y="0"/>
                  </a:lnTo>
                  <a:lnTo>
                    <a:pt x="70490" y="0"/>
                  </a:lnTo>
                  <a:lnTo>
                    <a:pt x="60155" y="5949"/>
                  </a:lnTo>
                  <a:lnTo>
                    <a:pt x="49819" y="0"/>
                  </a:lnTo>
                  <a:lnTo>
                    <a:pt x="48741" y="0"/>
                  </a:lnTo>
                  <a:lnTo>
                    <a:pt x="59597" y="6283"/>
                  </a:lnTo>
                  <a:lnTo>
                    <a:pt x="44986" y="14723"/>
                  </a:lnTo>
                  <a:lnTo>
                    <a:pt x="30264" y="6209"/>
                  </a:lnTo>
                  <a:lnTo>
                    <a:pt x="41045" y="0"/>
                  </a:lnTo>
                  <a:lnTo>
                    <a:pt x="39930" y="0"/>
                  </a:lnTo>
                  <a:lnTo>
                    <a:pt x="29706" y="5912"/>
                  </a:lnTo>
                  <a:lnTo>
                    <a:pt x="194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6" name="Google Shape;1666;p28"/>
          <p:cNvSpPr txBox="1">
            <a:spLocks noGrp="1"/>
          </p:cNvSpPr>
          <p:nvPr>
            <p:ph type="title"/>
          </p:nvPr>
        </p:nvSpPr>
        <p:spPr>
          <a:xfrm>
            <a:off x="720000" y="365760"/>
            <a:ext cx="77040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lt1"/>
              </a:buClr>
              <a:buSzPts val="3500"/>
              <a:buNone/>
              <a:defRPr>
                <a:solidFill>
                  <a:schemeClr val="lt1"/>
                </a:solidFill>
              </a:defRPr>
            </a:lvl2pPr>
            <a:lvl3pPr lvl="2" algn="ctr">
              <a:lnSpc>
                <a:spcPct val="100000"/>
              </a:lnSpc>
              <a:spcBef>
                <a:spcPts val="0"/>
              </a:spcBef>
              <a:spcAft>
                <a:spcPts val="0"/>
              </a:spcAft>
              <a:buClr>
                <a:schemeClr val="lt1"/>
              </a:buClr>
              <a:buSzPts val="3500"/>
              <a:buNone/>
              <a:defRPr>
                <a:solidFill>
                  <a:schemeClr val="lt1"/>
                </a:solidFill>
              </a:defRPr>
            </a:lvl3pPr>
            <a:lvl4pPr lvl="3" algn="ctr">
              <a:lnSpc>
                <a:spcPct val="100000"/>
              </a:lnSpc>
              <a:spcBef>
                <a:spcPts val="0"/>
              </a:spcBef>
              <a:spcAft>
                <a:spcPts val="0"/>
              </a:spcAft>
              <a:buClr>
                <a:schemeClr val="lt1"/>
              </a:buClr>
              <a:buSzPts val="3500"/>
              <a:buNone/>
              <a:defRPr>
                <a:solidFill>
                  <a:schemeClr val="lt1"/>
                </a:solidFill>
              </a:defRPr>
            </a:lvl4pPr>
            <a:lvl5pPr lvl="4" algn="ctr">
              <a:lnSpc>
                <a:spcPct val="100000"/>
              </a:lnSpc>
              <a:spcBef>
                <a:spcPts val="0"/>
              </a:spcBef>
              <a:spcAft>
                <a:spcPts val="0"/>
              </a:spcAft>
              <a:buClr>
                <a:schemeClr val="lt1"/>
              </a:buClr>
              <a:buSzPts val="3500"/>
              <a:buNone/>
              <a:defRPr>
                <a:solidFill>
                  <a:schemeClr val="lt1"/>
                </a:solidFill>
              </a:defRPr>
            </a:lvl5pPr>
            <a:lvl6pPr lvl="5" algn="ctr">
              <a:lnSpc>
                <a:spcPct val="100000"/>
              </a:lnSpc>
              <a:spcBef>
                <a:spcPts val="0"/>
              </a:spcBef>
              <a:spcAft>
                <a:spcPts val="0"/>
              </a:spcAft>
              <a:buClr>
                <a:schemeClr val="lt1"/>
              </a:buClr>
              <a:buSzPts val="3500"/>
              <a:buNone/>
              <a:defRPr>
                <a:solidFill>
                  <a:schemeClr val="lt1"/>
                </a:solidFill>
              </a:defRPr>
            </a:lvl6pPr>
            <a:lvl7pPr lvl="6" algn="ctr">
              <a:lnSpc>
                <a:spcPct val="100000"/>
              </a:lnSpc>
              <a:spcBef>
                <a:spcPts val="0"/>
              </a:spcBef>
              <a:spcAft>
                <a:spcPts val="0"/>
              </a:spcAft>
              <a:buClr>
                <a:schemeClr val="lt1"/>
              </a:buClr>
              <a:buSzPts val="3500"/>
              <a:buNone/>
              <a:defRPr>
                <a:solidFill>
                  <a:schemeClr val="lt1"/>
                </a:solidFill>
              </a:defRPr>
            </a:lvl7pPr>
            <a:lvl8pPr lvl="7" algn="ctr">
              <a:lnSpc>
                <a:spcPct val="100000"/>
              </a:lnSpc>
              <a:spcBef>
                <a:spcPts val="0"/>
              </a:spcBef>
              <a:spcAft>
                <a:spcPts val="0"/>
              </a:spcAft>
              <a:buClr>
                <a:schemeClr val="lt1"/>
              </a:buClr>
              <a:buSzPts val="3500"/>
              <a:buNone/>
              <a:defRPr>
                <a:solidFill>
                  <a:schemeClr val="lt1"/>
                </a:solidFill>
              </a:defRPr>
            </a:lvl8pPr>
            <a:lvl9pPr lvl="8" algn="ctr">
              <a:lnSpc>
                <a:spcPct val="100000"/>
              </a:lnSpc>
              <a:spcBef>
                <a:spcPts val="0"/>
              </a:spcBef>
              <a:spcAft>
                <a:spcPts val="0"/>
              </a:spcAft>
              <a:buClr>
                <a:schemeClr val="lt1"/>
              </a:buClr>
              <a:buSzPts val="3500"/>
              <a:buNone/>
              <a:defRPr>
                <a:solidFill>
                  <a:schemeClr val="lt1"/>
                </a:solidFill>
              </a:defRPr>
            </a:lvl9pPr>
          </a:lstStyle>
          <a:p>
            <a:endParaRPr/>
          </a:p>
        </p:txBody>
      </p:sp>
      <p:grpSp>
        <p:nvGrpSpPr>
          <p:cNvPr id="1667" name="Google Shape;1667;p28"/>
          <p:cNvGrpSpPr/>
          <p:nvPr/>
        </p:nvGrpSpPr>
        <p:grpSpPr>
          <a:xfrm>
            <a:off x="8731713" y="4171662"/>
            <a:ext cx="300485" cy="697634"/>
            <a:chOff x="4559750" y="3530463"/>
            <a:chExt cx="1351101" cy="3136846"/>
          </a:xfrm>
        </p:grpSpPr>
        <p:sp>
          <p:nvSpPr>
            <p:cNvPr id="1668" name="Google Shape;1668;p28"/>
            <p:cNvSpPr/>
            <p:nvPr/>
          </p:nvSpPr>
          <p:spPr>
            <a:xfrm>
              <a:off x="4559750" y="6255702"/>
              <a:ext cx="1351101" cy="411607"/>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69" name="Google Shape;1669;p28"/>
            <p:cNvPicPr preferRelativeResize="0"/>
            <p:nvPr/>
          </p:nvPicPr>
          <p:blipFill rotWithShape="1">
            <a:blip r:embed="rId2">
              <a:alphaModFix/>
            </a:blip>
            <a:srcRect/>
            <a:stretch/>
          </p:blipFill>
          <p:spPr>
            <a:xfrm>
              <a:off x="4663800" y="3530463"/>
              <a:ext cx="1143000" cy="3114675"/>
            </a:xfrm>
            <a:prstGeom prst="rect">
              <a:avLst/>
            </a:prstGeom>
            <a:noFill/>
            <a:ln>
              <a:noFill/>
            </a:ln>
          </p:spPr>
        </p:pic>
      </p:grpSp>
      <p:grpSp>
        <p:nvGrpSpPr>
          <p:cNvPr id="1670" name="Google Shape;1670;p28"/>
          <p:cNvGrpSpPr/>
          <p:nvPr/>
        </p:nvGrpSpPr>
        <p:grpSpPr>
          <a:xfrm>
            <a:off x="8428037" y="4412396"/>
            <a:ext cx="408623" cy="612391"/>
            <a:chOff x="3262250" y="3852548"/>
            <a:chExt cx="1143000" cy="1712981"/>
          </a:xfrm>
        </p:grpSpPr>
        <p:sp>
          <p:nvSpPr>
            <p:cNvPr id="1671" name="Google Shape;1671;p28"/>
            <p:cNvSpPr/>
            <p:nvPr/>
          </p:nvSpPr>
          <p:spPr>
            <a:xfrm>
              <a:off x="3311788" y="5283199"/>
              <a:ext cx="1062197" cy="282330"/>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72" name="Google Shape;1672;p28"/>
            <p:cNvPicPr preferRelativeResize="0"/>
            <p:nvPr/>
          </p:nvPicPr>
          <p:blipFill rotWithShape="1">
            <a:blip r:embed="rId3">
              <a:alphaModFix/>
            </a:blip>
            <a:srcRect/>
            <a:stretch/>
          </p:blipFill>
          <p:spPr>
            <a:xfrm flipH="1">
              <a:off x="3262250" y="3852548"/>
              <a:ext cx="1143000" cy="1705060"/>
            </a:xfrm>
            <a:prstGeom prst="rect">
              <a:avLst/>
            </a:prstGeom>
            <a:noFill/>
            <a:ln>
              <a:noFill/>
            </a:ln>
          </p:spPr>
        </p:pic>
      </p:grpSp>
      <p:pic>
        <p:nvPicPr>
          <p:cNvPr id="1673" name="Google Shape;1673;p28"/>
          <p:cNvPicPr preferRelativeResize="0"/>
          <p:nvPr/>
        </p:nvPicPr>
        <p:blipFill rotWithShape="1">
          <a:blip r:embed="rId4">
            <a:alphaModFix/>
          </a:blip>
          <a:srcRect/>
          <a:stretch/>
        </p:blipFill>
        <p:spPr>
          <a:xfrm>
            <a:off x="43851" y="659725"/>
            <a:ext cx="440784" cy="411600"/>
          </a:xfrm>
          <a:prstGeom prst="rect">
            <a:avLst/>
          </a:prstGeom>
          <a:noFill/>
          <a:ln>
            <a:noFill/>
          </a:ln>
        </p:spPr>
      </p:pic>
      <p:pic>
        <p:nvPicPr>
          <p:cNvPr id="1674" name="Google Shape;1674;p28"/>
          <p:cNvPicPr preferRelativeResize="0"/>
          <p:nvPr/>
        </p:nvPicPr>
        <p:blipFill rotWithShape="1">
          <a:blip r:embed="rId4">
            <a:alphaModFix/>
          </a:blip>
          <a:srcRect/>
          <a:stretch/>
        </p:blipFill>
        <p:spPr>
          <a:xfrm>
            <a:off x="272426" y="1115225"/>
            <a:ext cx="440784" cy="411600"/>
          </a:xfrm>
          <a:prstGeom prst="rect">
            <a:avLst/>
          </a:prstGeom>
          <a:noFill/>
          <a:ln>
            <a:noFill/>
          </a:ln>
        </p:spPr>
      </p:pic>
      <p:pic>
        <p:nvPicPr>
          <p:cNvPr id="1675" name="Google Shape;1675;p28"/>
          <p:cNvPicPr preferRelativeResize="0"/>
          <p:nvPr/>
        </p:nvPicPr>
        <p:blipFill rotWithShape="1">
          <a:blip r:embed="rId4">
            <a:alphaModFix/>
          </a:blip>
          <a:srcRect/>
          <a:stretch/>
        </p:blipFill>
        <p:spPr>
          <a:xfrm>
            <a:off x="7407352" y="-393692"/>
            <a:ext cx="748000" cy="698479"/>
          </a:xfrm>
          <a:prstGeom prst="rect">
            <a:avLst/>
          </a:prstGeom>
          <a:noFill/>
          <a:ln>
            <a:noFill/>
          </a:ln>
        </p:spPr>
      </p:pic>
      <p:pic>
        <p:nvPicPr>
          <p:cNvPr id="1676" name="Google Shape;1676;p28"/>
          <p:cNvPicPr preferRelativeResize="0"/>
          <p:nvPr/>
        </p:nvPicPr>
        <p:blipFill rotWithShape="1">
          <a:blip r:embed="rId4">
            <a:alphaModFix/>
          </a:blip>
          <a:srcRect/>
          <a:stretch/>
        </p:blipFill>
        <p:spPr>
          <a:xfrm>
            <a:off x="8411951" y="0"/>
            <a:ext cx="440784" cy="411600"/>
          </a:xfrm>
          <a:prstGeom prst="rect">
            <a:avLst/>
          </a:prstGeom>
          <a:noFill/>
          <a:ln>
            <a:noFill/>
          </a:ln>
        </p:spPr>
      </p:pic>
      <p:grpSp>
        <p:nvGrpSpPr>
          <p:cNvPr id="1677" name="Google Shape;1677;p28"/>
          <p:cNvGrpSpPr/>
          <p:nvPr/>
        </p:nvGrpSpPr>
        <p:grpSpPr>
          <a:xfrm flipH="1">
            <a:off x="178450" y="3476825"/>
            <a:ext cx="607857" cy="1564762"/>
            <a:chOff x="3854725" y="4703200"/>
            <a:chExt cx="607857" cy="1564762"/>
          </a:xfrm>
        </p:grpSpPr>
        <p:sp>
          <p:nvSpPr>
            <p:cNvPr id="1678" name="Google Shape;1678;p28"/>
            <p:cNvSpPr/>
            <p:nvPr/>
          </p:nvSpPr>
          <p:spPr>
            <a:xfrm>
              <a:off x="3990648" y="6074950"/>
              <a:ext cx="471934" cy="193012"/>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79" name="Google Shape;1679;p28"/>
            <p:cNvPicPr preferRelativeResize="0"/>
            <p:nvPr/>
          </p:nvPicPr>
          <p:blipFill rotWithShape="1">
            <a:blip r:embed="rId5">
              <a:alphaModFix/>
            </a:blip>
            <a:srcRect/>
            <a:stretch/>
          </p:blipFill>
          <p:spPr>
            <a:xfrm>
              <a:off x="3854725" y="4703200"/>
              <a:ext cx="550520" cy="1527800"/>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3200"/>
              <a:buFont typeface="Cinzel"/>
              <a:buNone/>
              <a:defRPr sz="3200" b="0" i="0" u="none" strike="noStrike" cap="none">
                <a:solidFill>
                  <a:schemeClr val="dk1"/>
                </a:solidFill>
                <a:latin typeface="Cinzel"/>
                <a:ea typeface="Cinzel"/>
                <a:cs typeface="Cinzel"/>
                <a:sym typeface="Cinzel"/>
              </a:defRPr>
            </a:lvl1pPr>
            <a:lvl2pPr marR="0" lvl="1" algn="l" rtl="0">
              <a:lnSpc>
                <a:spcPct val="100000"/>
              </a:lnSpc>
              <a:spcBef>
                <a:spcPts val="0"/>
              </a:spcBef>
              <a:spcAft>
                <a:spcPts val="0"/>
              </a:spcAft>
              <a:buClr>
                <a:schemeClr val="lt1"/>
              </a:buClr>
              <a:buSzPts val="3500"/>
              <a:buFont typeface="Arial"/>
              <a:buNone/>
              <a:defRPr sz="35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3500"/>
              <a:buFont typeface="Arial"/>
              <a:buNone/>
              <a:defRPr sz="35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3500"/>
              <a:buFont typeface="Arial"/>
              <a:buNone/>
              <a:defRPr sz="35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3500"/>
              <a:buFont typeface="Arial"/>
              <a:buNone/>
              <a:defRPr sz="35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3500"/>
              <a:buFont typeface="Arial"/>
              <a:buNone/>
              <a:defRPr sz="35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3500"/>
              <a:buFont typeface="Arial"/>
              <a:buNone/>
              <a:defRPr sz="35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3500"/>
              <a:buFont typeface="Arial"/>
              <a:buNone/>
              <a:defRPr sz="35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3500"/>
              <a:buFont typeface="Arial"/>
              <a:buNone/>
              <a:defRPr sz="3500" b="0" i="0" u="none" strike="noStrike" cap="none">
                <a:solidFill>
                  <a:schemeClr val="lt1"/>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1.png"/><Relationship Id="rId7"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image" Target="../media/image2.png"/><Relationship Id="rId4" Type="http://schemas.openxmlformats.org/officeDocument/2006/relationships/image" Target="../media/image10.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53"/>
        <p:cNvGrpSpPr/>
        <p:nvPr/>
      </p:nvGrpSpPr>
      <p:grpSpPr>
        <a:xfrm>
          <a:off x="0" y="0"/>
          <a:ext cx="0" cy="0"/>
          <a:chOff x="0" y="0"/>
          <a:chExt cx="0" cy="0"/>
        </a:xfrm>
      </p:grpSpPr>
      <p:grpSp>
        <p:nvGrpSpPr>
          <p:cNvPr id="4654" name="Google Shape;4654;p1"/>
          <p:cNvGrpSpPr/>
          <p:nvPr/>
        </p:nvGrpSpPr>
        <p:grpSpPr>
          <a:xfrm>
            <a:off x="6428625" y="985166"/>
            <a:ext cx="2776424" cy="3173160"/>
            <a:chOff x="5747075" y="757954"/>
            <a:chExt cx="2776424" cy="3173160"/>
          </a:xfrm>
        </p:grpSpPr>
        <p:sp>
          <p:nvSpPr>
            <p:cNvPr id="4655" name="Google Shape;4655;p1"/>
            <p:cNvSpPr/>
            <p:nvPr/>
          </p:nvSpPr>
          <p:spPr>
            <a:xfrm>
              <a:off x="7359636" y="3690245"/>
              <a:ext cx="715068" cy="240869"/>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56" name="Google Shape;4656;p1"/>
            <p:cNvPicPr preferRelativeResize="0"/>
            <p:nvPr/>
          </p:nvPicPr>
          <p:blipFill rotWithShape="1">
            <a:blip r:embed="rId3">
              <a:alphaModFix/>
            </a:blip>
            <a:srcRect/>
            <a:stretch/>
          </p:blipFill>
          <p:spPr>
            <a:xfrm>
              <a:off x="5747075" y="757954"/>
              <a:ext cx="2776424" cy="3118750"/>
            </a:xfrm>
            <a:prstGeom prst="rect">
              <a:avLst/>
            </a:prstGeom>
            <a:noFill/>
            <a:ln>
              <a:noFill/>
            </a:ln>
          </p:spPr>
        </p:pic>
      </p:grpSp>
      <p:pic>
        <p:nvPicPr>
          <p:cNvPr id="4657" name="Google Shape;4657;p1"/>
          <p:cNvPicPr preferRelativeResize="0"/>
          <p:nvPr/>
        </p:nvPicPr>
        <p:blipFill rotWithShape="1">
          <a:blip r:embed="rId4">
            <a:alphaModFix/>
          </a:blip>
          <a:srcRect/>
          <a:stretch/>
        </p:blipFill>
        <p:spPr>
          <a:xfrm>
            <a:off x="6619404" y="3711134"/>
            <a:ext cx="661021" cy="572094"/>
          </a:xfrm>
          <a:prstGeom prst="rect">
            <a:avLst/>
          </a:prstGeom>
          <a:noFill/>
          <a:ln>
            <a:noFill/>
          </a:ln>
        </p:spPr>
      </p:pic>
      <p:grpSp>
        <p:nvGrpSpPr>
          <p:cNvPr id="4658" name="Google Shape;4658;p1"/>
          <p:cNvGrpSpPr/>
          <p:nvPr/>
        </p:nvGrpSpPr>
        <p:grpSpPr>
          <a:xfrm>
            <a:off x="7229825" y="3857224"/>
            <a:ext cx="590214" cy="559201"/>
            <a:chOff x="5582137" y="3881374"/>
            <a:chExt cx="590214" cy="559201"/>
          </a:xfrm>
        </p:grpSpPr>
        <p:sp>
          <p:nvSpPr>
            <p:cNvPr id="4659" name="Google Shape;4659;p1"/>
            <p:cNvSpPr/>
            <p:nvPr/>
          </p:nvSpPr>
          <p:spPr>
            <a:xfrm>
              <a:off x="5582137" y="4167561"/>
              <a:ext cx="590214" cy="273014"/>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60" name="Google Shape;4660;p1"/>
            <p:cNvPicPr preferRelativeResize="0"/>
            <p:nvPr/>
          </p:nvPicPr>
          <p:blipFill rotWithShape="1">
            <a:blip r:embed="rId5">
              <a:alphaModFix/>
            </a:blip>
            <a:srcRect/>
            <a:stretch/>
          </p:blipFill>
          <p:spPr>
            <a:xfrm>
              <a:off x="5621851" y="3881374"/>
              <a:ext cx="499229" cy="523825"/>
            </a:xfrm>
            <a:prstGeom prst="rect">
              <a:avLst/>
            </a:prstGeom>
            <a:noFill/>
            <a:ln>
              <a:noFill/>
            </a:ln>
          </p:spPr>
        </p:pic>
      </p:grpSp>
      <p:sp>
        <p:nvSpPr>
          <p:cNvPr id="4661" name="Google Shape;4661;p1"/>
          <p:cNvSpPr txBox="1">
            <a:spLocks noGrp="1"/>
          </p:cNvSpPr>
          <p:nvPr>
            <p:ph type="ctrTitle" idx="2"/>
          </p:nvPr>
        </p:nvSpPr>
        <p:spPr>
          <a:xfrm>
            <a:off x="1049450" y="3045009"/>
            <a:ext cx="3355800" cy="41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500"/>
              <a:buNone/>
            </a:pPr>
            <a:r>
              <a:rPr lang="en"/>
              <a:t>Mk Campaign</a:t>
            </a:r>
            <a:endParaRPr/>
          </a:p>
        </p:txBody>
      </p:sp>
      <p:sp>
        <p:nvSpPr>
          <p:cNvPr id="4662" name="Google Shape;4662;p1"/>
          <p:cNvSpPr txBox="1">
            <a:spLocks noGrp="1"/>
          </p:cNvSpPr>
          <p:nvPr>
            <p:ph type="ctrTitle"/>
          </p:nvPr>
        </p:nvSpPr>
        <p:spPr>
          <a:xfrm>
            <a:off x="3" y="1454100"/>
            <a:ext cx="6591600" cy="2002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4500"/>
              <a:buNone/>
            </a:pPr>
            <a:r>
              <a:rPr lang="en" sz="4000"/>
              <a:t>TILL PLANT SYSTEM FOR COTTON CROP</a:t>
            </a:r>
            <a:r>
              <a:rPr lang="en" sz="4000">
                <a:solidFill>
                  <a:schemeClr val="dk2"/>
                </a:solidFill>
              </a:rPr>
              <a:t> </a:t>
            </a:r>
            <a:endParaRPr sz="4000"/>
          </a:p>
        </p:txBody>
      </p:sp>
      <p:grpSp>
        <p:nvGrpSpPr>
          <p:cNvPr id="4663" name="Google Shape;4663;p1"/>
          <p:cNvGrpSpPr/>
          <p:nvPr/>
        </p:nvGrpSpPr>
        <p:grpSpPr>
          <a:xfrm>
            <a:off x="5976136" y="2484995"/>
            <a:ext cx="748002" cy="1600272"/>
            <a:chOff x="5378299" y="1323975"/>
            <a:chExt cx="1268875" cy="2714626"/>
          </a:xfrm>
        </p:grpSpPr>
        <p:sp>
          <p:nvSpPr>
            <p:cNvPr id="4664" name="Google Shape;4664;p1"/>
            <p:cNvSpPr/>
            <p:nvPr/>
          </p:nvSpPr>
          <p:spPr>
            <a:xfrm>
              <a:off x="5378299" y="3629700"/>
              <a:ext cx="1213000" cy="408603"/>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65" name="Google Shape;4665;p1"/>
            <p:cNvPicPr preferRelativeResize="0"/>
            <p:nvPr/>
          </p:nvPicPr>
          <p:blipFill rotWithShape="1">
            <a:blip r:embed="rId6">
              <a:alphaModFix/>
            </a:blip>
            <a:srcRect/>
            <a:stretch/>
          </p:blipFill>
          <p:spPr>
            <a:xfrm>
              <a:off x="5525849" y="1323975"/>
              <a:ext cx="1121325" cy="2714626"/>
            </a:xfrm>
            <a:prstGeom prst="rect">
              <a:avLst/>
            </a:prstGeom>
            <a:noFill/>
            <a:ln>
              <a:noFill/>
            </a:ln>
          </p:spPr>
        </p:pic>
      </p:grpSp>
      <p:sp>
        <p:nvSpPr>
          <p:cNvPr id="4666" name="Google Shape;4666;p1"/>
          <p:cNvSpPr/>
          <p:nvPr/>
        </p:nvSpPr>
        <p:spPr>
          <a:xfrm>
            <a:off x="7167411" y="5143507"/>
            <a:ext cx="715068" cy="240869"/>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67" name="Google Shape;4667;p1"/>
          <p:cNvGrpSpPr/>
          <p:nvPr/>
        </p:nvGrpSpPr>
        <p:grpSpPr>
          <a:xfrm>
            <a:off x="6724125" y="4043149"/>
            <a:ext cx="590214" cy="559201"/>
            <a:chOff x="5582137" y="3881374"/>
            <a:chExt cx="590214" cy="559201"/>
          </a:xfrm>
        </p:grpSpPr>
        <p:sp>
          <p:nvSpPr>
            <p:cNvPr id="4668" name="Google Shape;4668;p1"/>
            <p:cNvSpPr/>
            <p:nvPr/>
          </p:nvSpPr>
          <p:spPr>
            <a:xfrm>
              <a:off x="5582137" y="4167561"/>
              <a:ext cx="590214" cy="273014"/>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69" name="Google Shape;4669;p1"/>
            <p:cNvPicPr preferRelativeResize="0"/>
            <p:nvPr/>
          </p:nvPicPr>
          <p:blipFill rotWithShape="1">
            <a:blip r:embed="rId5">
              <a:alphaModFix/>
            </a:blip>
            <a:srcRect/>
            <a:stretch/>
          </p:blipFill>
          <p:spPr>
            <a:xfrm>
              <a:off x="5621851" y="3881374"/>
              <a:ext cx="499229" cy="523825"/>
            </a:xfrm>
            <a:prstGeom prst="rect">
              <a:avLst/>
            </a:prstGeom>
            <a:noFill/>
            <a:ln>
              <a:noFill/>
            </a:ln>
          </p:spPr>
        </p:pic>
      </p:grpSp>
      <p:grpSp>
        <p:nvGrpSpPr>
          <p:cNvPr id="4670" name="Google Shape;4670;p1"/>
          <p:cNvGrpSpPr/>
          <p:nvPr/>
        </p:nvGrpSpPr>
        <p:grpSpPr>
          <a:xfrm>
            <a:off x="6395040" y="4180871"/>
            <a:ext cx="408623" cy="612391"/>
            <a:chOff x="3262250" y="3852548"/>
            <a:chExt cx="1143000" cy="1712981"/>
          </a:xfrm>
        </p:grpSpPr>
        <p:sp>
          <p:nvSpPr>
            <p:cNvPr id="4671" name="Google Shape;4671;p1"/>
            <p:cNvSpPr/>
            <p:nvPr/>
          </p:nvSpPr>
          <p:spPr>
            <a:xfrm>
              <a:off x="3311788" y="5283199"/>
              <a:ext cx="1062197" cy="282330"/>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72" name="Google Shape;4672;p1"/>
            <p:cNvPicPr preferRelativeResize="0"/>
            <p:nvPr/>
          </p:nvPicPr>
          <p:blipFill rotWithShape="1">
            <a:blip r:embed="rId7">
              <a:alphaModFix/>
            </a:blip>
            <a:srcRect/>
            <a:stretch/>
          </p:blipFill>
          <p:spPr>
            <a:xfrm flipH="1">
              <a:off x="3262250" y="3852548"/>
              <a:ext cx="1143000" cy="1705060"/>
            </a:xfrm>
            <a:prstGeom prst="rect">
              <a:avLst/>
            </a:prstGeom>
            <a:noFill/>
            <a:ln>
              <a:noFill/>
            </a:ln>
          </p:spPr>
        </p:pic>
      </p:grpSp>
      <p:grpSp>
        <p:nvGrpSpPr>
          <p:cNvPr id="4673" name="Google Shape;4673;p1"/>
          <p:cNvGrpSpPr/>
          <p:nvPr/>
        </p:nvGrpSpPr>
        <p:grpSpPr>
          <a:xfrm>
            <a:off x="6130777" y="4016561"/>
            <a:ext cx="264284" cy="941013"/>
            <a:chOff x="6095088" y="2361050"/>
            <a:chExt cx="1257300" cy="4476750"/>
          </a:xfrm>
        </p:grpSpPr>
        <p:sp>
          <p:nvSpPr>
            <p:cNvPr id="4674" name="Google Shape;4674;p1"/>
            <p:cNvSpPr/>
            <p:nvPr/>
          </p:nvSpPr>
          <p:spPr>
            <a:xfrm>
              <a:off x="6227575" y="6486766"/>
              <a:ext cx="1048604" cy="319786"/>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75" name="Google Shape;4675;p1"/>
            <p:cNvPicPr preferRelativeResize="0"/>
            <p:nvPr/>
          </p:nvPicPr>
          <p:blipFill rotWithShape="1">
            <a:blip r:embed="rId8">
              <a:alphaModFix/>
            </a:blip>
            <a:srcRect/>
            <a:stretch/>
          </p:blipFill>
          <p:spPr>
            <a:xfrm>
              <a:off x="6095088" y="2361050"/>
              <a:ext cx="1257300" cy="4476750"/>
            </a:xfrm>
            <a:prstGeom prst="rect">
              <a:avLst/>
            </a:prstGeom>
            <a:noFill/>
            <a:ln>
              <a:noFill/>
            </a:ln>
          </p:spPr>
        </p:pic>
      </p:grpSp>
      <p:pic>
        <p:nvPicPr>
          <p:cNvPr id="4676" name="Google Shape;4676;p1"/>
          <p:cNvPicPr preferRelativeResize="0"/>
          <p:nvPr/>
        </p:nvPicPr>
        <p:blipFill rotWithShape="1">
          <a:blip r:embed="rId9">
            <a:alphaModFix/>
          </a:blip>
          <a:srcRect/>
          <a:stretch/>
        </p:blipFill>
        <p:spPr>
          <a:xfrm>
            <a:off x="8035101" y="333700"/>
            <a:ext cx="440784" cy="411600"/>
          </a:xfrm>
          <a:prstGeom prst="rect">
            <a:avLst/>
          </a:prstGeom>
          <a:noFill/>
          <a:ln>
            <a:noFill/>
          </a:ln>
        </p:spPr>
      </p:pic>
      <p:pic>
        <p:nvPicPr>
          <p:cNvPr id="4677" name="Google Shape;4677;p1"/>
          <p:cNvPicPr preferRelativeResize="0"/>
          <p:nvPr/>
        </p:nvPicPr>
        <p:blipFill rotWithShape="1">
          <a:blip r:embed="rId9">
            <a:alphaModFix/>
          </a:blip>
          <a:srcRect/>
          <a:stretch/>
        </p:blipFill>
        <p:spPr>
          <a:xfrm>
            <a:off x="7441701" y="505113"/>
            <a:ext cx="440784" cy="411600"/>
          </a:xfrm>
          <a:prstGeom prst="rect">
            <a:avLst/>
          </a:prstGeom>
          <a:noFill/>
          <a:ln>
            <a:noFill/>
          </a:ln>
        </p:spPr>
      </p:pic>
      <p:grpSp>
        <p:nvGrpSpPr>
          <p:cNvPr id="4678" name="Google Shape;4678;p1"/>
          <p:cNvGrpSpPr/>
          <p:nvPr/>
        </p:nvGrpSpPr>
        <p:grpSpPr>
          <a:xfrm>
            <a:off x="1629362" y="2847575"/>
            <a:ext cx="3332883" cy="609033"/>
            <a:chOff x="624836" y="3142852"/>
            <a:chExt cx="5655665" cy="502710"/>
          </a:xfrm>
        </p:grpSpPr>
        <p:sp>
          <p:nvSpPr>
            <p:cNvPr id="4679" name="Google Shape;4679;p1"/>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Arial"/>
                <a:ea typeface="Arial"/>
                <a:cs typeface="Arial"/>
                <a:sym typeface="Arial"/>
              </a:endParaRPr>
            </a:p>
          </p:txBody>
        </p:sp>
        <p:sp>
          <p:nvSpPr>
            <p:cNvPr id="4680" name="Google Shape;4680;p1"/>
            <p:cNvSpPr/>
            <p:nvPr/>
          </p:nvSpPr>
          <p:spPr>
            <a:xfrm>
              <a:off x="624836" y="3142852"/>
              <a:ext cx="5655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Arial"/>
                  <a:ea typeface="Arial"/>
                  <a:cs typeface="Arial"/>
                  <a:sym typeface="Arial"/>
                </a:rPr>
                <a:t>AG31201 - DESIGN OF FARM MACHINERY</a:t>
              </a:r>
              <a:endParaRPr sz="1100" b="1" i="0" u="none" strike="noStrike" cap="none">
                <a:solidFill>
                  <a:srgbClr val="000000"/>
                </a:solidFill>
                <a:latin typeface="Arial"/>
                <a:ea typeface="Arial"/>
                <a:cs typeface="Arial"/>
                <a:sym typeface="Arial"/>
              </a:endParaRPr>
            </a:p>
          </p:txBody>
        </p:sp>
        <p:sp>
          <p:nvSpPr>
            <p:cNvPr id="4681" name="Google Shape;4681;p1"/>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03"/>
        <p:cNvGrpSpPr/>
        <p:nvPr/>
      </p:nvGrpSpPr>
      <p:grpSpPr>
        <a:xfrm>
          <a:off x="0" y="0"/>
          <a:ext cx="0" cy="0"/>
          <a:chOff x="0" y="0"/>
          <a:chExt cx="0" cy="0"/>
        </a:xfrm>
      </p:grpSpPr>
      <p:sp>
        <p:nvSpPr>
          <p:cNvPr id="4805" name="Google Shape;4805;p8"/>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06" name="Google Shape;4806;p8"/>
          <p:cNvPicPr preferRelativeResize="0"/>
          <p:nvPr/>
        </p:nvPicPr>
        <p:blipFill rotWithShape="1">
          <a:blip r:embed="rId3">
            <a:alphaModFix/>
          </a:blip>
          <a:srcRect/>
          <a:stretch/>
        </p:blipFill>
        <p:spPr>
          <a:xfrm>
            <a:off x="3661171" y="343296"/>
            <a:ext cx="748000" cy="698479"/>
          </a:xfrm>
          <a:prstGeom prst="rect">
            <a:avLst/>
          </a:prstGeom>
          <a:noFill/>
          <a:ln>
            <a:noFill/>
          </a:ln>
        </p:spPr>
      </p:pic>
      <p:pic>
        <p:nvPicPr>
          <p:cNvPr id="4807" name="Google Shape;4807;p8"/>
          <p:cNvPicPr preferRelativeResize="0"/>
          <p:nvPr/>
        </p:nvPicPr>
        <p:blipFill rotWithShape="1">
          <a:blip r:embed="rId3">
            <a:alphaModFix/>
          </a:blip>
          <a:srcRect/>
          <a:stretch/>
        </p:blipFill>
        <p:spPr>
          <a:xfrm>
            <a:off x="4505220" y="808000"/>
            <a:ext cx="440784" cy="411600"/>
          </a:xfrm>
          <a:prstGeom prst="rect">
            <a:avLst/>
          </a:prstGeom>
          <a:noFill/>
          <a:ln>
            <a:noFill/>
          </a:ln>
        </p:spPr>
      </p:pic>
      <p:pic>
        <p:nvPicPr>
          <p:cNvPr id="4808" name="Google Shape;4808;p8"/>
          <p:cNvPicPr preferRelativeResize="0"/>
          <p:nvPr/>
        </p:nvPicPr>
        <p:blipFill rotWithShape="1">
          <a:blip r:embed="rId3">
            <a:alphaModFix/>
          </a:blip>
          <a:srcRect/>
          <a:stretch/>
        </p:blipFill>
        <p:spPr>
          <a:xfrm>
            <a:off x="5042045" y="630163"/>
            <a:ext cx="440784" cy="411600"/>
          </a:xfrm>
          <a:prstGeom prst="rect">
            <a:avLst/>
          </a:prstGeom>
          <a:noFill/>
          <a:ln>
            <a:noFill/>
          </a:ln>
        </p:spPr>
      </p:pic>
      <p:grpSp>
        <p:nvGrpSpPr>
          <p:cNvPr id="4809" name="Google Shape;4809;p8"/>
          <p:cNvGrpSpPr/>
          <p:nvPr/>
        </p:nvGrpSpPr>
        <p:grpSpPr>
          <a:xfrm>
            <a:off x="713204" y="388010"/>
            <a:ext cx="7717600" cy="609023"/>
            <a:chOff x="713050" y="3142861"/>
            <a:chExt cx="5567451" cy="502701"/>
          </a:xfrm>
        </p:grpSpPr>
        <p:sp>
          <p:nvSpPr>
            <p:cNvPr id="4810" name="Google Shape;4810;p8"/>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11" name="Google Shape;4811;p8"/>
            <p:cNvSpPr/>
            <p:nvPr/>
          </p:nvSpPr>
          <p:spPr>
            <a:xfrm>
              <a:off x="1210782" y="3142861"/>
              <a:ext cx="4608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12" name="Google Shape;4812;p8"/>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grpSp>
      <p:sp>
        <p:nvSpPr>
          <p:cNvPr id="4813" name="Google Shape;4813;p8"/>
          <p:cNvSpPr txBox="1">
            <a:spLocks noGrp="1"/>
          </p:cNvSpPr>
          <p:nvPr>
            <p:ph type="title"/>
          </p:nvPr>
        </p:nvSpPr>
        <p:spPr>
          <a:xfrm>
            <a:off x="720000" y="418198"/>
            <a:ext cx="77040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sz="2200">
                <a:solidFill>
                  <a:schemeClr val="dk2"/>
                </a:solidFill>
              </a:rPr>
              <a:t>Seed Metering device</a:t>
            </a:r>
            <a:endParaRPr sz="2500">
              <a:solidFill>
                <a:schemeClr val="dk2"/>
              </a:solidFill>
              <a:latin typeface="Cinzel ExtraBold"/>
              <a:ea typeface="Cinzel ExtraBold"/>
              <a:cs typeface="Cinzel ExtraBold"/>
              <a:sym typeface="Cinzel ExtraBold"/>
            </a:endParaRPr>
          </a:p>
        </p:txBody>
      </p:sp>
      <p:pic>
        <p:nvPicPr>
          <p:cNvPr id="3" name="Picture 2">
            <a:extLst>
              <a:ext uri="{FF2B5EF4-FFF2-40B4-BE49-F238E27FC236}">
                <a16:creationId xmlns:a16="http://schemas.microsoft.com/office/drawing/2014/main" id="{45DC4B50-28D8-40BE-827A-13099244BE28}"/>
              </a:ext>
            </a:extLst>
          </p:cNvPr>
          <p:cNvPicPr>
            <a:picLocks noChangeAspect="1"/>
          </p:cNvPicPr>
          <p:nvPr/>
        </p:nvPicPr>
        <p:blipFill>
          <a:blip r:embed="rId4"/>
          <a:stretch>
            <a:fillRect/>
          </a:stretch>
        </p:blipFill>
        <p:spPr>
          <a:xfrm>
            <a:off x="1914377" y="1156309"/>
            <a:ext cx="4989588" cy="3788885"/>
          </a:xfrm>
          <a:prstGeom prst="rect">
            <a:avLst/>
          </a:prstGeom>
        </p:spPr>
      </p:pic>
    </p:spTree>
    <p:extLst>
      <p:ext uri="{BB962C8B-B14F-4D97-AF65-F5344CB8AC3E}">
        <p14:creationId xmlns:p14="http://schemas.microsoft.com/office/powerpoint/2010/main" val="144796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17"/>
        <p:cNvGrpSpPr/>
        <p:nvPr/>
      </p:nvGrpSpPr>
      <p:grpSpPr>
        <a:xfrm>
          <a:off x="0" y="0"/>
          <a:ext cx="0" cy="0"/>
          <a:chOff x="0" y="0"/>
          <a:chExt cx="0" cy="0"/>
        </a:xfrm>
      </p:grpSpPr>
      <p:sp>
        <p:nvSpPr>
          <p:cNvPr id="4818" name="Google Shape;4818;p9"/>
          <p:cNvSpPr txBox="1">
            <a:spLocks noGrp="1"/>
          </p:cNvSpPr>
          <p:nvPr>
            <p:ph type="subTitle" idx="1"/>
          </p:nvPr>
        </p:nvSpPr>
        <p:spPr>
          <a:xfrm>
            <a:off x="1090100" y="1178349"/>
            <a:ext cx="6890700" cy="9144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Char char="●"/>
            </a:pPr>
            <a:r>
              <a:rPr lang="en" dirty="0"/>
              <a:t>Functioning:</a:t>
            </a:r>
            <a:endParaRPr dirty="0"/>
          </a:p>
          <a:p>
            <a:pPr marL="914400" lvl="1" indent="-317500" algn="just" rtl="0">
              <a:lnSpc>
                <a:spcPct val="100000"/>
              </a:lnSpc>
              <a:spcBef>
                <a:spcPts val="0"/>
              </a:spcBef>
              <a:spcAft>
                <a:spcPts val="0"/>
              </a:spcAft>
              <a:buSzPts val="1400"/>
              <a:buChar char="○"/>
            </a:pPr>
            <a:r>
              <a:rPr lang="en" dirty="0"/>
              <a:t>The inverted T type furrow opener penetrates the tilled soil into the strip till furrow, to make furrows and place the seed at the desired depth, ensuring better seed coverage in the strip.</a:t>
            </a:r>
            <a:endParaRPr dirty="0"/>
          </a:p>
          <a:p>
            <a:pPr marL="0" lvl="0" indent="0" algn="just" rtl="0">
              <a:lnSpc>
                <a:spcPct val="100000"/>
              </a:lnSpc>
              <a:spcBef>
                <a:spcPts val="0"/>
              </a:spcBef>
              <a:spcAft>
                <a:spcPts val="0"/>
              </a:spcAft>
              <a:buSzPts val="1400"/>
              <a:buNone/>
            </a:pPr>
            <a:endParaRPr dirty="0"/>
          </a:p>
          <a:p>
            <a:pPr marL="457200" lvl="0" indent="-317500" algn="just" rtl="0">
              <a:lnSpc>
                <a:spcPct val="100000"/>
              </a:lnSpc>
              <a:spcBef>
                <a:spcPts val="0"/>
              </a:spcBef>
              <a:spcAft>
                <a:spcPts val="0"/>
              </a:spcAft>
              <a:buSzPts val="1400"/>
              <a:buChar char="●"/>
            </a:pPr>
            <a:r>
              <a:rPr lang="en" dirty="0"/>
              <a:t>Theoretical analysis and calculations:</a:t>
            </a:r>
            <a:endParaRPr dirty="0"/>
          </a:p>
          <a:p>
            <a:pPr marL="914400" lvl="1" indent="-317500" algn="just" rtl="0">
              <a:lnSpc>
                <a:spcPct val="100000"/>
              </a:lnSpc>
              <a:spcBef>
                <a:spcPts val="0"/>
              </a:spcBef>
              <a:spcAft>
                <a:spcPts val="0"/>
              </a:spcAft>
              <a:buSzPts val="1400"/>
              <a:buChar char="○"/>
            </a:pPr>
            <a:r>
              <a:rPr lang="en" dirty="0"/>
              <a:t>A 4 cm wide, 5 cm thick and 6 cm long stiffener plate is provided at back bottom of the inverted T-type furrow opener (5.0 × 1.2 cm) which is attached to the frame with nuts and bolts.</a:t>
            </a:r>
          </a:p>
          <a:p>
            <a:pPr marL="914400" lvl="1" indent="-317500" algn="just" rtl="0">
              <a:lnSpc>
                <a:spcPct val="100000"/>
              </a:lnSpc>
              <a:spcBef>
                <a:spcPts val="0"/>
              </a:spcBef>
              <a:spcAft>
                <a:spcPts val="0"/>
              </a:spcAft>
              <a:buSzPts val="1400"/>
              <a:buChar char="○"/>
            </a:pPr>
            <a:r>
              <a:rPr lang="en" dirty="0"/>
              <a:t>The depth of the sowing of seeds must be 4-5 cm.</a:t>
            </a:r>
            <a:endParaRPr dirty="0"/>
          </a:p>
          <a:p>
            <a:pPr marL="0" lvl="0" indent="0" algn="just" rtl="0">
              <a:lnSpc>
                <a:spcPct val="100000"/>
              </a:lnSpc>
              <a:spcBef>
                <a:spcPts val="0"/>
              </a:spcBef>
              <a:spcAft>
                <a:spcPts val="0"/>
              </a:spcAft>
              <a:buSzPts val="1400"/>
              <a:buNone/>
            </a:pPr>
            <a:endParaRPr sz="1400" dirty="0"/>
          </a:p>
          <a:p>
            <a:pPr marL="457200" lvl="0" indent="-317500" algn="just" rtl="0">
              <a:lnSpc>
                <a:spcPct val="100000"/>
              </a:lnSpc>
              <a:spcBef>
                <a:spcPts val="0"/>
              </a:spcBef>
              <a:spcAft>
                <a:spcPts val="0"/>
              </a:spcAft>
              <a:buSzPts val="1400"/>
              <a:buChar char="●"/>
            </a:pPr>
            <a:r>
              <a:rPr lang="en" sz="1400" dirty="0"/>
              <a:t>Agrotechnical requirements:</a:t>
            </a:r>
            <a:endParaRPr sz="1400" dirty="0"/>
          </a:p>
          <a:p>
            <a:pPr marL="914400" lvl="1" indent="-317500" algn="just" rtl="0">
              <a:lnSpc>
                <a:spcPct val="100000"/>
              </a:lnSpc>
              <a:spcBef>
                <a:spcPts val="0"/>
              </a:spcBef>
              <a:spcAft>
                <a:spcPts val="0"/>
              </a:spcAft>
              <a:buSzPts val="1400"/>
              <a:buChar char="○"/>
            </a:pPr>
            <a:r>
              <a:rPr lang="en" dirty="0"/>
              <a:t>The cutting portion of furrow openers (point of share) is made of </a:t>
            </a:r>
            <a:r>
              <a:rPr lang="en" b="1" dirty="0"/>
              <a:t>8 mm</a:t>
            </a:r>
            <a:r>
              <a:rPr lang="en" dirty="0"/>
              <a:t> thick high carbon bit welded to a mild steel plate.</a:t>
            </a:r>
            <a:endParaRPr dirty="0"/>
          </a:p>
        </p:txBody>
      </p:sp>
      <p:sp>
        <p:nvSpPr>
          <p:cNvPr id="4819" name="Google Shape;4819;p9"/>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20" name="Google Shape;4820;p9"/>
          <p:cNvPicPr preferRelativeResize="0"/>
          <p:nvPr/>
        </p:nvPicPr>
        <p:blipFill rotWithShape="1">
          <a:blip r:embed="rId3">
            <a:alphaModFix/>
          </a:blip>
          <a:srcRect/>
          <a:stretch/>
        </p:blipFill>
        <p:spPr>
          <a:xfrm>
            <a:off x="3661171" y="343296"/>
            <a:ext cx="748000" cy="698479"/>
          </a:xfrm>
          <a:prstGeom prst="rect">
            <a:avLst/>
          </a:prstGeom>
          <a:noFill/>
          <a:ln>
            <a:noFill/>
          </a:ln>
        </p:spPr>
      </p:pic>
      <p:pic>
        <p:nvPicPr>
          <p:cNvPr id="4821" name="Google Shape;4821;p9"/>
          <p:cNvPicPr preferRelativeResize="0"/>
          <p:nvPr/>
        </p:nvPicPr>
        <p:blipFill rotWithShape="1">
          <a:blip r:embed="rId3">
            <a:alphaModFix/>
          </a:blip>
          <a:srcRect/>
          <a:stretch/>
        </p:blipFill>
        <p:spPr>
          <a:xfrm>
            <a:off x="4505220" y="808000"/>
            <a:ext cx="440784" cy="411600"/>
          </a:xfrm>
          <a:prstGeom prst="rect">
            <a:avLst/>
          </a:prstGeom>
          <a:noFill/>
          <a:ln>
            <a:noFill/>
          </a:ln>
        </p:spPr>
      </p:pic>
      <p:pic>
        <p:nvPicPr>
          <p:cNvPr id="4822" name="Google Shape;4822;p9"/>
          <p:cNvPicPr preferRelativeResize="0"/>
          <p:nvPr/>
        </p:nvPicPr>
        <p:blipFill rotWithShape="1">
          <a:blip r:embed="rId3">
            <a:alphaModFix/>
          </a:blip>
          <a:srcRect/>
          <a:stretch/>
        </p:blipFill>
        <p:spPr>
          <a:xfrm>
            <a:off x="5042045" y="630163"/>
            <a:ext cx="440784" cy="411600"/>
          </a:xfrm>
          <a:prstGeom prst="rect">
            <a:avLst/>
          </a:prstGeom>
          <a:noFill/>
          <a:ln>
            <a:noFill/>
          </a:ln>
        </p:spPr>
      </p:pic>
      <p:grpSp>
        <p:nvGrpSpPr>
          <p:cNvPr id="4823" name="Google Shape;4823;p9"/>
          <p:cNvGrpSpPr/>
          <p:nvPr/>
        </p:nvGrpSpPr>
        <p:grpSpPr>
          <a:xfrm>
            <a:off x="713204" y="388010"/>
            <a:ext cx="7717600" cy="609023"/>
            <a:chOff x="713050" y="3142861"/>
            <a:chExt cx="5567451" cy="502701"/>
          </a:xfrm>
        </p:grpSpPr>
        <p:sp>
          <p:nvSpPr>
            <p:cNvPr id="4824" name="Google Shape;4824;p9"/>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25" name="Google Shape;4825;p9"/>
            <p:cNvSpPr/>
            <p:nvPr/>
          </p:nvSpPr>
          <p:spPr>
            <a:xfrm>
              <a:off x="1210782" y="3142861"/>
              <a:ext cx="4608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26" name="Google Shape;4826;p9"/>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grpSp>
      <p:sp>
        <p:nvSpPr>
          <p:cNvPr id="4827" name="Google Shape;4827;p9"/>
          <p:cNvSpPr txBox="1">
            <a:spLocks noGrp="1"/>
          </p:cNvSpPr>
          <p:nvPr>
            <p:ph type="title"/>
          </p:nvPr>
        </p:nvSpPr>
        <p:spPr>
          <a:xfrm>
            <a:off x="720000" y="418198"/>
            <a:ext cx="77040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sz="2200">
                <a:solidFill>
                  <a:schemeClr val="dk2"/>
                </a:solidFill>
              </a:rPr>
              <a:t>Inverted t type furrow opener</a:t>
            </a:r>
            <a:endParaRPr sz="2500">
              <a:solidFill>
                <a:schemeClr val="dk2"/>
              </a:solidFill>
              <a:latin typeface="Cinzel ExtraBold"/>
              <a:ea typeface="Cinzel ExtraBold"/>
              <a:cs typeface="Cinzel ExtraBold"/>
              <a:sym typeface="Cinzel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31"/>
        <p:cNvGrpSpPr/>
        <p:nvPr/>
      </p:nvGrpSpPr>
      <p:grpSpPr>
        <a:xfrm>
          <a:off x="0" y="0"/>
          <a:ext cx="0" cy="0"/>
          <a:chOff x="0" y="0"/>
          <a:chExt cx="0" cy="0"/>
        </a:xfrm>
      </p:grpSpPr>
      <p:sp>
        <p:nvSpPr>
          <p:cNvPr id="4832" name="Google Shape;4832;g18bca8171cb_0_68"/>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33" name="Google Shape;4833;g18bca8171cb_0_68"/>
          <p:cNvPicPr preferRelativeResize="0"/>
          <p:nvPr/>
        </p:nvPicPr>
        <p:blipFill rotWithShape="1">
          <a:blip r:embed="rId3">
            <a:alphaModFix/>
          </a:blip>
          <a:srcRect/>
          <a:stretch/>
        </p:blipFill>
        <p:spPr>
          <a:xfrm>
            <a:off x="3661171" y="343296"/>
            <a:ext cx="748000" cy="698479"/>
          </a:xfrm>
          <a:prstGeom prst="rect">
            <a:avLst/>
          </a:prstGeom>
          <a:noFill/>
          <a:ln>
            <a:noFill/>
          </a:ln>
        </p:spPr>
      </p:pic>
      <p:pic>
        <p:nvPicPr>
          <p:cNvPr id="4834" name="Google Shape;4834;g18bca8171cb_0_68"/>
          <p:cNvPicPr preferRelativeResize="0"/>
          <p:nvPr/>
        </p:nvPicPr>
        <p:blipFill rotWithShape="1">
          <a:blip r:embed="rId3">
            <a:alphaModFix/>
          </a:blip>
          <a:srcRect/>
          <a:stretch/>
        </p:blipFill>
        <p:spPr>
          <a:xfrm>
            <a:off x="4505220" y="808000"/>
            <a:ext cx="440784" cy="411600"/>
          </a:xfrm>
          <a:prstGeom prst="rect">
            <a:avLst/>
          </a:prstGeom>
          <a:noFill/>
          <a:ln>
            <a:noFill/>
          </a:ln>
        </p:spPr>
      </p:pic>
      <p:pic>
        <p:nvPicPr>
          <p:cNvPr id="4835" name="Google Shape;4835;g18bca8171cb_0_68"/>
          <p:cNvPicPr preferRelativeResize="0"/>
          <p:nvPr/>
        </p:nvPicPr>
        <p:blipFill rotWithShape="1">
          <a:blip r:embed="rId3">
            <a:alphaModFix/>
          </a:blip>
          <a:srcRect/>
          <a:stretch/>
        </p:blipFill>
        <p:spPr>
          <a:xfrm>
            <a:off x="5042045" y="630163"/>
            <a:ext cx="440784" cy="411600"/>
          </a:xfrm>
          <a:prstGeom prst="rect">
            <a:avLst/>
          </a:prstGeom>
          <a:noFill/>
          <a:ln>
            <a:noFill/>
          </a:ln>
        </p:spPr>
      </p:pic>
      <p:grpSp>
        <p:nvGrpSpPr>
          <p:cNvPr id="4836" name="Google Shape;4836;g18bca8171cb_0_68"/>
          <p:cNvGrpSpPr/>
          <p:nvPr/>
        </p:nvGrpSpPr>
        <p:grpSpPr>
          <a:xfrm>
            <a:off x="713204" y="388005"/>
            <a:ext cx="7717601" cy="609022"/>
            <a:chOff x="713050" y="3142861"/>
            <a:chExt cx="5567451" cy="502701"/>
          </a:xfrm>
        </p:grpSpPr>
        <p:sp>
          <p:nvSpPr>
            <p:cNvPr id="4837" name="Google Shape;4837;g18bca8171cb_0_68"/>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38" name="Google Shape;4838;g18bca8171cb_0_68"/>
            <p:cNvSpPr/>
            <p:nvPr/>
          </p:nvSpPr>
          <p:spPr>
            <a:xfrm>
              <a:off x="1210782" y="3142861"/>
              <a:ext cx="4608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39" name="Google Shape;4839;g18bca8171cb_0_68"/>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grpSp>
      <p:sp>
        <p:nvSpPr>
          <p:cNvPr id="4840" name="Google Shape;4840;g18bca8171cb_0_68"/>
          <p:cNvSpPr txBox="1">
            <a:spLocks noGrp="1"/>
          </p:cNvSpPr>
          <p:nvPr>
            <p:ph type="title"/>
          </p:nvPr>
        </p:nvSpPr>
        <p:spPr>
          <a:xfrm>
            <a:off x="720000" y="418198"/>
            <a:ext cx="77040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sz="2200">
                <a:solidFill>
                  <a:schemeClr val="dk2"/>
                </a:solidFill>
              </a:rPr>
              <a:t>Inverted t type furrow opener</a:t>
            </a:r>
            <a:endParaRPr sz="2500">
              <a:solidFill>
                <a:schemeClr val="dk2"/>
              </a:solidFill>
              <a:latin typeface="Cinzel ExtraBold"/>
              <a:ea typeface="Cinzel ExtraBold"/>
              <a:cs typeface="Cinzel ExtraBold"/>
              <a:sym typeface="Cinzel ExtraBold"/>
            </a:endParaRPr>
          </a:p>
        </p:txBody>
      </p:sp>
      <p:pic>
        <p:nvPicPr>
          <p:cNvPr id="4841" name="Google Shape;4841;g18bca8171cb_0_68"/>
          <p:cNvPicPr preferRelativeResize="0"/>
          <p:nvPr/>
        </p:nvPicPr>
        <p:blipFill>
          <a:blip r:embed="rId4">
            <a:alphaModFix/>
          </a:blip>
          <a:stretch>
            <a:fillRect/>
          </a:stretch>
        </p:blipFill>
        <p:spPr>
          <a:xfrm>
            <a:off x="2309700" y="1587373"/>
            <a:ext cx="5419725" cy="3292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45"/>
        <p:cNvGrpSpPr/>
        <p:nvPr/>
      </p:nvGrpSpPr>
      <p:grpSpPr>
        <a:xfrm>
          <a:off x="0" y="0"/>
          <a:ext cx="0" cy="0"/>
          <a:chOff x="0" y="0"/>
          <a:chExt cx="0" cy="0"/>
        </a:xfrm>
      </p:grpSpPr>
      <p:sp>
        <p:nvSpPr>
          <p:cNvPr id="4846" name="Google Shape;4846;g18bca8171cb_0_18"/>
          <p:cNvSpPr txBox="1">
            <a:spLocks noGrp="1"/>
          </p:cNvSpPr>
          <p:nvPr>
            <p:ph type="subTitle" idx="1"/>
          </p:nvPr>
        </p:nvSpPr>
        <p:spPr>
          <a:xfrm>
            <a:off x="1090100" y="1178349"/>
            <a:ext cx="6890700" cy="9144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Char char="●"/>
            </a:pPr>
            <a:r>
              <a:rPr lang="en"/>
              <a:t>Functioning:</a:t>
            </a:r>
            <a:endParaRPr/>
          </a:p>
          <a:p>
            <a:pPr marL="914400" lvl="1" indent="-317500" algn="just" rtl="0">
              <a:lnSpc>
                <a:spcPct val="100000"/>
              </a:lnSpc>
              <a:spcBef>
                <a:spcPts val="0"/>
              </a:spcBef>
              <a:spcAft>
                <a:spcPts val="0"/>
              </a:spcAft>
              <a:buSzPts val="1400"/>
              <a:buChar char="○"/>
            </a:pPr>
            <a:r>
              <a:rPr lang="en"/>
              <a:t>The function of drive wheel is to transmit power to the seed and fertilizer metering gears.</a:t>
            </a:r>
            <a:endParaRPr/>
          </a:p>
          <a:p>
            <a:pPr marL="914400" lvl="0" indent="0" algn="just" rtl="0">
              <a:lnSpc>
                <a:spcPct val="100000"/>
              </a:lnSpc>
              <a:spcBef>
                <a:spcPts val="0"/>
              </a:spcBef>
              <a:spcAft>
                <a:spcPts val="0"/>
              </a:spcAft>
              <a:buNone/>
            </a:pPr>
            <a:endParaRPr/>
          </a:p>
          <a:p>
            <a:pPr marL="457200" lvl="0" indent="-317500" algn="just" rtl="0">
              <a:lnSpc>
                <a:spcPct val="100000"/>
              </a:lnSpc>
              <a:spcBef>
                <a:spcPts val="0"/>
              </a:spcBef>
              <a:spcAft>
                <a:spcPts val="0"/>
              </a:spcAft>
              <a:buSzPts val="1400"/>
              <a:buChar char="●"/>
            </a:pPr>
            <a:r>
              <a:rPr lang="en"/>
              <a:t>Theoretical analysis and calculations:</a:t>
            </a:r>
            <a:endParaRPr/>
          </a:p>
          <a:p>
            <a:pPr marL="914400" lvl="1" indent="-317500" algn="just" rtl="0">
              <a:lnSpc>
                <a:spcPct val="100000"/>
              </a:lnSpc>
              <a:spcBef>
                <a:spcPts val="0"/>
              </a:spcBef>
              <a:spcAft>
                <a:spcPts val="0"/>
              </a:spcAft>
              <a:buSzPts val="1400"/>
              <a:buChar char="○"/>
            </a:pPr>
            <a:r>
              <a:rPr lang="en"/>
              <a:t>The diameter of the drive wheel in the multi-crop planters is 25 to30 cm.</a:t>
            </a:r>
            <a:endParaRPr/>
          </a:p>
          <a:p>
            <a:pPr marL="0" lvl="0" indent="0" algn="just" rtl="0">
              <a:lnSpc>
                <a:spcPct val="100000"/>
              </a:lnSpc>
              <a:spcBef>
                <a:spcPts val="0"/>
              </a:spcBef>
              <a:spcAft>
                <a:spcPts val="0"/>
              </a:spcAft>
              <a:buSzPts val="1400"/>
              <a:buNone/>
            </a:pPr>
            <a:endParaRPr sz="1400"/>
          </a:p>
          <a:p>
            <a:pPr marL="457200" lvl="0" indent="-317500" algn="just" rtl="0">
              <a:lnSpc>
                <a:spcPct val="100000"/>
              </a:lnSpc>
              <a:spcBef>
                <a:spcPts val="0"/>
              </a:spcBef>
              <a:spcAft>
                <a:spcPts val="0"/>
              </a:spcAft>
              <a:buSzPts val="1400"/>
              <a:buChar char="●"/>
            </a:pPr>
            <a:r>
              <a:rPr lang="en" sz="1400"/>
              <a:t>Agrotechnical requirements:</a:t>
            </a:r>
            <a:endParaRPr sz="1400"/>
          </a:p>
          <a:p>
            <a:pPr marL="914400" lvl="1" indent="-317500" algn="just" rtl="0">
              <a:lnSpc>
                <a:spcPct val="100000"/>
              </a:lnSpc>
              <a:spcBef>
                <a:spcPts val="0"/>
              </a:spcBef>
              <a:spcAft>
                <a:spcPts val="0"/>
              </a:spcAft>
              <a:buSzPts val="1400"/>
              <a:buChar char="○"/>
            </a:pPr>
            <a:r>
              <a:rPr lang="en"/>
              <a:t>Chains are attached to the drive wheel and to the driving shaft.</a:t>
            </a:r>
            <a:endParaRPr/>
          </a:p>
          <a:p>
            <a:pPr marL="914400" lvl="1" indent="-317500" algn="just" rtl="0">
              <a:lnSpc>
                <a:spcPct val="100000"/>
              </a:lnSpc>
              <a:spcBef>
                <a:spcPts val="0"/>
              </a:spcBef>
              <a:spcAft>
                <a:spcPts val="0"/>
              </a:spcAft>
              <a:buSzPts val="1400"/>
              <a:buChar char="○"/>
            </a:pPr>
            <a:r>
              <a:rPr lang="en"/>
              <a:t>There are lugs on the circumference of drive wheel to avoid or minimize slippage.</a:t>
            </a:r>
            <a:endParaRPr/>
          </a:p>
        </p:txBody>
      </p:sp>
      <p:sp>
        <p:nvSpPr>
          <p:cNvPr id="4847" name="Google Shape;4847;g18bca8171cb_0_18"/>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48" name="Google Shape;4848;g18bca8171cb_0_18"/>
          <p:cNvPicPr preferRelativeResize="0"/>
          <p:nvPr/>
        </p:nvPicPr>
        <p:blipFill rotWithShape="1">
          <a:blip r:embed="rId3">
            <a:alphaModFix/>
          </a:blip>
          <a:srcRect/>
          <a:stretch/>
        </p:blipFill>
        <p:spPr>
          <a:xfrm>
            <a:off x="3661171" y="343296"/>
            <a:ext cx="748000" cy="698479"/>
          </a:xfrm>
          <a:prstGeom prst="rect">
            <a:avLst/>
          </a:prstGeom>
          <a:noFill/>
          <a:ln>
            <a:noFill/>
          </a:ln>
        </p:spPr>
      </p:pic>
      <p:pic>
        <p:nvPicPr>
          <p:cNvPr id="4849" name="Google Shape;4849;g18bca8171cb_0_18"/>
          <p:cNvPicPr preferRelativeResize="0"/>
          <p:nvPr/>
        </p:nvPicPr>
        <p:blipFill rotWithShape="1">
          <a:blip r:embed="rId3">
            <a:alphaModFix/>
          </a:blip>
          <a:srcRect/>
          <a:stretch/>
        </p:blipFill>
        <p:spPr>
          <a:xfrm>
            <a:off x="4505220" y="808000"/>
            <a:ext cx="440784" cy="411600"/>
          </a:xfrm>
          <a:prstGeom prst="rect">
            <a:avLst/>
          </a:prstGeom>
          <a:noFill/>
          <a:ln>
            <a:noFill/>
          </a:ln>
        </p:spPr>
      </p:pic>
      <p:pic>
        <p:nvPicPr>
          <p:cNvPr id="4850" name="Google Shape;4850;g18bca8171cb_0_18"/>
          <p:cNvPicPr preferRelativeResize="0"/>
          <p:nvPr/>
        </p:nvPicPr>
        <p:blipFill rotWithShape="1">
          <a:blip r:embed="rId3">
            <a:alphaModFix/>
          </a:blip>
          <a:srcRect/>
          <a:stretch/>
        </p:blipFill>
        <p:spPr>
          <a:xfrm>
            <a:off x="5042045" y="630163"/>
            <a:ext cx="440784" cy="411600"/>
          </a:xfrm>
          <a:prstGeom prst="rect">
            <a:avLst/>
          </a:prstGeom>
          <a:noFill/>
          <a:ln>
            <a:noFill/>
          </a:ln>
        </p:spPr>
      </p:pic>
      <p:grpSp>
        <p:nvGrpSpPr>
          <p:cNvPr id="4851" name="Google Shape;4851;g18bca8171cb_0_18"/>
          <p:cNvGrpSpPr/>
          <p:nvPr/>
        </p:nvGrpSpPr>
        <p:grpSpPr>
          <a:xfrm>
            <a:off x="713204" y="388005"/>
            <a:ext cx="7717601" cy="609022"/>
            <a:chOff x="713050" y="3142861"/>
            <a:chExt cx="5567451" cy="502701"/>
          </a:xfrm>
        </p:grpSpPr>
        <p:sp>
          <p:nvSpPr>
            <p:cNvPr id="4852" name="Google Shape;4852;g18bca8171cb_0_18"/>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53" name="Google Shape;4853;g18bca8171cb_0_18"/>
            <p:cNvSpPr/>
            <p:nvPr/>
          </p:nvSpPr>
          <p:spPr>
            <a:xfrm>
              <a:off x="1210782" y="3142861"/>
              <a:ext cx="4608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54" name="Google Shape;4854;g18bca8171cb_0_18"/>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grpSp>
      <p:sp>
        <p:nvSpPr>
          <p:cNvPr id="4855" name="Google Shape;4855;g18bca8171cb_0_18"/>
          <p:cNvSpPr txBox="1">
            <a:spLocks noGrp="1"/>
          </p:cNvSpPr>
          <p:nvPr>
            <p:ph type="title"/>
          </p:nvPr>
        </p:nvSpPr>
        <p:spPr>
          <a:xfrm>
            <a:off x="720000" y="418198"/>
            <a:ext cx="77040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sz="2200">
                <a:solidFill>
                  <a:schemeClr val="dk2"/>
                </a:solidFill>
              </a:rPr>
              <a:t>Drive wheel</a:t>
            </a:r>
            <a:endParaRPr sz="2500">
              <a:solidFill>
                <a:schemeClr val="dk2"/>
              </a:solidFill>
              <a:latin typeface="Cinzel ExtraBold"/>
              <a:ea typeface="Cinzel ExtraBold"/>
              <a:cs typeface="Cinzel ExtraBold"/>
              <a:sym typeface="Cinzel Extra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59"/>
        <p:cNvGrpSpPr/>
        <p:nvPr/>
      </p:nvGrpSpPr>
      <p:grpSpPr>
        <a:xfrm>
          <a:off x="0" y="0"/>
          <a:ext cx="0" cy="0"/>
          <a:chOff x="0" y="0"/>
          <a:chExt cx="0" cy="0"/>
        </a:xfrm>
      </p:grpSpPr>
      <p:sp>
        <p:nvSpPr>
          <p:cNvPr id="4860" name="Google Shape;4860;g18bca8171cb_0_54"/>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61" name="Google Shape;4861;g18bca8171cb_0_54"/>
          <p:cNvPicPr preferRelativeResize="0"/>
          <p:nvPr/>
        </p:nvPicPr>
        <p:blipFill rotWithShape="1">
          <a:blip r:embed="rId3">
            <a:alphaModFix/>
          </a:blip>
          <a:srcRect/>
          <a:stretch/>
        </p:blipFill>
        <p:spPr>
          <a:xfrm>
            <a:off x="3661171" y="343296"/>
            <a:ext cx="748000" cy="698479"/>
          </a:xfrm>
          <a:prstGeom prst="rect">
            <a:avLst/>
          </a:prstGeom>
          <a:noFill/>
          <a:ln>
            <a:noFill/>
          </a:ln>
        </p:spPr>
      </p:pic>
      <p:pic>
        <p:nvPicPr>
          <p:cNvPr id="4862" name="Google Shape;4862;g18bca8171cb_0_54"/>
          <p:cNvPicPr preferRelativeResize="0"/>
          <p:nvPr/>
        </p:nvPicPr>
        <p:blipFill rotWithShape="1">
          <a:blip r:embed="rId3">
            <a:alphaModFix/>
          </a:blip>
          <a:srcRect/>
          <a:stretch/>
        </p:blipFill>
        <p:spPr>
          <a:xfrm>
            <a:off x="4505220" y="808000"/>
            <a:ext cx="440784" cy="411600"/>
          </a:xfrm>
          <a:prstGeom prst="rect">
            <a:avLst/>
          </a:prstGeom>
          <a:noFill/>
          <a:ln>
            <a:noFill/>
          </a:ln>
        </p:spPr>
      </p:pic>
      <p:pic>
        <p:nvPicPr>
          <p:cNvPr id="4863" name="Google Shape;4863;g18bca8171cb_0_54"/>
          <p:cNvPicPr preferRelativeResize="0"/>
          <p:nvPr/>
        </p:nvPicPr>
        <p:blipFill rotWithShape="1">
          <a:blip r:embed="rId3">
            <a:alphaModFix/>
          </a:blip>
          <a:srcRect/>
          <a:stretch/>
        </p:blipFill>
        <p:spPr>
          <a:xfrm>
            <a:off x="5042045" y="630163"/>
            <a:ext cx="440784" cy="411600"/>
          </a:xfrm>
          <a:prstGeom prst="rect">
            <a:avLst/>
          </a:prstGeom>
          <a:noFill/>
          <a:ln>
            <a:noFill/>
          </a:ln>
        </p:spPr>
      </p:pic>
      <p:grpSp>
        <p:nvGrpSpPr>
          <p:cNvPr id="4864" name="Google Shape;4864;g18bca8171cb_0_54"/>
          <p:cNvGrpSpPr/>
          <p:nvPr/>
        </p:nvGrpSpPr>
        <p:grpSpPr>
          <a:xfrm>
            <a:off x="713204" y="388005"/>
            <a:ext cx="7717601" cy="609022"/>
            <a:chOff x="713050" y="3142861"/>
            <a:chExt cx="5567451" cy="502701"/>
          </a:xfrm>
        </p:grpSpPr>
        <p:sp>
          <p:nvSpPr>
            <p:cNvPr id="4865" name="Google Shape;4865;g18bca8171cb_0_54"/>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66" name="Google Shape;4866;g18bca8171cb_0_54"/>
            <p:cNvSpPr/>
            <p:nvPr/>
          </p:nvSpPr>
          <p:spPr>
            <a:xfrm>
              <a:off x="1210782" y="3142861"/>
              <a:ext cx="4608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67" name="Google Shape;4867;g18bca8171cb_0_54"/>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grpSp>
      <p:sp>
        <p:nvSpPr>
          <p:cNvPr id="4868" name="Google Shape;4868;g18bca8171cb_0_54"/>
          <p:cNvSpPr txBox="1">
            <a:spLocks noGrp="1"/>
          </p:cNvSpPr>
          <p:nvPr>
            <p:ph type="title"/>
          </p:nvPr>
        </p:nvSpPr>
        <p:spPr>
          <a:xfrm>
            <a:off x="720000" y="418198"/>
            <a:ext cx="77040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sz="2200">
                <a:solidFill>
                  <a:schemeClr val="dk2"/>
                </a:solidFill>
              </a:rPr>
              <a:t>Drive wheel</a:t>
            </a:r>
            <a:endParaRPr sz="2500">
              <a:solidFill>
                <a:schemeClr val="dk2"/>
              </a:solidFill>
              <a:latin typeface="Cinzel ExtraBold"/>
              <a:ea typeface="Cinzel ExtraBold"/>
              <a:cs typeface="Cinzel ExtraBold"/>
              <a:sym typeface="Cinzel ExtraBold"/>
            </a:endParaRPr>
          </a:p>
        </p:txBody>
      </p:sp>
      <p:pic>
        <p:nvPicPr>
          <p:cNvPr id="4869" name="Google Shape;4869;g18bca8171cb_0_54"/>
          <p:cNvPicPr preferRelativeResize="0"/>
          <p:nvPr/>
        </p:nvPicPr>
        <p:blipFill>
          <a:blip r:embed="rId4">
            <a:alphaModFix/>
          </a:blip>
          <a:stretch>
            <a:fillRect/>
          </a:stretch>
        </p:blipFill>
        <p:spPr>
          <a:xfrm>
            <a:off x="2407549" y="1390300"/>
            <a:ext cx="3583877" cy="33717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73"/>
        <p:cNvGrpSpPr/>
        <p:nvPr/>
      </p:nvGrpSpPr>
      <p:grpSpPr>
        <a:xfrm>
          <a:off x="0" y="0"/>
          <a:ext cx="0" cy="0"/>
          <a:chOff x="0" y="0"/>
          <a:chExt cx="0" cy="0"/>
        </a:xfrm>
      </p:grpSpPr>
      <p:sp>
        <p:nvSpPr>
          <p:cNvPr id="4874" name="Google Shape;4874;p10"/>
          <p:cNvSpPr txBox="1">
            <a:spLocks noGrp="1"/>
          </p:cNvSpPr>
          <p:nvPr>
            <p:ph type="subTitle" idx="1"/>
          </p:nvPr>
        </p:nvSpPr>
        <p:spPr>
          <a:xfrm>
            <a:off x="1090100" y="1178349"/>
            <a:ext cx="6890700" cy="9144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Char char="●"/>
            </a:pPr>
            <a:r>
              <a:rPr lang="en" dirty="0"/>
              <a:t>Mechanism:</a:t>
            </a:r>
            <a:endParaRPr dirty="0"/>
          </a:p>
          <a:p>
            <a:pPr lvl="1" algn="just">
              <a:buFont typeface="Assistant"/>
              <a:buChar char="○"/>
            </a:pPr>
            <a:r>
              <a:rPr lang="en-US" dirty="0"/>
              <a:t>As the ground wheel moves by the force generated by the tractor, t</a:t>
            </a:r>
            <a:r>
              <a:rPr lang="en" dirty="0"/>
              <a:t>he ridgers rearrange the soil into hills with 60 cm spacing between each consecutive peaks and simultaneously t</a:t>
            </a:r>
            <a:r>
              <a:rPr lang="en-US" dirty="0"/>
              <a:t>he inverted T type furrow opener penetrates the tilled soil into the strip till furrow, to make furrows and place the seed at the desired depth, ensuring better seed coverage in the strip.</a:t>
            </a:r>
          </a:p>
          <a:p>
            <a:pPr marL="596900" lvl="1" indent="0" algn="just" rtl="0">
              <a:lnSpc>
                <a:spcPct val="100000"/>
              </a:lnSpc>
              <a:spcBef>
                <a:spcPts val="0"/>
              </a:spcBef>
              <a:spcAft>
                <a:spcPts val="0"/>
              </a:spcAft>
              <a:buSzPts val="1400"/>
            </a:pPr>
            <a:endParaRPr dirty="0"/>
          </a:p>
        </p:txBody>
      </p:sp>
      <p:sp>
        <p:nvSpPr>
          <p:cNvPr id="4875" name="Google Shape;4875;p10"/>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76" name="Google Shape;4876;p10"/>
          <p:cNvPicPr preferRelativeResize="0"/>
          <p:nvPr/>
        </p:nvPicPr>
        <p:blipFill rotWithShape="1">
          <a:blip r:embed="rId3">
            <a:alphaModFix/>
          </a:blip>
          <a:srcRect/>
          <a:stretch/>
        </p:blipFill>
        <p:spPr>
          <a:xfrm>
            <a:off x="3661171" y="343296"/>
            <a:ext cx="748000" cy="698479"/>
          </a:xfrm>
          <a:prstGeom prst="rect">
            <a:avLst/>
          </a:prstGeom>
          <a:noFill/>
          <a:ln>
            <a:noFill/>
          </a:ln>
        </p:spPr>
      </p:pic>
      <p:pic>
        <p:nvPicPr>
          <p:cNvPr id="4877" name="Google Shape;4877;p10"/>
          <p:cNvPicPr preferRelativeResize="0"/>
          <p:nvPr/>
        </p:nvPicPr>
        <p:blipFill rotWithShape="1">
          <a:blip r:embed="rId3">
            <a:alphaModFix/>
          </a:blip>
          <a:srcRect/>
          <a:stretch/>
        </p:blipFill>
        <p:spPr>
          <a:xfrm>
            <a:off x="4505220" y="808000"/>
            <a:ext cx="440784" cy="411600"/>
          </a:xfrm>
          <a:prstGeom prst="rect">
            <a:avLst/>
          </a:prstGeom>
          <a:noFill/>
          <a:ln>
            <a:noFill/>
          </a:ln>
        </p:spPr>
      </p:pic>
      <p:pic>
        <p:nvPicPr>
          <p:cNvPr id="4878" name="Google Shape;4878;p10"/>
          <p:cNvPicPr preferRelativeResize="0"/>
          <p:nvPr/>
        </p:nvPicPr>
        <p:blipFill rotWithShape="1">
          <a:blip r:embed="rId3">
            <a:alphaModFix/>
          </a:blip>
          <a:srcRect/>
          <a:stretch/>
        </p:blipFill>
        <p:spPr>
          <a:xfrm>
            <a:off x="5042045" y="630163"/>
            <a:ext cx="440784" cy="411600"/>
          </a:xfrm>
          <a:prstGeom prst="rect">
            <a:avLst/>
          </a:prstGeom>
          <a:noFill/>
          <a:ln>
            <a:noFill/>
          </a:ln>
        </p:spPr>
      </p:pic>
      <p:grpSp>
        <p:nvGrpSpPr>
          <p:cNvPr id="4879" name="Google Shape;4879;p10"/>
          <p:cNvGrpSpPr/>
          <p:nvPr/>
        </p:nvGrpSpPr>
        <p:grpSpPr>
          <a:xfrm>
            <a:off x="713204" y="388010"/>
            <a:ext cx="7717600" cy="609023"/>
            <a:chOff x="713050" y="3142861"/>
            <a:chExt cx="5567451" cy="502701"/>
          </a:xfrm>
        </p:grpSpPr>
        <p:sp>
          <p:nvSpPr>
            <p:cNvPr id="4880" name="Google Shape;4880;p10"/>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81" name="Google Shape;4881;p10"/>
            <p:cNvSpPr/>
            <p:nvPr/>
          </p:nvSpPr>
          <p:spPr>
            <a:xfrm>
              <a:off x="1210782" y="3142861"/>
              <a:ext cx="4608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82" name="Google Shape;4882;p10"/>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grpSp>
      <p:sp>
        <p:nvSpPr>
          <p:cNvPr id="4883" name="Google Shape;4883;p10"/>
          <p:cNvSpPr txBox="1">
            <a:spLocks noGrp="1"/>
          </p:cNvSpPr>
          <p:nvPr>
            <p:ph type="title"/>
          </p:nvPr>
        </p:nvSpPr>
        <p:spPr>
          <a:xfrm>
            <a:off x="720000" y="418198"/>
            <a:ext cx="77040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sz="2200" dirty="0">
                <a:solidFill>
                  <a:schemeClr val="dk2"/>
                </a:solidFill>
              </a:rPr>
              <a:t>Dynamic Analysis</a:t>
            </a:r>
            <a:endParaRPr sz="2500" dirty="0">
              <a:solidFill>
                <a:schemeClr val="dk2"/>
              </a:solidFill>
              <a:latin typeface="Cinzel ExtraBold"/>
              <a:ea typeface="Cinzel ExtraBold"/>
              <a:cs typeface="Cinzel ExtraBold"/>
              <a:sym typeface="Cinzel Extra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73"/>
        <p:cNvGrpSpPr/>
        <p:nvPr/>
      </p:nvGrpSpPr>
      <p:grpSpPr>
        <a:xfrm>
          <a:off x="0" y="0"/>
          <a:ext cx="0" cy="0"/>
          <a:chOff x="0" y="0"/>
          <a:chExt cx="0" cy="0"/>
        </a:xfrm>
      </p:grpSpPr>
      <p:sp>
        <p:nvSpPr>
          <p:cNvPr id="4874" name="Google Shape;4874;p10"/>
          <p:cNvSpPr txBox="1">
            <a:spLocks noGrp="1"/>
          </p:cNvSpPr>
          <p:nvPr>
            <p:ph type="subTitle" idx="1"/>
          </p:nvPr>
        </p:nvSpPr>
        <p:spPr>
          <a:xfrm>
            <a:off x="1090100" y="1178349"/>
            <a:ext cx="6890700" cy="9144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Char char="●"/>
            </a:pPr>
            <a:r>
              <a:rPr lang="en" dirty="0"/>
              <a:t>Theoretical analysis and calculations:</a:t>
            </a:r>
            <a:endParaRPr dirty="0"/>
          </a:p>
          <a:p>
            <a:pPr marL="914400" lvl="1" indent="-317500" algn="just" rtl="0">
              <a:lnSpc>
                <a:spcPct val="100000"/>
              </a:lnSpc>
              <a:spcBef>
                <a:spcPts val="0"/>
              </a:spcBef>
              <a:spcAft>
                <a:spcPts val="0"/>
              </a:spcAft>
              <a:buSzPts val="1400"/>
              <a:buChar char="○"/>
            </a:pPr>
            <a:r>
              <a:rPr lang="en" dirty="0"/>
              <a:t>Measure circumference of drive wheel (Cd). Measure width of the drill (Wd),</a:t>
            </a:r>
            <a:endParaRPr dirty="0"/>
          </a:p>
          <a:p>
            <a:pPr marL="914400" lvl="1" indent="-317500" algn="just" rtl="0">
              <a:lnSpc>
                <a:spcPct val="100000"/>
              </a:lnSpc>
              <a:spcBef>
                <a:spcPts val="0"/>
              </a:spcBef>
              <a:spcAft>
                <a:spcPts val="0"/>
              </a:spcAft>
              <a:buSzPts val="1400"/>
              <a:buChar char="○"/>
            </a:pPr>
            <a:r>
              <a:rPr lang="en" dirty="0"/>
              <a:t>Seed rate (kg/ha) = {Sw/(Cd × Wd)} </a:t>
            </a:r>
            <a:endParaRPr dirty="0"/>
          </a:p>
          <a:p>
            <a:pPr marL="914400" lvl="1" indent="-317500" algn="just" rtl="0">
              <a:lnSpc>
                <a:spcPct val="100000"/>
              </a:lnSpc>
              <a:spcBef>
                <a:spcPts val="0"/>
              </a:spcBef>
              <a:spcAft>
                <a:spcPts val="0"/>
              </a:spcAft>
              <a:buSzPts val="1400"/>
              <a:buChar char="○"/>
            </a:pPr>
            <a:r>
              <a:rPr lang="en" dirty="0"/>
              <a:t>Where Sw = Total weight of seed released in 10 Revolution (g) </a:t>
            </a:r>
            <a:endParaRPr dirty="0"/>
          </a:p>
          <a:p>
            <a:pPr marL="914400" lvl="0" indent="0" algn="just" rtl="0">
              <a:lnSpc>
                <a:spcPct val="100000"/>
              </a:lnSpc>
              <a:spcBef>
                <a:spcPts val="0"/>
              </a:spcBef>
              <a:spcAft>
                <a:spcPts val="0"/>
              </a:spcAft>
              <a:buNone/>
            </a:pPr>
            <a:r>
              <a:rPr lang="en" dirty="0"/>
              <a:t>             Cd = Circumference of drive wheel, Where Cd = 2 x π x radius </a:t>
            </a:r>
            <a:endParaRPr dirty="0"/>
          </a:p>
          <a:p>
            <a:pPr marL="914400" lvl="0" indent="0" algn="just" rtl="0">
              <a:lnSpc>
                <a:spcPct val="100000"/>
              </a:lnSpc>
              <a:spcBef>
                <a:spcPts val="0"/>
              </a:spcBef>
              <a:spcAft>
                <a:spcPts val="0"/>
              </a:spcAft>
              <a:buNone/>
            </a:pPr>
            <a:r>
              <a:rPr lang="en" dirty="0"/>
              <a:t>             Wd = Width of the machine (m).</a:t>
            </a:r>
            <a:endParaRPr dirty="0"/>
          </a:p>
          <a:p>
            <a:pPr marL="914400" lvl="1" indent="-406400" algn="l" rtl="0">
              <a:spcBef>
                <a:spcPts val="0"/>
              </a:spcBef>
              <a:spcAft>
                <a:spcPts val="0"/>
              </a:spcAft>
              <a:buSzPts val="1400"/>
              <a:buChar char="○"/>
            </a:pPr>
            <a:r>
              <a:rPr lang="en" dirty="0"/>
              <a:t>Actual field capacity of the drill(ha/h)= speed(km/h)*working width of the drill(m)/10</a:t>
            </a:r>
            <a:endParaRPr dirty="0"/>
          </a:p>
          <a:p>
            <a:pPr marL="914400" lvl="1" indent="-406400" algn="l" rtl="0">
              <a:spcBef>
                <a:spcPts val="0"/>
              </a:spcBef>
              <a:spcAft>
                <a:spcPts val="0"/>
              </a:spcAft>
              <a:buSzPts val="1400"/>
              <a:buChar char="○"/>
            </a:pPr>
            <a:r>
              <a:rPr lang="en" dirty="0"/>
              <a:t>Seed weight(kg) after a unit time= seed rate(kg/ha) * area covered(ha/h) *time(h)</a:t>
            </a:r>
          </a:p>
          <a:p>
            <a:pPr marL="914400" lvl="1" indent="-406400" algn="l" rtl="0">
              <a:spcBef>
                <a:spcPts val="0"/>
              </a:spcBef>
              <a:spcAft>
                <a:spcPts val="0"/>
              </a:spcAft>
              <a:buSzPts val="1400"/>
              <a:buChar char="○"/>
            </a:pPr>
            <a:r>
              <a:rPr lang="en" dirty="0"/>
              <a:t>Maximum draft force (D) = power of the tractor (P)/ forward speed (v)</a:t>
            </a:r>
            <a:endParaRPr dirty="0"/>
          </a:p>
        </p:txBody>
      </p:sp>
      <p:sp>
        <p:nvSpPr>
          <p:cNvPr id="4875" name="Google Shape;4875;p10"/>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76" name="Google Shape;4876;p10"/>
          <p:cNvPicPr preferRelativeResize="0"/>
          <p:nvPr/>
        </p:nvPicPr>
        <p:blipFill rotWithShape="1">
          <a:blip r:embed="rId3">
            <a:alphaModFix/>
          </a:blip>
          <a:srcRect/>
          <a:stretch/>
        </p:blipFill>
        <p:spPr>
          <a:xfrm>
            <a:off x="3661171" y="343296"/>
            <a:ext cx="748000" cy="698479"/>
          </a:xfrm>
          <a:prstGeom prst="rect">
            <a:avLst/>
          </a:prstGeom>
          <a:noFill/>
          <a:ln>
            <a:noFill/>
          </a:ln>
        </p:spPr>
      </p:pic>
      <p:pic>
        <p:nvPicPr>
          <p:cNvPr id="4877" name="Google Shape;4877;p10"/>
          <p:cNvPicPr preferRelativeResize="0"/>
          <p:nvPr/>
        </p:nvPicPr>
        <p:blipFill rotWithShape="1">
          <a:blip r:embed="rId3">
            <a:alphaModFix/>
          </a:blip>
          <a:srcRect/>
          <a:stretch/>
        </p:blipFill>
        <p:spPr>
          <a:xfrm>
            <a:off x="4505220" y="808000"/>
            <a:ext cx="440784" cy="411600"/>
          </a:xfrm>
          <a:prstGeom prst="rect">
            <a:avLst/>
          </a:prstGeom>
          <a:noFill/>
          <a:ln>
            <a:noFill/>
          </a:ln>
        </p:spPr>
      </p:pic>
      <p:pic>
        <p:nvPicPr>
          <p:cNvPr id="4878" name="Google Shape;4878;p10"/>
          <p:cNvPicPr preferRelativeResize="0"/>
          <p:nvPr/>
        </p:nvPicPr>
        <p:blipFill rotWithShape="1">
          <a:blip r:embed="rId3">
            <a:alphaModFix/>
          </a:blip>
          <a:srcRect/>
          <a:stretch/>
        </p:blipFill>
        <p:spPr>
          <a:xfrm>
            <a:off x="5042045" y="630163"/>
            <a:ext cx="440784" cy="411600"/>
          </a:xfrm>
          <a:prstGeom prst="rect">
            <a:avLst/>
          </a:prstGeom>
          <a:noFill/>
          <a:ln>
            <a:noFill/>
          </a:ln>
        </p:spPr>
      </p:pic>
      <p:grpSp>
        <p:nvGrpSpPr>
          <p:cNvPr id="4879" name="Google Shape;4879;p10"/>
          <p:cNvGrpSpPr/>
          <p:nvPr/>
        </p:nvGrpSpPr>
        <p:grpSpPr>
          <a:xfrm>
            <a:off x="713204" y="388010"/>
            <a:ext cx="7717600" cy="609023"/>
            <a:chOff x="713050" y="3142861"/>
            <a:chExt cx="5567451" cy="502701"/>
          </a:xfrm>
        </p:grpSpPr>
        <p:sp>
          <p:nvSpPr>
            <p:cNvPr id="4880" name="Google Shape;4880;p10"/>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81" name="Google Shape;4881;p10"/>
            <p:cNvSpPr/>
            <p:nvPr/>
          </p:nvSpPr>
          <p:spPr>
            <a:xfrm>
              <a:off x="1210782" y="3142861"/>
              <a:ext cx="4608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82" name="Google Shape;4882;p10"/>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grpSp>
      <p:sp>
        <p:nvSpPr>
          <p:cNvPr id="4883" name="Google Shape;4883;p10"/>
          <p:cNvSpPr txBox="1">
            <a:spLocks noGrp="1"/>
          </p:cNvSpPr>
          <p:nvPr>
            <p:ph type="title"/>
          </p:nvPr>
        </p:nvSpPr>
        <p:spPr>
          <a:xfrm>
            <a:off x="720000" y="418198"/>
            <a:ext cx="77040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sz="2200" dirty="0">
                <a:solidFill>
                  <a:schemeClr val="dk2"/>
                </a:solidFill>
              </a:rPr>
              <a:t>Dynamic Analysis</a:t>
            </a:r>
            <a:endParaRPr sz="2500" dirty="0">
              <a:solidFill>
                <a:schemeClr val="dk2"/>
              </a:solidFill>
              <a:latin typeface="Cinzel ExtraBold"/>
              <a:ea typeface="Cinzel ExtraBold"/>
              <a:cs typeface="Cinzel ExtraBold"/>
              <a:sym typeface="Cinzel ExtraBold"/>
            </a:endParaRPr>
          </a:p>
        </p:txBody>
      </p:sp>
    </p:spTree>
    <p:extLst>
      <p:ext uri="{BB962C8B-B14F-4D97-AF65-F5344CB8AC3E}">
        <p14:creationId xmlns:p14="http://schemas.microsoft.com/office/powerpoint/2010/main" val="2493710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87"/>
        <p:cNvGrpSpPr/>
        <p:nvPr/>
      </p:nvGrpSpPr>
      <p:grpSpPr>
        <a:xfrm>
          <a:off x="0" y="0"/>
          <a:ext cx="0" cy="0"/>
          <a:chOff x="0" y="0"/>
          <a:chExt cx="0" cy="0"/>
        </a:xfrm>
      </p:grpSpPr>
      <p:sp>
        <p:nvSpPr>
          <p:cNvPr id="4888" name="Google Shape;4888;g18bca8171cb_0_39"/>
          <p:cNvSpPr txBox="1">
            <a:spLocks noGrp="1"/>
          </p:cNvSpPr>
          <p:nvPr>
            <p:ph type="subTitle" idx="1"/>
          </p:nvPr>
        </p:nvSpPr>
        <p:spPr>
          <a:xfrm>
            <a:off x="1090100" y="1178349"/>
            <a:ext cx="6890700" cy="9144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Char char="●"/>
            </a:pPr>
            <a:r>
              <a:rPr lang="en"/>
              <a:t>The planter should be properly serviced and maintained. It should be checked before use to ensure that all the nuts and bolts are tightened and that all the parts are in good condition.</a:t>
            </a:r>
            <a:endParaRPr/>
          </a:p>
          <a:p>
            <a:pPr marL="457200" lvl="0" indent="-317500" algn="just" rtl="0">
              <a:lnSpc>
                <a:spcPct val="100000"/>
              </a:lnSpc>
              <a:spcBef>
                <a:spcPts val="0"/>
              </a:spcBef>
              <a:spcAft>
                <a:spcPts val="0"/>
              </a:spcAft>
              <a:buSzPts val="1400"/>
              <a:buChar char="●"/>
            </a:pPr>
            <a:r>
              <a:rPr lang="en"/>
              <a:t>Chains should be adjusted and oiled. After use at the end of each day, the machine should be checked, the seed boxes cleaned, and the moving parts oiled.</a:t>
            </a:r>
            <a:endParaRPr/>
          </a:p>
          <a:p>
            <a:pPr marL="457200" lvl="0" indent="-317500" algn="just" rtl="0">
              <a:lnSpc>
                <a:spcPct val="100000"/>
              </a:lnSpc>
              <a:spcBef>
                <a:spcPts val="0"/>
              </a:spcBef>
              <a:spcAft>
                <a:spcPts val="0"/>
              </a:spcAft>
              <a:buSzPts val="1400"/>
              <a:buChar char="●"/>
            </a:pPr>
            <a:r>
              <a:rPr lang="en"/>
              <a:t>After the planting season, the machine should be properly stored.</a:t>
            </a:r>
            <a:endParaRPr/>
          </a:p>
          <a:p>
            <a:pPr marL="0" lvl="0" indent="0" algn="just" rtl="0">
              <a:lnSpc>
                <a:spcPct val="100000"/>
              </a:lnSpc>
              <a:spcBef>
                <a:spcPts val="0"/>
              </a:spcBef>
              <a:spcAft>
                <a:spcPts val="0"/>
              </a:spcAft>
              <a:buNone/>
            </a:pPr>
            <a:endParaRPr/>
          </a:p>
        </p:txBody>
      </p:sp>
      <p:sp>
        <p:nvSpPr>
          <p:cNvPr id="4889" name="Google Shape;4889;g18bca8171cb_0_39"/>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90" name="Google Shape;4890;g18bca8171cb_0_39"/>
          <p:cNvPicPr preferRelativeResize="0"/>
          <p:nvPr/>
        </p:nvPicPr>
        <p:blipFill rotWithShape="1">
          <a:blip r:embed="rId3">
            <a:alphaModFix/>
          </a:blip>
          <a:srcRect/>
          <a:stretch/>
        </p:blipFill>
        <p:spPr>
          <a:xfrm>
            <a:off x="3661171" y="343296"/>
            <a:ext cx="748000" cy="698479"/>
          </a:xfrm>
          <a:prstGeom prst="rect">
            <a:avLst/>
          </a:prstGeom>
          <a:noFill/>
          <a:ln>
            <a:noFill/>
          </a:ln>
        </p:spPr>
      </p:pic>
      <p:pic>
        <p:nvPicPr>
          <p:cNvPr id="4891" name="Google Shape;4891;g18bca8171cb_0_39"/>
          <p:cNvPicPr preferRelativeResize="0"/>
          <p:nvPr/>
        </p:nvPicPr>
        <p:blipFill rotWithShape="1">
          <a:blip r:embed="rId3">
            <a:alphaModFix/>
          </a:blip>
          <a:srcRect/>
          <a:stretch/>
        </p:blipFill>
        <p:spPr>
          <a:xfrm>
            <a:off x="4505220" y="808000"/>
            <a:ext cx="440784" cy="411600"/>
          </a:xfrm>
          <a:prstGeom prst="rect">
            <a:avLst/>
          </a:prstGeom>
          <a:noFill/>
          <a:ln>
            <a:noFill/>
          </a:ln>
        </p:spPr>
      </p:pic>
      <p:pic>
        <p:nvPicPr>
          <p:cNvPr id="4892" name="Google Shape;4892;g18bca8171cb_0_39"/>
          <p:cNvPicPr preferRelativeResize="0"/>
          <p:nvPr/>
        </p:nvPicPr>
        <p:blipFill rotWithShape="1">
          <a:blip r:embed="rId3">
            <a:alphaModFix/>
          </a:blip>
          <a:srcRect/>
          <a:stretch/>
        </p:blipFill>
        <p:spPr>
          <a:xfrm>
            <a:off x="5042045" y="630163"/>
            <a:ext cx="440784" cy="411600"/>
          </a:xfrm>
          <a:prstGeom prst="rect">
            <a:avLst/>
          </a:prstGeom>
          <a:noFill/>
          <a:ln>
            <a:noFill/>
          </a:ln>
        </p:spPr>
      </p:pic>
      <p:grpSp>
        <p:nvGrpSpPr>
          <p:cNvPr id="4893" name="Google Shape;4893;g18bca8171cb_0_39"/>
          <p:cNvGrpSpPr/>
          <p:nvPr/>
        </p:nvGrpSpPr>
        <p:grpSpPr>
          <a:xfrm>
            <a:off x="713204" y="388005"/>
            <a:ext cx="7717601" cy="609022"/>
            <a:chOff x="713050" y="3142861"/>
            <a:chExt cx="5567451" cy="502701"/>
          </a:xfrm>
        </p:grpSpPr>
        <p:sp>
          <p:nvSpPr>
            <p:cNvPr id="4894" name="Google Shape;4894;g18bca8171cb_0_39"/>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95" name="Google Shape;4895;g18bca8171cb_0_39"/>
            <p:cNvSpPr/>
            <p:nvPr/>
          </p:nvSpPr>
          <p:spPr>
            <a:xfrm>
              <a:off x="1210782" y="3142861"/>
              <a:ext cx="4608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96" name="Google Shape;4896;g18bca8171cb_0_39"/>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grpSp>
      <p:sp>
        <p:nvSpPr>
          <p:cNvPr id="4897" name="Google Shape;4897;g18bca8171cb_0_39"/>
          <p:cNvSpPr txBox="1">
            <a:spLocks noGrp="1"/>
          </p:cNvSpPr>
          <p:nvPr>
            <p:ph type="title"/>
          </p:nvPr>
        </p:nvSpPr>
        <p:spPr>
          <a:xfrm>
            <a:off x="720000" y="418198"/>
            <a:ext cx="77040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sz="2200">
                <a:solidFill>
                  <a:schemeClr val="dk2"/>
                </a:solidFill>
              </a:rPr>
              <a:t>ergonomics</a:t>
            </a:r>
            <a:endParaRPr sz="2500">
              <a:solidFill>
                <a:schemeClr val="dk2"/>
              </a:solidFill>
              <a:latin typeface="Cinzel ExtraBold"/>
              <a:ea typeface="Cinzel ExtraBold"/>
              <a:cs typeface="Cinzel ExtraBold"/>
              <a:sym typeface="Cinzel Extra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01"/>
        <p:cNvGrpSpPr/>
        <p:nvPr/>
      </p:nvGrpSpPr>
      <p:grpSpPr>
        <a:xfrm>
          <a:off x="0" y="0"/>
          <a:ext cx="0" cy="0"/>
          <a:chOff x="0" y="0"/>
          <a:chExt cx="0" cy="0"/>
        </a:xfrm>
      </p:grpSpPr>
      <p:sp>
        <p:nvSpPr>
          <p:cNvPr id="4902" name="Google Shape;4902;p18"/>
          <p:cNvSpPr txBox="1">
            <a:spLocks noGrp="1"/>
          </p:cNvSpPr>
          <p:nvPr>
            <p:ph type="title"/>
          </p:nvPr>
        </p:nvSpPr>
        <p:spPr>
          <a:xfrm>
            <a:off x="776400" y="2246000"/>
            <a:ext cx="4407300" cy="81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a:latin typeface="Cinzel ExtraBold"/>
                <a:ea typeface="Cinzel ExtraBold"/>
                <a:cs typeface="Cinzel ExtraBold"/>
                <a:sym typeface="Cinzel ExtraBold"/>
              </a:rPr>
              <a:t>Thank You</a:t>
            </a:r>
            <a:endParaRPr/>
          </a:p>
        </p:txBody>
      </p:sp>
      <p:grpSp>
        <p:nvGrpSpPr>
          <p:cNvPr id="4903" name="Google Shape;4903;p18"/>
          <p:cNvGrpSpPr/>
          <p:nvPr/>
        </p:nvGrpSpPr>
        <p:grpSpPr>
          <a:xfrm>
            <a:off x="5119075" y="894162"/>
            <a:ext cx="3087075" cy="3451188"/>
            <a:chOff x="5119075" y="894162"/>
            <a:chExt cx="3087075" cy="3451188"/>
          </a:xfrm>
        </p:grpSpPr>
        <p:sp>
          <p:nvSpPr>
            <p:cNvPr id="4904" name="Google Shape;4904;p18"/>
            <p:cNvSpPr/>
            <p:nvPr/>
          </p:nvSpPr>
          <p:spPr>
            <a:xfrm>
              <a:off x="5119075" y="2422775"/>
              <a:ext cx="3087075" cy="1922575"/>
            </a:xfrm>
            <a:custGeom>
              <a:avLst/>
              <a:gdLst/>
              <a:ahLst/>
              <a:cxnLst/>
              <a:rect l="l" t="t" r="r" b="b"/>
              <a:pathLst>
                <a:path w="123483" h="76903" extrusionOk="0">
                  <a:moveTo>
                    <a:pt x="0" y="55958"/>
                  </a:moveTo>
                  <a:lnTo>
                    <a:pt x="36576" y="34387"/>
                  </a:lnTo>
                  <a:lnTo>
                    <a:pt x="57834" y="8753"/>
                  </a:lnTo>
                  <a:lnTo>
                    <a:pt x="70964" y="0"/>
                  </a:lnTo>
                  <a:lnTo>
                    <a:pt x="123483" y="34387"/>
                  </a:lnTo>
                  <a:lnTo>
                    <a:pt x="97223" y="50018"/>
                  </a:lnTo>
                  <a:lnTo>
                    <a:pt x="52207" y="21570"/>
                  </a:lnTo>
                  <a:lnTo>
                    <a:pt x="38764" y="38451"/>
                  </a:lnTo>
                  <a:lnTo>
                    <a:pt x="40327" y="44704"/>
                  </a:lnTo>
                  <a:lnTo>
                    <a:pt x="63461" y="57834"/>
                  </a:lnTo>
                  <a:lnTo>
                    <a:pt x="31574" y="76903"/>
                  </a:lnTo>
                  <a:close/>
                </a:path>
              </a:pathLst>
            </a:custGeom>
            <a:solidFill>
              <a:srgbClr val="000000">
                <a:alpha val="13333"/>
              </a:srgbClr>
            </a:solidFill>
            <a:ln>
              <a:noFill/>
            </a:ln>
          </p:spPr>
        </p:sp>
        <p:pic>
          <p:nvPicPr>
            <p:cNvPr id="4905" name="Google Shape;4905;p18"/>
            <p:cNvPicPr preferRelativeResize="0"/>
            <p:nvPr/>
          </p:nvPicPr>
          <p:blipFill rotWithShape="1">
            <a:blip r:embed="rId3">
              <a:alphaModFix/>
            </a:blip>
            <a:srcRect/>
            <a:stretch/>
          </p:blipFill>
          <p:spPr>
            <a:xfrm flipH="1">
              <a:off x="5164524" y="894162"/>
              <a:ext cx="2938426" cy="3355175"/>
            </a:xfrm>
            <a:prstGeom prst="rect">
              <a:avLst/>
            </a:prstGeom>
            <a:noFill/>
            <a:ln>
              <a:noFill/>
            </a:ln>
          </p:spPr>
        </p:pic>
      </p:grpSp>
      <p:pic>
        <p:nvPicPr>
          <p:cNvPr id="4906" name="Google Shape;4906;p18"/>
          <p:cNvPicPr preferRelativeResize="0"/>
          <p:nvPr/>
        </p:nvPicPr>
        <p:blipFill rotWithShape="1">
          <a:blip r:embed="rId4">
            <a:alphaModFix/>
          </a:blip>
          <a:srcRect/>
          <a:stretch/>
        </p:blipFill>
        <p:spPr>
          <a:xfrm>
            <a:off x="6725754" y="3631209"/>
            <a:ext cx="661021" cy="572094"/>
          </a:xfrm>
          <a:prstGeom prst="rect">
            <a:avLst/>
          </a:prstGeom>
          <a:noFill/>
          <a:ln>
            <a:noFill/>
          </a:ln>
        </p:spPr>
      </p:pic>
      <p:grpSp>
        <p:nvGrpSpPr>
          <p:cNvPr id="4907" name="Google Shape;4907;p18"/>
          <p:cNvGrpSpPr/>
          <p:nvPr/>
        </p:nvGrpSpPr>
        <p:grpSpPr>
          <a:xfrm>
            <a:off x="7089025" y="3893074"/>
            <a:ext cx="590214" cy="559201"/>
            <a:chOff x="5582137" y="3881374"/>
            <a:chExt cx="590214" cy="559201"/>
          </a:xfrm>
        </p:grpSpPr>
        <p:sp>
          <p:nvSpPr>
            <p:cNvPr id="4908" name="Google Shape;4908;p18"/>
            <p:cNvSpPr/>
            <p:nvPr/>
          </p:nvSpPr>
          <p:spPr>
            <a:xfrm>
              <a:off x="5582137" y="4167561"/>
              <a:ext cx="590214" cy="273014"/>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09" name="Google Shape;4909;p18"/>
            <p:cNvPicPr preferRelativeResize="0"/>
            <p:nvPr/>
          </p:nvPicPr>
          <p:blipFill rotWithShape="1">
            <a:blip r:embed="rId5">
              <a:alphaModFix/>
            </a:blip>
            <a:srcRect/>
            <a:stretch/>
          </p:blipFill>
          <p:spPr>
            <a:xfrm>
              <a:off x="5621851" y="3881374"/>
              <a:ext cx="499229" cy="523825"/>
            </a:xfrm>
            <a:prstGeom prst="rect">
              <a:avLst/>
            </a:prstGeom>
            <a:noFill/>
            <a:ln>
              <a:noFill/>
            </a:ln>
          </p:spPr>
        </p:pic>
      </p:grpSp>
      <p:grpSp>
        <p:nvGrpSpPr>
          <p:cNvPr id="4910" name="Google Shape;4910;p18"/>
          <p:cNvGrpSpPr/>
          <p:nvPr/>
        </p:nvGrpSpPr>
        <p:grpSpPr>
          <a:xfrm>
            <a:off x="6615475" y="4012849"/>
            <a:ext cx="590214" cy="559201"/>
            <a:chOff x="5582137" y="3881374"/>
            <a:chExt cx="590214" cy="559201"/>
          </a:xfrm>
        </p:grpSpPr>
        <p:sp>
          <p:nvSpPr>
            <p:cNvPr id="4911" name="Google Shape;4911;p18"/>
            <p:cNvSpPr/>
            <p:nvPr/>
          </p:nvSpPr>
          <p:spPr>
            <a:xfrm>
              <a:off x="5582137" y="4167561"/>
              <a:ext cx="590214" cy="273014"/>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12" name="Google Shape;4912;p18"/>
            <p:cNvPicPr preferRelativeResize="0"/>
            <p:nvPr/>
          </p:nvPicPr>
          <p:blipFill rotWithShape="1">
            <a:blip r:embed="rId5">
              <a:alphaModFix/>
            </a:blip>
            <a:srcRect/>
            <a:stretch/>
          </p:blipFill>
          <p:spPr>
            <a:xfrm>
              <a:off x="5621851" y="3881374"/>
              <a:ext cx="499229" cy="523825"/>
            </a:xfrm>
            <a:prstGeom prst="rect">
              <a:avLst/>
            </a:prstGeom>
            <a:noFill/>
            <a:ln>
              <a:noFill/>
            </a:ln>
          </p:spPr>
        </p:pic>
      </p:grpSp>
      <p:grpSp>
        <p:nvGrpSpPr>
          <p:cNvPr id="4913" name="Google Shape;4913;p18"/>
          <p:cNvGrpSpPr/>
          <p:nvPr/>
        </p:nvGrpSpPr>
        <p:grpSpPr>
          <a:xfrm flipH="1">
            <a:off x="7825161" y="2736108"/>
            <a:ext cx="748002" cy="1600272"/>
            <a:chOff x="5378299" y="1323975"/>
            <a:chExt cx="1268875" cy="2714626"/>
          </a:xfrm>
        </p:grpSpPr>
        <p:sp>
          <p:nvSpPr>
            <p:cNvPr id="4914" name="Google Shape;4914;p18"/>
            <p:cNvSpPr/>
            <p:nvPr/>
          </p:nvSpPr>
          <p:spPr>
            <a:xfrm>
              <a:off x="5378299" y="3629700"/>
              <a:ext cx="1213000" cy="408603"/>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15" name="Google Shape;4915;p18"/>
            <p:cNvPicPr preferRelativeResize="0"/>
            <p:nvPr/>
          </p:nvPicPr>
          <p:blipFill rotWithShape="1">
            <a:blip r:embed="rId6">
              <a:alphaModFix/>
            </a:blip>
            <a:srcRect/>
            <a:stretch/>
          </p:blipFill>
          <p:spPr>
            <a:xfrm>
              <a:off x="5525849" y="1323975"/>
              <a:ext cx="1121325" cy="2714626"/>
            </a:xfrm>
            <a:prstGeom prst="rect">
              <a:avLst/>
            </a:prstGeom>
            <a:noFill/>
            <a:ln>
              <a:noFill/>
            </a:ln>
          </p:spPr>
        </p:pic>
      </p:grpSp>
      <p:grpSp>
        <p:nvGrpSpPr>
          <p:cNvPr id="4916" name="Google Shape;4916;p18"/>
          <p:cNvGrpSpPr/>
          <p:nvPr/>
        </p:nvGrpSpPr>
        <p:grpSpPr>
          <a:xfrm>
            <a:off x="5719265" y="3949834"/>
            <a:ext cx="408623" cy="612391"/>
            <a:chOff x="3262250" y="3852548"/>
            <a:chExt cx="1143000" cy="1712981"/>
          </a:xfrm>
        </p:grpSpPr>
        <p:sp>
          <p:nvSpPr>
            <p:cNvPr id="4917" name="Google Shape;4917;p18"/>
            <p:cNvSpPr/>
            <p:nvPr/>
          </p:nvSpPr>
          <p:spPr>
            <a:xfrm>
              <a:off x="3311788" y="5283199"/>
              <a:ext cx="1062197" cy="282330"/>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18" name="Google Shape;4918;p18"/>
            <p:cNvPicPr preferRelativeResize="0"/>
            <p:nvPr/>
          </p:nvPicPr>
          <p:blipFill rotWithShape="1">
            <a:blip r:embed="rId7">
              <a:alphaModFix/>
            </a:blip>
            <a:srcRect/>
            <a:stretch/>
          </p:blipFill>
          <p:spPr>
            <a:xfrm flipH="1">
              <a:off x="3262250" y="3852548"/>
              <a:ext cx="1143000" cy="1705060"/>
            </a:xfrm>
            <a:prstGeom prst="rect">
              <a:avLst/>
            </a:prstGeom>
            <a:noFill/>
            <a:ln>
              <a:noFill/>
            </a:ln>
          </p:spPr>
        </p:pic>
      </p:grpSp>
      <p:grpSp>
        <p:nvGrpSpPr>
          <p:cNvPr id="4919" name="Google Shape;4919;p18"/>
          <p:cNvGrpSpPr/>
          <p:nvPr/>
        </p:nvGrpSpPr>
        <p:grpSpPr>
          <a:xfrm>
            <a:off x="6051691" y="4110962"/>
            <a:ext cx="300485" cy="697634"/>
            <a:chOff x="4559750" y="3530463"/>
            <a:chExt cx="1351101" cy="3136846"/>
          </a:xfrm>
        </p:grpSpPr>
        <p:sp>
          <p:nvSpPr>
            <p:cNvPr id="4920" name="Google Shape;4920;p18"/>
            <p:cNvSpPr/>
            <p:nvPr/>
          </p:nvSpPr>
          <p:spPr>
            <a:xfrm>
              <a:off x="4559750" y="6255702"/>
              <a:ext cx="1351101" cy="411607"/>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21" name="Google Shape;4921;p18"/>
            <p:cNvPicPr preferRelativeResize="0"/>
            <p:nvPr/>
          </p:nvPicPr>
          <p:blipFill rotWithShape="1">
            <a:blip r:embed="rId8">
              <a:alphaModFix/>
            </a:blip>
            <a:srcRect/>
            <a:stretch/>
          </p:blipFill>
          <p:spPr>
            <a:xfrm>
              <a:off x="4663800" y="3530463"/>
              <a:ext cx="1143000" cy="3114675"/>
            </a:xfrm>
            <a:prstGeom prst="rect">
              <a:avLst/>
            </a:prstGeom>
            <a:noFill/>
            <a:ln>
              <a:noFill/>
            </a:ln>
          </p:spPr>
        </p:pic>
      </p:grpSp>
      <p:grpSp>
        <p:nvGrpSpPr>
          <p:cNvPr id="4922" name="Google Shape;4922;p18"/>
          <p:cNvGrpSpPr/>
          <p:nvPr/>
        </p:nvGrpSpPr>
        <p:grpSpPr>
          <a:xfrm>
            <a:off x="5457002" y="3816873"/>
            <a:ext cx="264284" cy="941013"/>
            <a:chOff x="6095088" y="2361050"/>
            <a:chExt cx="1257300" cy="4476750"/>
          </a:xfrm>
        </p:grpSpPr>
        <p:sp>
          <p:nvSpPr>
            <p:cNvPr id="4923" name="Google Shape;4923;p18"/>
            <p:cNvSpPr/>
            <p:nvPr/>
          </p:nvSpPr>
          <p:spPr>
            <a:xfrm>
              <a:off x="6227575" y="6486766"/>
              <a:ext cx="1048604" cy="319786"/>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24" name="Google Shape;4924;p18"/>
            <p:cNvPicPr preferRelativeResize="0"/>
            <p:nvPr/>
          </p:nvPicPr>
          <p:blipFill rotWithShape="1">
            <a:blip r:embed="rId9">
              <a:alphaModFix/>
            </a:blip>
            <a:srcRect/>
            <a:stretch/>
          </p:blipFill>
          <p:spPr>
            <a:xfrm>
              <a:off x="6095088" y="2361050"/>
              <a:ext cx="1257300" cy="4476750"/>
            </a:xfrm>
            <a:prstGeom prst="rect">
              <a:avLst/>
            </a:prstGeom>
            <a:noFill/>
            <a:ln>
              <a:noFill/>
            </a:ln>
          </p:spPr>
        </p:pic>
      </p:grpSp>
      <p:pic>
        <p:nvPicPr>
          <p:cNvPr id="4925" name="Google Shape;4925;p18"/>
          <p:cNvPicPr preferRelativeResize="0"/>
          <p:nvPr/>
        </p:nvPicPr>
        <p:blipFill rotWithShape="1">
          <a:blip r:embed="rId10">
            <a:alphaModFix/>
          </a:blip>
          <a:srcRect/>
          <a:stretch/>
        </p:blipFill>
        <p:spPr>
          <a:xfrm>
            <a:off x="1154577" y="361671"/>
            <a:ext cx="748000" cy="698479"/>
          </a:xfrm>
          <a:prstGeom prst="rect">
            <a:avLst/>
          </a:prstGeom>
          <a:noFill/>
          <a:ln>
            <a:noFill/>
          </a:ln>
        </p:spPr>
      </p:pic>
      <p:pic>
        <p:nvPicPr>
          <p:cNvPr id="4926" name="Google Shape;4926;p18"/>
          <p:cNvPicPr preferRelativeResize="0"/>
          <p:nvPr/>
        </p:nvPicPr>
        <p:blipFill rotWithShape="1">
          <a:blip r:embed="rId10">
            <a:alphaModFix/>
          </a:blip>
          <a:srcRect/>
          <a:stretch/>
        </p:blipFill>
        <p:spPr>
          <a:xfrm>
            <a:off x="7988002" y="361671"/>
            <a:ext cx="748000" cy="698479"/>
          </a:xfrm>
          <a:prstGeom prst="rect">
            <a:avLst/>
          </a:prstGeom>
          <a:noFill/>
          <a:ln>
            <a:noFill/>
          </a:ln>
        </p:spPr>
      </p:pic>
      <p:pic>
        <p:nvPicPr>
          <p:cNvPr id="4927" name="Google Shape;4927;p18"/>
          <p:cNvPicPr preferRelativeResize="0"/>
          <p:nvPr/>
        </p:nvPicPr>
        <p:blipFill rotWithShape="1">
          <a:blip r:embed="rId10">
            <a:alphaModFix/>
          </a:blip>
          <a:srcRect/>
          <a:stretch/>
        </p:blipFill>
        <p:spPr>
          <a:xfrm>
            <a:off x="3061576" y="1237975"/>
            <a:ext cx="440784" cy="411600"/>
          </a:xfrm>
          <a:prstGeom prst="rect">
            <a:avLst/>
          </a:prstGeom>
          <a:noFill/>
          <a:ln>
            <a:noFill/>
          </a:ln>
        </p:spPr>
      </p:pic>
      <p:pic>
        <p:nvPicPr>
          <p:cNvPr id="4928" name="Google Shape;4928;p18"/>
          <p:cNvPicPr preferRelativeResize="0"/>
          <p:nvPr/>
        </p:nvPicPr>
        <p:blipFill rotWithShape="1">
          <a:blip r:embed="rId10">
            <a:alphaModFix/>
          </a:blip>
          <a:srcRect/>
          <a:stretch/>
        </p:blipFill>
        <p:spPr>
          <a:xfrm>
            <a:off x="505913" y="894150"/>
            <a:ext cx="440784" cy="411600"/>
          </a:xfrm>
          <a:prstGeom prst="rect">
            <a:avLst/>
          </a:prstGeom>
          <a:noFill/>
          <a:ln>
            <a:noFill/>
          </a:ln>
        </p:spPr>
      </p:pic>
      <p:pic>
        <p:nvPicPr>
          <p:cNvPr id="4929" name="Google Shape;4929;p18"/>
          <p:cNvPicPr preferRelativeResize="0"/>
          <p:nvPr/>
        </p:nvPicPr>
        <p:blipFill rotWithShape="1">
          <a:blip r:embed="rId10">
            <a:alphaModFix/>
          </a:blip>
          <a:srcRect/>
          <a:stretch/>
        </p:blipFill>
        <p:spPr>
          <a:xfrm>
            <a:off x="8573151" y="1123375"/>
            <a:ext cx="440784" cy="41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5"/>
        <p:cNvGrpSpPr/>
        <p:nvPr/>
      </p:nvGrpSpPr>
      <p:grpSpPr>
        <a:xfrm>
          <a:off x="0" y="0"/>
          <a:ext cx="0" cy="0"/>
          <a:chOff x="0" y="0"/>
          <a:chExt cx="0" cy="0"/>
        </a:xfrm>
      </p:grpSpPr>
      <p:grpSp>
        <p:nvGrpSpPr>
          <p:cNvPr id="4686" name="Google Shape;4686;p2"/>
          <p:cNvGrpSpPr/>
          <p:nvPr/>
        </p:nvGrpSpPr>
        <p:grpSpPr>
          <a:xfrm>
            <a:off x="713204" y="408585"/>
            <a:ext cx="7717600" cy="609023"/>
            <a:chOff x="713050" y="3142861"/>
            <a:chExt cx="5567451" cy="502701"/>
          </a:xfrm>
        </p:grpSpPr>
        <p:sp>
          <p:nvSpPr>
            <p:cNvPr id="4687" name="Google Shape;4687;p2"/>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8" name="Google Shape;4688;p2"/>
            <p:cNvSpPr/>
            <p:nvPr/>
          </p:nvSpPr>
          <p:spPr>
            <a:xfrm>
              <a:off x="1210782" y="3142861"/>
              <a:ext cx="4608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9" name="Google Shape;4689;p2"/>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90" name="Google Shape;4690;p2"/>
          <p:cNvSpPr txBox="1">
            <a:spLocks noGrp="1"/>
          </p:cNvSpPr>
          <p:nvPr>
            <p:ph type="title"/>
          </p:nvPr>
        </p:nvSpPr>
        <p:spPr>
          <a:xfrm>
            <a:off x="720000" y="365760"/>
            <a:ext cx="77040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chemeClr val="dk2"/>
                </a:solidFill>
                <a:latin typeface="Cinzel Black"/>
                <a:ea typeface="Cinzel Black"/>
                <a:cs typeface="Cinzel Black"/>
                <a:sym typeface="Cinzel Black"/>
              </a:rPr>
              <a:t>GROUP MEMBERS</a:t>
            </a:r>
            <a:endParaRPr>
              <a:solidFill>
                <a:schemeClr val="dk2"/>
              </a:solidFill>
              <a:latin typeface="Cinzel Black"/>
              <a:ea typeface="Cinzel Black"/>
              <a:cs typeface="Cinzel Black"/>
              <a:sym typeface="Cinzel Black"/>
            </a:endParaRPr>
          </a:p>
        </p:txBody>
      </p:sp>
      <p:grpSp>
        <p:nvGrpSpPr>
          <p:cNvPr id="4691" name="Google Shape;4691;p2"/>
          <p:cNvGrpSpPr/>
          <p:nvPr/>
        </p:nvGrpSpPr>
        <p:grpSpPr>
          <a:xfrm>
            <a:off x="228594" y="2949362"/>
            <a:ext cx="1056393" cy="1908565"/>
            <a:chOff x="3074069" y="2899524"/>
            <a:chExt cx="1056393" cy="1908565"/>
          </a:xfrm>
        </p:grpSpPr>
        <p:sp>
          <p:nvSpPr>
            <p:cNvPr id="4692" name="Google Shape;4692;p2"/>
            <p:cNvSpPr/>
            <p:nvPr/>
          </p:nvSpPr>
          <p:spPr>
            <a:xfrm>
              <a:off x="3791142" y="4642217"/>
              <a:ext cx="339320" cy="165872"/>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3" name="Google Shape;4693;p2"/>
            <p:cNvSpPr/>
            <p:nvPr/>
          </p:nvSpPr>
          <p:spPr>
            <a:xfrm>
              <a:off x="3074069" y="4269025"/>
              <a:ext cx="747986" cy="365669"/>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94" name="Google Shape;4694;p2"/>
            <p:cNvPicPr preferRelativeResize="0"/>
            <p:nvPr/>
          </p:nvPicPr>
          <p:blipFill rotWithShape="1">
            <a:blip r:embed="rId3">
              <a:alphaModFix/>
            </a:blip>
            <a:srcRect/>
            <a:stretch/>
          </p:blipFill>
          <p:spPr>
            <a:xfrm>
              <a:off x="3097525" y="2899524"/>
              <a:ext cx="996225" cy="1890674"/>
            </a:xfrm>
            <a:prstGeom prst="rect">
              <a:avLst/>
            </a:prstGeom>
            <a:noFill/>
            <a:ln>
              <a:noFill/>
            </a:ln>
          </p:spPr>
        </p:pic>
      </p:grpSp>
      <p:grpSp>
        <p:nvGrpSpPr>
          <p:cNvPr id="4695" name="Google Shape;4695;p2"/>
          <p:cNvGrpSpPr/>
          <p:nvPr/>
        </p:nvGrpSpPr>
        <p:grpSpPr>
          <a:xfrm>
            <a:off x="7691875" y="3876500"/>
            <a:ext cx="1452131" cy="1106875"/>
            <a:chOff x="3205000" y="3811625"/>
            <a:chExt cx="1452131" cy="1106875"/>
          </a:xfrm>
        </p:grpSpPr>
        <p:sp>
          <p:nvSpPr>
            <p:cNvPr id="4696" name="Google Shape;4696;p2"/>
            <p:cNvSpPr/>
            <p:nvPr/>
          </p:nvSpPr>
          <p:spPr>
            <a:xfrm>
              <a:off x="3205000" y="4591412"/>
              <a:ext cx="1007481" cy="256747"/>
            </a:xfrm>
            <a:custGeom>
              <a:avLst/>
              <a:gdLst/>
              <a:ahLst/>
              <a:cxnLst/>
              <a:rect l="l" t="t" r="r" b="b"/>
              <a:pathLst>
                <a:path w="19771" h="11123" extrusionOk="0">
                  <a:moveTo>
                    <a:pt x="9896" y="1"/>
                  </a:moveTo>
                  <a:lnTo>
                    <a:pt x="9385" y="21"/>
                  </a:lnTo>
                  <a:lnTo>
                    <a:pt x="8873" y="42"/>
                  </a:lnTo>
                  <a:lnTo>
                    <a:pt x="8383" y="62"/>
                  </a:lnTo>
                  <a:lnTo>
                    <a:pt x="7892" y="124"/>
                  </a:lnTo>
                  <a:lnTo>
                    <a:pt x="7422" y="185"/>
                  </a:lnTo>
                  <a:lnTo>
                    <a:pt x="6952" y="267"/>
                  </a:lnTo>
                  <a:lnTo>
                    <a:pt x="6482" y="348"/>
                  </a:lnTo>
                  <a:lnTo>
                    <a:pt x="6032" y="451"/>
                  </a:lnTo>
                  <a:lnTo>
                    <a:pt x="5602" y="553"/>
                  </a:lnTo>
                  <a:lnTo>
                    <a:pt x="5173" y="676"/>
                  </a:lnTo>
                  <a:lnTo>
                    <a:pt x="4764" y="819"/>
                  </a:lnTo>
                  <a:lnTo>
                    <a:pt x="4355" y="962"/>
                  </a:lnTo>
                  <a:lnTo>
                    <a:pt x="3967" y="1105"/>
                  </a:lnTo>
                  <a:lnTo>
                    <a:pt x="3599" y="1268"/>
                  </a:lnTo>
                  <a:lnTo>
                    <a:pt x="3251" y="1452"/>
                  </a:lnTo>
                  <a:lnTo>
                    <a:pt x="2904" y="1636"/>
                  </a:lnTo>
                  <a:lnTo>
                    <a:pt x="2577" y="1820"/>
                  </a:lnTo>
                  <a:lnTo>
                    <a:pt x="2270" y="2025"/>
                  </a:lnTo>
                  <a:lnTo>
                    <a:pt x="1963" y="2250"/>
                  </a:lnTo>
                  <a:lnTo>
                    <a:pt x="1698" y="2454"/>
                  </a:lnTo>
                  <a:lnTo>
                    <a:pt x="1432" y="2679"/>
                  </a:lnTo>
                  <a:lnTo>
                    <a:pt x="1207" y="2924"/>
                  </a:lnTo>
                  <a:lnTo>
                    <a:pt x="982" y="3149"/>
                  </a:lnTo>
                  <a:lnTo>
                    <a:pt x="778" y="3395"/>
                  </a:lnTo>
                  <a:lnTo>
                    <a:pt x="614" y="3660"/>
                  </a:lnTo>
                  <a:lnTo>
                    <a:pt x="451" y="3906"/>
                  </a:lnTo>
                  <a:lnTo>
                    <a:pt x="328" y="4171"/>
                  </a:lnTo>
                  <a:lnTo>
                    <a:pt x="205" y="4458"/>
                  </a:lnTo>
                  <a:lnTo>
                    <a:pt x="123" y="4723"/>
                  </a:lnTo>
                  <a:lnTo>
                    <a:pt x="62" y="5010"/>
                  </a:lnTo>
                  <a:lnTo>
                    <a:pt x="21" y="5275"/>
                  </a:lnTo>
                  <a:lnTo>
                    <a:pt x="1" y="5562"/>
                  </a:lnTo>
                  <a:lnTo>
                    <a:pt x="21" y="5848"/>
                  </a:lnTo>
                  <a:lnTo>
                    <a:pt x="62" y="6134"/>
                  </a:lnTo>
                  <a:lnTo>
                    <a:pt x="123" y="6420"/>
                  </a:lnTo>
                  <a:lnTo>
                    <a:pt x="205" y="6686"/>
                  </a:lnTo>
                  <a:lnTo>
                    <a:pt x="328" y="6952"/>
                  </a:lnTo>
                  <a:lnTo>
                    <a:pt x="451" y="7218"/>
                  </a:lnTo>
                  <a:lnTo>
                    <a:pt x="614" y="7483"/>
                  </a:lnTo>
                  <a:lnTo>
                    <a:pt x="778" y="7729"/>
                  </a:lnTo>
                  <a:lnTo>
                    <a:pt x="982" y="7974"/>
                  </a:lnTo>
                  <a:lnTo>
                    <a:pt x="1207" y="8219"/>
                  </a:lnTo>
                  <a:lnTo>
                    <a:pt x="1432" y="8444"/>
                  </a:lnTo>
                  <a:lnTo>
                    <a:pt x="1698" y="8669"/>
                  </a:lnTo>
                  <a:lnTo>
                    <a:pt x="1963" y="8894"/>
                  </a:lnTo>
                  <a:lnTo>
                    <a:pt x="2270" y="9098"/>
                  </a:lnTo>
                  <a:lnTo>
                    <a:pt x="2577" y="9303"/>
                  </a:lnTo>
                  <a:lnTo>
                    <a:pt x="2904" y="9507"/>
                  </a:lnTo>
                  <a:lnTo>
                    <a:pt x="3251" y="9691"/>
                  </a:lnTo>
                  <a:lnTo>
                    <a:pt x="3599" y="9855"/>
                  </a:lnTo>
                  <a:lnTo>
                    <a:pt x="3967" y="10018"/>
                  </a:lnTo>
                  <a:lnTo>
                    <a:pt x="4355" y="10182"/>
                  </a:lnTo>
                  <a:lnTo>
                    <a:pt x="4764" y="10325"/>
                  </a:lnTo>
                  <a:lnTo>
                    <a:pt x="5173" y="10448"/>
                  </a:lnTo>
                  <a:lnTo>
                    <a:pt x="5602" y="10570"/>
                  </a:lnTo>
                  <a:lnTo>
                    <a:pt x="6032" y="10693"/>
                  </a:lnTo>
                  <a:lnTo>
                    <a:pt x="6482" y="10795"/>
                  </a:lnTo>
                  <a:lnTo>
                    <a:pt x="6952" y="10877"/>
                  </a:lnTo>
                  <a:lnTo>
                    <a:pt x="7422" y="10959"/>
                  </a:lnTo>
                  <a:lnTo>
                    <a:pt x="7892" y="11020"/>
                  </a:lnTo>
                  <a:lnTo>
                    <a:pt x="8383" y="11061"/>
                  </a:lnTo>
                  <a:lnTo>
                    <a:pt x="8873" y="11102"/>
                  </a:lnTo>
                  <a:lnTo>
                    <a:pt x="9385" y="11122"/>
                  </a:lnTo>
                  <a:lnTo>
                    <a:pt x="10386" y="11122"/>
                  </a:lnTo>
                  <a:lnTo>
                    <a:pt x="10897" y="11102"/>
                  </a:lnTo>
                  <a:lnTo>
                    <a:pt x="11388" y="11061"/>
                  </a:lnTo>
                  <a:lnTo>
                    <a:pt x="11879" y="11020"/>
                  </a:lnTo>
                  <a:lnTo>
                    <a:pt x="12349" y="10959"/>
                  </a:lnTo>
                  <a:lnTo>
                    <a:pt x="12819" y="10877"/>
                  </a:lnTo>
                  <a:lnTo>
                    <a:pt x="13289" y="10795"/>
                  </a:lnTo>
                  <a:lnTo>
                    <a:pt x="13739" y="10693"/>
                  </a:lnTo>
                  <a:lnTo>
                    <a:pt x="14168" y="10570"/>
                  </a:lnTo>
                  <a:lnTo>
                    <a:pt x="14598" y="10448"/>
                  </a:lnTo>
                  <a:lnTo>
                    <a:pt x="15007" y="10325"/>
                  </a:lnTo>
                  <a:lnTo>
                    <a:pt x="15416" y="10182"/>
                  </a:lnTo>
                  <a:lnTo>
                    <a:pt x="15804" y="10018"/>
                  </a:lnTo>
                  <a:lnTo>
                    <a:pt x="16172" y="9855"/>
                  </a:lnTo>
                  <a:lnTo>
                    <a:pt x="16519" y="9691"/>
                  </a:lnTo>
                  <a:lnTo>
                    <a:pt x="16867" y="9507"/>
                  </a:lnTo>
                  <a:lnTo>
                    <a:pt x="17194" y="9303"/>
                  </a:lnTo>
                  <a:lnTo>
                    <a:pt x="17501" y="9098"/>
                  </a:lnTo>
                  <a:lnTo>
                    <a:pt x="17807" y="8894"/>
                  </a:lnTo>
                  <a:lnTo>
                    <a:pt x="18073" y="8669"/>
                  </a:lnTo>
                  <a:lnTo>
                    <a:pt x="18339" y="8444"/>
                  </a:lnTo>
                  <a:lnTo>
                    <a:pt x="18564" y="8219"/>
                  </a:lnTo>
                  <a:lnTo>
                    <a:pt x="18789" y="7974"/>
                  </a:lnTo>
                  <a:lnTo>
                    <a:pt x="18993" y="7729"/>
                  </a:lnTo>
                  <a:lnTo>
                    <a:pt x="19157" y="7483"/>
                  </a:lnTo>
                  <a:lnTo>
                    <a:pt x="19320" y="7218"/>
                  </a:lnTo>
                  <a:lnTo>
                    <a:pt x="19463" y="6952"/>
                  </a:lnTo>
                  <a:lnTo>
                    <a:pt x="19566" y="6686"/>
                  </a:lnTo>
                  <a:lnTo>
                    <a:pt x="19647" y="6420"/>
                  </a:lnTo>
                  <a:lnTo>
                    <a:pt x="19709" y="6134"/>
                  </a:lnTo>
                  <a:lnTo>
                    <a:pt x="19750" y="5848"/>
                  </a:lnTo>
                  <a:lnTo>
                    <a:pt x="19770" y="5562"/>
                  </a:lnTo>
                  <a:lnTo>
                    <a:pt x="19750" y="5275"/>
                  </a:lnTo>
                  <a:lnTo>
                    <a:pt x="19709" y="5010"/>
                  </a:lnTo>
                  <a:lnTo>
                    <a:pt x="19647" y="4723"/>
                  </a:lnTo>
                  <a:lnTo>
                    <a:pt x="19566" y="4458"/>
                  </a:lnTo>
                  <a:lnTo>
                    <a:pt x="19463" y="4171"/>
                  </a:lnTo>
                  <a:lnTo>
                    <a:pt x="19320" y="3906"/>
                  </a:lnTo>
                  <a:lnTo>
                    <a:pt x="19157" y="3660"/>
                  </a:lnTo>
                  <a:lnTo>
                    <a:pt x="18993" y="3395"/>
                  </a:lnTo>
                  <a:lnTo>
                    <a:pt x="18789" y="3149"/>
                  </a:lnTo>
                  <a:lnTo>
                    <a:pt x="18564" y="2924"/>
                  </a:lnTo>
                  <a:lnTo>
                    <a:pt x="18339" y="2679"/>
                  </a:lnTo>
                  <a:lnTo>
                    <a:pt x="18073" y="2454"/>
                  </a:lnTo>
                  <a:lnTo>
                    <a:pt x="17807" y="2250"/>
                  </a:lnTo>
                  <a:lnTo>
                    <a:pt x="17501" y="2025"/>
                  </a:lnTo>
                  <a:lnTo>
                    <a:pt x="17194" y="1820"/>
                  </a:lnTo>
                  <a:lnTo>
                    <a:pt x="16867" y="1636"/>
                  </a:lnTo>
                  <a:lnTo>
                    <a:pt x="16519" y="1452"/>
                  </a:lnTo>
                  <a:lnTo>
                    <a:pt x="16172" y="1268"/>
                  </a:lnTo>
                  <a:lnTo>
                    <a:pt x="15804" y="1105"/>
                  </a:lnTo>
                  <a:lnTo>
                    <a:pt x="15416" y="962"/>
                  </a:lnTo>
                  <a:lnTo>
                    <a:pt x="15007" y="819"/>
                  </a:lnTo>
                  <a:lnTo>
                    <a:pt x="14598" y="676"/>
                  </a:lnTo>
                  <a:lnTo>
                    <a:pt x="14168" y="553"/>
                  </a:lnTo>
                  <a:lnTo>
                    <a:pt x="13739" y="451"/>
                  </a:lnTo>
                  <a:lnTo>
                    <a:pt x="13289" y="348"/>
                  </a:lnTo>
                  <a:lnTo>
                    <a:pt x="12819" y="267"/>
                  </a:lnTo>
                  <a:lnTo>
                    <a:pt x="12349" y="185"/>
                  </a:lnTo>
                  <a:lnTo>
                    <a:pt x="11879" y="124"/>
                  </a:lnTo>
                  <a:lnTo>
                    <a:pt x="11388" y="62"/>
                  </a:lnTo>
                  <a:lnTo>
                    <a:pt x="10897" y="42"/>
                  </a:lnTo>
                  <a:lnTo>
                    <a:pt x="10386" y="21"/>
                  </a:lnTo>
                  <a:lnTo>
                    <a:pt x="9896" y="1"/>
                  </a:lnTo>
                  <a:close/>
                </a:path>
              </a:pathLst>
            </a:custGeom>
            <a:solidFill>
              <a:srgbClr val="313131">
                <a:alpha val="1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97" name="Google Shape;4697;p2"/>
            <p:cNvPicPr preferRelativeResize="0"/>
            <p:nvPr/>
          </p:nvPicPr>
          <p:blipFill rotWithShape="1">
            <a:blip r:embed="rId4">
              <a:alphaModFix/>
            </a:blip>
            <a:srcRect/>
            <a:stretch/>
          </p:blipFill>
          <p:spPr>
            <a:xfrm>
              <a:off x="3361806" y="3811625"/>
              <a:ext cx="1295325" cy="1106875"/>
            </a:xfrm>
            <a:prstGeom prst="rect">
              <a:avLst/>
            </a:prstGeom>
            <a:noFill/>
            <a:ln>
              <a:noFill/>
            </a:ln>
          </p:spPr>
        </p:pic>
      </p:grpSp>
      <p:sp>
        <p:nvSpPr>
          <p:cNvPr id="4698" name="Google Shape;4698;p2"/>
          <p:cNvSpPr txBox="1"/>
          <p:nvPr/>
        </p:nvSpPr>
        <p:spPr>
          <a:xfrm>
            <a:off x="1689950" y="1379875"/>
            <a:ext cx="6211200" cy="147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 sz="2100" b="0" i="0" u="none" strike="noStrike" cap="none">
                <a:solidFill>
                  <a:srgbClr val="000000"/>
                </a:solidFill>
                <a:latin typeface="Cinzel"/>
                <a:ea typeface="Cinzel"/>
                <a:cs typeface="Cinzel"/>
                <a:sym typeface="Cinzel"/>
              </a:rPr>
              <a:t>20AG10040 - VANUMU PRANEETA</a:t>
            </a:r>
            <a:endParaRPr sz="2100" b="0" i="0" u="none" strike="noStrike" cap="none">
              <a:solidFill>
                <a:srgbClr val="000000"/>
              </a:solidFill>
              <a:latin typeface="Cinzel"/>
              <a:ea typeface="Cinzel"/>
              <a:cs typeface="Cinzel"/>
              <a:sym typeface="Cinzel"/>
            </a:endParaRPr>
          </a:p>
          <a:p>
            <a:pPr marL="0" marR="0" lvl="0" indent="0" algn="l" rtl="0">
              <a:lnSpc>
                <a:spcPct val="100000"/>
              </a:lnSpc>
              <a:spcBef>
                <a:spcPts val="0"/>
              </a:spcBef>
              <a:spcAft>
                <a:spcPts val="0"/>
              </a:spcAft>
              <a:buClr>
                <a:srgbClr val="000000"/>
              </a:buClr>
              <a:buSzPts val="2100"/>
              <a:buFont typeface="Arial"/>
              <a:buNone/>
            </a:pPr>
            <a:r>
              <a:rPr lang="en" sz="2100" b="0" i="0" u="none" strike="noStrike" cap="none">
                <a:solidFill>
                  <a:srgbClr val="000000"/>
                </a:solidFill>
                <a:latin typeface="Cinzel"/>
                <a:ea typeface="Cinzel"/>
                <a:cs typeface="Cinzel"/>
                <a:sym typeface="Cinzel"/>
              </a:rPr>
              <a:t>20AG30040 - YASH KUMAR SANTOSHI</a:t>
            </a:r>
            <a:endParaRPr sz="2100" b="0" i="0" u="none" strike="noStrike" cap="none">
              <a:solidFill>
                <a:srgbClr val="000000"/>
              </a:solidFill>
              <a:latin typeface="Cinzel"/>
              <a:ea typeface="Cinzel"/>
              <a:cs typeface="Cinzel"/>
              <a:sym typeface="Cinzel"/>
            </a:endParaRPr>
          </a:p>
          <a:p>
            <a:pPr marL="0" marR="0" lvl="0" indent="0" algn="l" rtl="0">
              <a:lnSpc>
                <a:spcPct val="100000"/>
              </a:lnSpc>
              <a:spcBef>
                <a:spcPts val="0"/>
              </a:spcBef>
              <a:spcAft>
                <a:spcPts val="0"/>
              </a:spcAft>
              <a:buClr>
                <a:srgbClr val="000000"/>
              </a:buClr>
              <a:buSzPts val="2100"/>
              <a:buFont typeface="Arial"/>
              <a:buNone/>
            </a:pPr>
            <a:r>
              <a:rPr lang="en" sz="2100" b="0" i="0" u="none" strike="noStrike" cap="none">
                <a:solidFill>
                  <a:srgbClr val="000000"/>
                </a:solidFill>
                <a:latin typeface="Cinzel"/>
                <a:ea typeface="Cinzel"/>
                <a:cs typeface="Cinzel"/>
                <a:sym typeface="Cinzel"/>
              </a:rPr>
              <a:t>20AG3EP10 - YOGEND</a:t>
            </a:r>
            <a:r>
              <a:rPr lang="en" sz="2100">
                <a:latin typeface="Cinzel"/>
                <a:ea typeface="Cinzel"/>
                <a:cs typeface="Cinzel"/>
                <a:sym typeface="Cinzel"/>
              </a:rPr>
              <a:t>ER</a:t>
            </a:r>
            <a:r>
              <a:rPr lang="en" sz="2100" b="0" i="0" u="none" strike="noStrike" cap="none">
                <a:solidFill>
                  <a:srgbClr val="000000"/>
                </a:solidFill>
                <a:latin typeface="Cinzel"/>
                <a:ea typeface="Cinzel"/>
                <a:cs typeface="Cinzel"/>
                <a:sym typeface="Cinzel"/>
              </a:rPr>
              <a:t> ARYA</a:t>
            </a:r>
            <a:endParaRPr sz="2100" b="0" i="0" u="none" strike="noStrike" cap="none">
              <a:solidFill>
                <a:srgbClr val="000000"/>
              </a:solidFill>
              <a:latin typeface="Cinzel"/>
              <a:ea typeface="Cinzel"/>
              <a:cs typeface="Cinzel"/>
              <a:sym typeface="Cinzel"/>
            </a:endParaRPr>
          </a:p>
          <a:p>
            <a:pPr marL="0" marR="0" lvl="0" indent="0" algn="l" rtl="0">
              <a:lnSpc>
                <a:spcPct val="100000"/>
              </a:lnSpc>
              <a:spcBef>
                <a:spcPts val="0"/>
              </a:spcBef>
              <a:spcAft>
                <a:spcPts val="0"/>
              </a:spcAft>
              <a:buClr>
                <a:srgbClr val="000000"/>
              </a:buClr>
              <a:buSzPts val="2100"/>
              <a:buFont typeface="Arial"/>
              <a:buNone/>
            </a:pPr>
            <a:r>
              <a:rPr lang="en" sz="2100" b="0" i="0" u="none" strike="noStrike" cap="none">
                <a:solidFill>
                  <a:srgbClr val="000000"/>
                </a:solidFill>
                <a:latin typeface="Cinzel"/>
                <a:ea typeface="Cinzel"/>
                <a:cs typeface="Cinzel"/>
                <a:sym typeface="Cinzel"/>
              </a:rPr>
              <a:t>20AG10029  - Peerzada Mohammed Rabet</a:t>
            </a:r>
            <a:endParaRPr sz="21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2"/>
        <p:cNvGrpSpPr/>
        <p:nvPr/>
      </p:nvGrpSpPr>
      <p:grpSpPr>
        <a:xfrm>
          <a:off x="0" y="0"/>
          <a:ext cx="0" cy="0"/>
          <a:chOff x="0" y="0"/>
          <a:chExt cx="0" cy="0"/>
        </a:xfrm>
      </p:grpSpPr>
      <p:grpSp>
        <p:nvGrpSpPr>
          <p:cNvPr id="4703" name="Google Shape;4703;p3"/>
          <p:cNvGrpSpPr/>
          <p:nvPr/>
        </p:nvGrpSpPr>
        <p:grpSpPr>
          <a:xfrm>
            <a:off x="713204" y="408585"/>
            <a:ext cx="7717600" cy="609023"/>
            <a:chOff x="713050" y="3142861"/>
            <a:chExt cx="5567451" cy="502701"/>
          </a:xfrm>
        </p:grpSpPr>
        <p:sp>
          <p:nvSpPr>
            <p:cNvPr id="4704" name="Google Shape;4704;p3"/>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5" name="Google Shape;4705;p3"/>
            <p:cNvSpPr/>
            <p:nvPr/>
          </p:nvSpPr>
          <p:spPr>
            <a:xfrm>
              <a:off x="1210782" y="3142861"/>
              <a:ext cx="4608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6" name="Google Shape;4706;p3"/>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07" name="Google Shape;4707;p3"/>
          <p:cNvSpPr/>
          <p:nvPr/>
        </p:nvSpPr>
        <p:spPr>
          <a:xfrm>
            <a:off x="1343799" y="2504561"/>
            <a:ext cx="624000" cy="553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4708" name="Google Shape;4708;p3"/>
          <p:cNvSpPr/>
          <p:nvPr/>
        </p:nvSpPr>
        <p:spPr>
          <a:xfrm>
            <a:off x="1343792" y="1824393"/>
            <a:ext cx="624000" cy="553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4709" name="Google Shape;4709;p3"/>
          <p:cNvSpPr/>
          <p:nvPr/>
        </p:nvSpPr>
        <p:spPr>
          <a:xfrm>
            <a:off x="1343792" y="1172551"/>
            <a:ext cx="624000" cy="553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4710" name="Google Shape;4710;p3"/>
          <p:cNvSpPr txBox="1">
            <a:spLocks noGrp="1"/>
          </p:cNvSpPr>
          <p:nvPr>
            <p:ph type="title" idx="6"/>
          </p:nvPr>
        </p:nvSpPr>
        <p:spPr>
          <a:xfrm>
            <a:off x="720000" y="365760"/>
            <a:ext cx="77040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a:solidFill>
                  <a:schemeClr val="dk2"/>
                </a:solidFill>
                <a:latin typeface="Cinzel ExtraBold"/>
                <a:ea typeface="Cinzel ExtraBold"/>
                <a:cs typeface="Cinzel ExtraBold"/>
                <a:sym typeface="Cinzel ExtraBold"/>
              </a:rPr>
              <a:t>MECHANICAL DESIGN APPROACH</a:t>
            </a:r>
            <a:endParaRPr>
              <a:solidFill>
                <a:schemeClr val="dk2"/>
              </a:solidFill>
              <a:latin typeface="Cinzel ExtraBold"/>
              <a:ea typeface="Cinzel ExtraBold"/>
              <a:cs typeface="Cinzel ExtraBold"/>
              <a:sym typeface="Cinzel ExtraBold"/>
            </a:endParaRPr>
          </a:p>
        </p:txBody>
      </p:sp>
      <p:sp>
        <p:nvSpPr>
          <p:cNvPr id="4711" name="Google Shape;4711;p3"/>
          <p:cNvSpPr txBox="1">
            <a:spLocks noGrp="1"/>
          </p:cNvSpPr>
          <p:nvPr>
            <p:ph type="title"/>
          </p:nvPr>
        </p:nvSpPr>
        <p:spPr>
          <a:xfrm>
            <a:off x="2013101" y="1382150"/>
            <a:ext cx="7131000" cy="295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500"/>
              <a:buNone/>
            </a:pPr>
            <a:r>
              <a:rPr lang="en" sz="1600"/>
              <a:t>Objective and Purpose of the Machine</a:t>
            </a:r>
            <a:endParaRPr sz="1600"/>
          </a:p>
        </p:txBody>
      </p:sp>
      <p:sp>
        <p:nvSpPr>
          <p:cNvPr id="4712" name="Google Shape;4712;p3"/>
          <p:cNvSpPr txBox="1">
            <a:spLocks noGrp="1"/>
          </p:cNvSpPr>
          <p:nvPr>
            <p:ph type="title" idx="7"/>
          </p:nvPr>
        </p:nvSpPr>
        <p:spPr>
          <a:xfrm>
            <a:off x="2013093" y="2041894"/>
            <a:ext cx="5042400" cy="295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500"/>
              <a:buNone/>
            </a:pPr>
            <a:r>
              <a:rPr lang="en" sz="1600"/>
              <a:t>Derivation of functional needs</a:t>
            </a:r>
            <a:endParaRPr sz="1600"/>
          </a:p>
        </p:txBody>
      </p:sp>
      <p:sp>
        <p:nvSpPr>
          <p:cNvPr id="4713" name="Google Shape;4713;p3"/>
          <p:cNvSpPr txBox="1">
            <a:spLocks noGrp="1"/>
          </p:cNvSpPr>
          <p:nvPr>
            <p:ph type="title" idx="4"/>
          </p:nvPr>
        </p:nvSpPr>
        <p:spPr>
          <a:xfrm>
            <a:off x="1321600" y="1301703"/>
            <a:ext cx="668400" cy="295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2000"/>
              <a:t>1.</a:t>
            </a:r>
            <a:endParaRPr sz="2000"/>
          </a:p>
        </p:txBody>
      </p:sp>
      <p:sp>
        <p:nvSpPr>
          <p:cNvPr id="4714" name="Google Shape;4714;p3"/>
          <p:cNvSpPr txBox="1">
            <a:spLocks noGrp="1"/>
          </p:cNvSpPr>
          <p:nvPr>
            <p:ph type="title" idx="14"/>
          </p:nvPr>
        </p:nvSpPr>
        <p:spPr>
          <a:xfrm>
            <a:off x="1321600" y="1967695"/>
            <a:ext cx="668400" cy="295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2000"/>
              <a:t>2.</a:t>
            </a:r>
            <a:endParaRPr sz="2000"/>
          </a:p>
        </p:txBody>
      </p:sp>
      <p:sp>
        <p:nvSpPr>
          <p:cNvPr id="4715" name="Google Shape;4715;p3"/>
          <p:cNvSpPr txBox="1">
            <a:spLocks noGrp="1"/>
          </p:cNvSpPr>
          <p:nvPr>
            <p:ph type="title" idx="5"/>
          </p:nvPr>
        </p:nvSpPr>
        <p:spPr>
          <a:xfrm flipH="1">
            <a:off x="4400676" y="1511853"/>
            <a:ext cx="668400" cy="295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2000"/>
              <a:t>2.</a:t>
            </a:r>
            <a:endParaRPr sz="2000"/>
          </a:p>
        </p:txBody>
      </p:sp>
      <p:sp>
        <p:nvSpPr>
          <p:cNvPr id="4716" name="Google Shape;4716;p3"/>
          <p:cNvSpPr txBox="1">
            <a:spLocks noGrp="1"/>
          </p:cNvSpPr>
          <p:nvPr>
            <p:ph type="title" idx="16"/>
          </p:nvPr>
        </p:nvSpPr>
        <p:spPr>
          <a:xfrm>
            <a:off x="2040563" y="2668719"/>
            <a:ext cx="5388600" cy="295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500"/>
              <a:buNone/>
            </a:pPr>
            <a:r>
              <a:rPr lang="en" sz="1600"/>
              <a:t>Approximate kinematic design</a:t>
            </a:r>
            <a:endParaRPr sz="1600"/>
          </a:p>
        </p:txBody>
      </p:sp>
      <p:sp>
        <p:nvSpPr>
          <p:cNvPr id="4717" name="Google Shape;4717;p3"/>
          <p:cNvSpPr txBox="1">
            <a:spLocks noGrp="1"/>
          </p:cNvSpPr>
          <p:nvPr>
            <p:ph type="title" idx="20"/>
          </p:nvPr>
        </p:nvSpPr>
        <p:spPr>
          <a:xfrm>
            <a:off x="1221075" y="3184688"/>
            <a:ext cx="668400" cy="295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2000"/>
              <a:t>3.</a:t>
            </a:r>
            <a:endParaRPr sz="2000"/>
          </a:p>
        </p:txBody>
      </p:sp>
      <p:sp>
        <p:nvSpPr>
          <p:cNvPr id="4718" name="Google Shape;4718;p3"/>
          <p:cNvSpPr/>
          <p:nvPr/>
        </p:nvSpPr>
        <p:spPr>
          <a:xfrm>
            <a:off x="1343811" y="3176699"/>
            <a:ext cx="624000" cy="553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4719" name="Google Shape;4719;p3"/>
          <p:cNvSpPr txBox="1">
            <a:spLocks noGrp="1"/>
          </p:cNvSpPr>
          <p:nvPr>
            <p:ph type="title" idx="16"/>
          </p:nvPr>
        </p:nvSpPr>
        <p:spPr>
          <a:xfrm>
            <a:off x="2098700" y="3312019"/>
            <a:ext cx="5388600" cy="295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500"/>
              <a:buNone/>
            </a:pPr>
            <a:r>
              <a:rPr lang="en" sz="1500"/>
              <a:t>Functional design analysis and approximation</a:t>
            </a:r>
            <a:endParaRPr sz="1500"/>
          </a:p>
        </p:txBody>
      </p:sp>
      <p:sp>
        <p:nvSpPr>
          <p:cNvPr id="4720" name="Google Shape;4720;p3"/>
          <p:cNvSpPr txBox="1">
            <a:spLocks noGrp="1"/>
          </p:cNvSpPr>
          <p:nvPr>
            <p:ph type="title" idx="20"/>
          </p:nvPr>
        </p:nvSpPr>
        <p:spPr>
          <a:xfrm>
            <a:off x="1321612" y="3305826"/>
            <a:ext cx="668400" cy="295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2000"/>
              <a:t>4.</a:t>
            </a:r>
            <a:endParaRPr sz="2000"/>
          </a:p>
        </p:txBody>
      </p:sp>
      <p:sp>
        <p:nvSpPr>
          <p:cNvPr id="4721" name="Google Shape;4721;p3"/>
          <p:cNvSpPr txBox="1">
            <a:spLocks noGrp="1"/>
          </p:cNvSpPr>
          <p:nvPr>
            <p:ph type="title" idx="20"/>
          </p:nvPr>
        </p:nvSpPr>
        <p:spPr>
          <a:xfrm>
            <a:off x="1321612" y="2633688"/>
            <a:ext cx="668400" cy="295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2000"/>
              <a:t>3.</a:t>
            </a:r>
            <a:endParaRPr sz="2000"/>
          </a:p>
        </p:txBody>
      </p:sp>
      <p:sp>
        <p:nvSpPr>
          <p:cNvPr id="4722" name="Google Shape;4722;p3"/>
          <p:cNvSpPr/>
          <p:nvPr/>
        </p:nvSpPr>
        <p:spPr>
          <a:xfrm>
            <a:off x="1343811" y="3848861"/>
            <a:ext cx="624000" cy="553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4723" name="Google Shape;4723;p3"/>
          <p:cNvSpPr/>
          <p:nvPr/>
        </p:nvSpPr>
        <p:spPr>
          <a:xfrm>
            <a:off x="1343811" y="4474886"/>
            <a:ext cx="624000" cy="553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4724" name="Google Shape;4724;p3"/>
          <p:cNvSpPr txBox="1">
            <a:spLocks noGrp="1"/>
          </p:cNvSpPr>
          <p:nvPr>
            <p:ph type="title" idx="20"/>
          </p:nvPr>
        </p:nvSpPr>
        <p:spPr>
          <a:xfrm>
            <a:off x="1321612" y="3978001"/>
            <a:ext cx="668400" cy="295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2000"/>
              <a:t>5.</a:t>
            </a:r>
            <a:endParaRPr sz="2000"/>
          </a:p>
        </p:txBody>
      </p:sp>
      <p:sp>
        <p:nvSpPr>
          <p:cNvPr id="4725" name="Google Shape;4725;p3"/>
          <p:cNvSpPr txBox="1">
            <a:spLocks noGrp="1"/>
          </p:cNvSpPr>
          <p:nvPr>
            <p:ph type="title" idx="16"/>
          </p:nvPr>
        </p:nvSpPr>
        <p:spPr>
          <a:xfrm>
            <a:off x="2098700" y="3977994"/>
            <a:ext cx="5388600" cy="295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500"/>
              <a:buNone/>
            </a:pPr>
            <a:r>
              <a:rPr lang="en" sz="1500"/>
              <a:t>DYNAMIC ANALYSIS</a:t>
            </a:r>
            <a:endParaRPr sz="1500"/>
          </a:p>
        </p:txBody>
      </p:sp>
      <p:sp>
        <p:nvSpPr>
          <p:cNvPr id="4726" name="Google Shape;4726;p3"/>
          <p:cNvSpPr txBox="1">
            <a:spLocks noGrp="1"/>
          </p:cNvSpPr>
          <p:nvPr>
            <p:ph type="title" idx="16"/>
          </p:nvPr>
        </p:nvSpPr>
        <p:spPr>
          <a:xfrm>
            <a:off x="2098700" y="4625989"/>
            <a:ext cx="5388600" cy="295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500"/>
              <a:buNone/>
            </a:pPr>
            <a:r>
              <a:rPr lang="en" sz="1600" dirty="0"/>
              <a:t>Ergonomics</a:t>
            </a:r>
            <a:endParaRPr sz="1600" dirty="0"/>
          </a:p>
        </p:txBody>
      </p:sp>
      <p:sp>
        <p:nvSpPr>
          <p:cNvPr id="4727" name="Google Shape;4727;p3"/>
          <p:cNvSpPr txBox="1">
            <a:spLocks noGrp="1"/>
          </p:cNvSpPr>
          <p:nvPr>
            <p:ph type="title" idx="20"/>
          </p:nvPr>
        </p:nvSpPr>
        <p:spPr>
          <a:xfrm>
            <a:off x="1321612" y="4604026"/>
            <a:ext cx="668400" cy="295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2000"/>
              <a:t>6.</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31"/>
        <p:cNvGrpSpPr/>
        <p:nvPr/>
      </p:nvGrpSpPr>
      <p:grpSpPr>
        <a:xfrm>
          <a:off x="0" y="0"/>
          <a:ext cx="0" cy="0"/>
          <a:chOff x="0" y="0"/>
          <a:chExt cx="0" cy="0"/>
        </a:xfrm>
      </p:grpSpPr>
      <p:sp>
        <p:nvSpPr>
          <p:cNvPr id="4732" name="Google Shape;4732;p4"/>
          <p:cNvSpPr txBox="1">
            <a:spLocks noGrp="1"/>
          </p:cNvSpPr>
          <p:nvPr>
            <p:ph type="subTitle" idx="1"/>
          </p:nvPr>
        </p:nvSpPr>
        <p:spPr>
          <a:xfrm>
            <a:off x="1126650" y="2219849"/>
            <a:ext cx="6890700" cy="9144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Char char="●"/>
            </a:pPr>
            <a:r>
              <a:rPr lang="en"/>
              <a:t>Minimum tillage must be followed by simultaneous ridging.</a:t>
            </a:r>
            <a:endParaRPr/>
          </a:p>
          <a:p>
            <a:pPr marL="457200" lvl="0" indent="-317500" algn="just" rtl="0">
              <a:lnSpc>
                <a:spcPct val="100000"/>
              </a:lnSpc>
              <a:spcBef>
                <a:spcPts val="0"/>
              </a:spcBef>
              <a:spcAft>
                <a:spcPts val="0"/>
              </a:spcAft>
              <a:buSzPts val="1400"/>
              <a:buChar char="●"/>
            </a:pPr>
            <a:r>
              <a:rPr lang="en"/>
              <a:t>Seeds should be placed in the soil at regular row to row and hill to hill spacing.</a:t>
            </a:r>
            <a:endParaRPr/>
          </a:p>
          <a:p>
            <a:pPr marL="457200" lvl="0" indent="-317500" algn="just" rtl="0">
              <a:lnSpc>
                <a:spcPct val="100000"/>
              </a:lnSpc>
              <a:spcBef>
                <a:spcPts val="0"/>
              </a:spcBef>
              <a:spcAft>
                <a:spcPts val="0"/>
              </a:spcAft>
              <a:buSzPts val="1400"/>
              <a:buChar char="●"/>
            </a:pPr>
            <a:r>
              <a:rPr lang="en"/>
              <a:t>One seed should be placed in one hill.</a:t>
            </a:r>
            <a:endParaRPr/>
          </a:p>
          <a:p>
            <a:pPr marL="457200" lvl="0" indent="-317500" algn="just" rtl="0">
              <a:lnSpc>
                <a:spcPct val="100000"/>
              </a:lnSpc>
              <a:spcBef>
                <a:spcPts val="0"/>
              </a:spcBef>
              <a:spcAft>
                <a:spcPts val="0"/>
              </a:spcAft>
              <a:buSzPts val="1400"/>
              <a:buChar char="●"/>
            </a:pPr>
            <a:r>
              <a:rPr lang="en"/>
              <a:t>The planter must have precise seed metering system for proper spacing of crop.</a:t>
            </a:r>
            <a:endParaRPr/>
          </a:p>
        </p:txBody>
      </p:sp>
      <p:sp>
        <p:nvSpPr>
          <p:cNvPr id="4733" name="Google Shape;4733;p4"/>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34" name="Google Shape;4734;p4"/>
          <p:cNvPicPr preferRelativeResize="0"/>
          <p:nvPr/>
        </p:nvPicPr>
        <p:blipFill rotWithShape="1">
          <a:blip r:embed="rId3">
            <a:alphaModFix/>
          </a:blip>
          <a:srcRect/>
          <a:stretch/>
        </p:blipFill>
        <p:spPr>
          <a:xfrm>
            <a:off x="3661171" y="343296"/>
            <a:ext cx="748000" cy="698479"/>
          </a:xfrm>
          <a:prstGeom prst="rect">
            <a:avLst/>
          </a:prstGeom>
          <a:noFill/>
          <a:ln>
            <a:noFill/>
          </a:ln>
        </p:spPr>
      </p:pic>
      <p:pic>
        <p:nvPicPr>
          <p:cNvPr id="4735" name="Google Shape;4735;p4"/>
          <p:cNvPicPr preferRelativeResize="0"/>
          <p:nvPr/>
        </p:nvPicPr>
        <p:blipFill rotWithShape="1">
          <a:blip r:embed="rId3">
            <a:alphaModFix/>
          </a:blip>
          <a:srcRect/>
          <a:stretch/>
        </p:blipFill>
        <p:spPr>
          <a:xfrm>
            <a:off x="4505220" y="808000"/>
            <a:ext cx="440784" cy="411600"/>
          </a:xfrm>
          <a:prstGeom prst="rect">
            <a:avLst/>
          </a:prstGeom>
          <a:noFill/>
          <a:ln>
            <a:noFill/>
          </a:ln>
        </p:spPr>
      </p:pic>
      <p:pic>
        <p:nvPicPr>
          <p:cNvPr id="4736" name="Google Shape;4736;p4"/>
          <p:cNvPicPr preferRelativeResize="0"/>
          <p:nvPr/>
        </p:nvPicPr>
        <p:blipFill rotWithShape="1">
          <a:blip r:embed="rId3">
            <a:alphaModFix/>
          </a:blip>
          <a:srcRect/>
          <a:stretch/>
        </p:blipFill>
        <p:spPr>
          <a:xfrm>
            <a:off x="5042045" y="630163"/>
            <a:ext cx="440784" cy="411600"/>
          </a:xfrm>
          <a:prstGeom prst="rect">
            <a:avLst/>
          </a:prstGeom>
          <a:noFill/>
          <a:ln>
            <a:noFill/>
          </a:ln>
        </p:spPr>
      </p:pic>
      <p:grpSp>
        <p:nvGrpSpPr>
          <p:cNvPr id="4737" name="Google Shape;4737;p4"/>
          <p:cNvGrpSpPr/>
          <p:nvPr/>
        </p:nvGrpSpPr>
        <p:grpSpPr>
          <a:xfrm>
            <a:off x="713204" y="1570373"/>
            <a:ext cx="7717600" cy="609023"/>
            <a:chOff x="713050" y="3142861"/>
            <a:chExt cx="5567451" cy="502701"/>
          </a:xfrm>
        </p:grpSpPr>
        <p:sp>
          <p:nvSpPr>
            <p:cNvPr id="4738" name="Google Shape;4738;p4"/>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739" name="Google Shape;4739;p4"/>
            <p:cNvSpPr/>
            <p:nvPr/>
          </p:nvSpPr>
          <p:spPr>
            <a:xfrm>
              <a:off x="1210782" y="3142861"/>
              <a:ext cx="4608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740" name="Google Shape;4740;p4"/>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grpSp>
      <p:sp>
        <p:nvSpPr>
          <p:cNvPr id="4741" name="Google Shape;4741;p4"/>
          <p:cNvSpPr txBox="1">
            <a:spLocks noGrp="1"/>
          </p:cNvSpPr>
          <p:nvPr>
            <p:ph type="title"/>
          </p:nvPr>
        </p:nvSpPr>
        <p:spPr>
          <a:xfrm>
            <a:off x="720000" y="1527547"/>
            <a:ext cx="77040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sz="2600">
                <a:solidFill>
                  <a:schemeClr val="dk2"/>
                </a:solidFill>
              </a:rPr>
              <a:t>Objective and purpose of the machine</a:t>
            </a:r>
            <a:endParaRPr sz="2900">
              <a:solidFill>
                <a:schemeClr val="dk2"/>
              </a:solidFill>
              <a:latin typeface="Cinzel ExtraBold"/>
              <a:ea typeface="Cinzel ExtraBold"/>
              <a:cs typeface="Cinzel ExtraBold"/>
              <a:sym typeface="Cinzel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45"/>
        <p:cNvGrpSpPr/>
        <p:nvPr/>
      </p:nvGrpSpPr>
      <p:grpSpPr>
        <a:xfrm>
          <a:off x="0" y="0"/>
          <a:ext cx="0" cy="0"/>
          <a:chOff x="0" y="0"/>
          <a:chExt cx="0" cy="0"/>
        </a:xfrm>
      </p:grpSpPr>
      <p:sp>
        <p:nvSpPr>
          <p:cNvPr id="4746" name="Google Shape;4746;p5"/>
          <p:cNvSpPr txBox="1">
            <a:spLocks noGrp="1"/>
          </p:cNvSpPr>
          <p:nvPr>
            <p:ph type="subTitle" idx="1"/>
          </p:nvPr>
        </p:nvSpPr>
        <p:spPr>
          <a:xfrm>
            <a:off x="1090100" y="1178349"/>
            <a:ext cx="6890700" cy="9144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Char char="●"/>
            </a:pPr>
            <a:r>
              <a:rPr lang="en"/>
              <a:t>Minimum tillage must be done maintaining the strip width of 20 cm followed by simultaneous ridging to form ridges at 40 cm width. This ensures the 60 cm row to row spacing.</a:t>
            </a:r>
            <a:endParaRPr/>
          </a:p>
          <a:p>
            <a:pPr marL="457200" lvl="0" indent="-317500" algn="just" rtl="0">
              <a:lnSpc>
                <a:spcPct val="100000"/>
              </a:lnSpc>
              <a:spcBef>
                <a:spcPts val="0"/>
              </a:spcBef>
              <a:spcAft>
                <a:spcPts val="0"/>
              </a:spcAft>
              <a:buSzPts val="1400"/>
              <a:buChar char="●"/>
            </a:pPr>
            <a:r>
              <a:rPr lang="en"/>
              <a:t>Seeds should be placed in the soil at regular row to row and hill to hill spacing. One seed should be placed in one hill.</a:t>
            </a:r>
            <a:endParaRPr/>
          </a:p>
          <a:p>
            <a:pPr marL="914400" lvl="1" indent="-317500" algn="just" rtl="0">
              <a:lnSpc>
                <a:spcPct val="100000"/>
              </a:lnSpc>
              <a:spcBef>
                <a:spcPts val="0"/>
              </a:spcBef>
              <a:spcAft>
                <a:spcPts val="0"/>
              </a:spcAft>
              <a:buSzPts val="1400"/>
              <a:buChar char="○"/>
            </a:pPr>
            <a:r>
              <a:rPr lang="en"/>
              <a:t>The seeds should be picked up from the hopper one-by-one and sent it for placement.</a:t>
            </a:r>
            <a:endParaRPr/>
          </a:p>
          <a:p>
            <a:pPr marL="457200" lvl="0" indent="-317500" algn="just" rtl="0">
              <a:lnSpc>
                <a:spcPct val="100000"/>
              </a:lnSpc>
              <a:spcBef>
                <a:spcPts val="0"/>
              </a:spcBef>
              <a:spcAft>
                <a:spcPts val="0"/>
              </a:spcAft>
              <a:buSzPts val="1400"/>
              <a:buChar char="●"/>
            </a:pPr>
            <a:r>
              <a:rPr lang="en"/>
              <a:t>Proper depth of placement must be maintained. Open the soil to a constant depth and place the seed and cover the seed with the soil by putting back the soil.</a:t>
            </a:r>
            <a:endParaRPr/>
          </a:p>
          <a:p>
            <a:pPr marL="0" lvl="0" indent="0" algn="just" rtl="0">
              <a:lnSpc>
                <a:spcPct val="100000"/>
              </a:lnSpc>
              <a:spcBef>
                <a:spcPts val="0"/>
              </a:spcBef>
              <a:spcAft>
                <a:spcPts val="0"/>
              </a:spcAft>
              <a:buSzPts val="1400"/>
              <a:buNone/>
            </a:pPr>
            <a:endParaRPr/>
          </a:p>
        </p:txBody>
      </p:sp>
      <p:sp>
        <p:nvSpPr>
          <p:cNvPr id="4747" name="Google Shape;4747;p5"/>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48" name="Google Shape;4748;p5"/>
          <p:cNvPicPr preferRelativeResize="0"/>
          <p:nvPr/>
        </p:nvPicPr>
        <p:blipFill rotWithShape="1">
          <a:blip r:embed="rId3">
            <a:alphaModFix/>
          </a:blip>
          <a:srcRect/>
          <a:stretch/>
        </p:blipFill>
        <p:spPr>
          <a:xfrm>
            <a:off x="3661171" y="343296"/>
            <a:ext cx="748000" cy="698479"/>
          </a:xfrm>
          <a:prstGeom prst="rect">
            <a:avLst/>
          </a:prstGeom>
          <a:noFill/>
          <a:ln>
            <a:noFill/>
          </a:ln>
        </p:spPr>
      </p:pic>
      <p:pic>
        <p:nvPicPr>
          <p:cNvPr id="4749" name="Google Shape;4749;p5"/>
          <p:cNvPicPr preferRelativeResize="0"/>
          <p:nvPr/>
        </p:nvPicPr>
        <p:blipFill rotWithShape="1">
          <a:blip r:embed="rId3">
            <a:alphaModFix/>
          </a:blip>
          <a:srcRect/>
          <a:stretch/>
        </p:blipFill>
        <p:spPr>
          <a:xfrm>
            <a:off x="4505220" y="808000"/>
            <a:ext cx="440784" cy="411600"/>
          </a:xfrm>
          <a:prstGeom prst="rect">
            <a:avLst/>
          </a:prstGeom>
          <a:noFill/>
          <a:ln>
            <a:noFill/>
          </a:ln>
        </p:spPr>
      </p:pic>
      <p:pic>
        <p:nvPicPr>
          <p:cNvPr id="4750" name="Google Shape;4750;p5"/>
          <p:cNvPicPr preferRelativeResize="0"/>
          <p:nvPr/>
        </p:nvPicPr>
        <p:blipFill rotWithShape="1">
          <a:blip r:embed="rId3">
            <a:alphaModFix/>
          </a:blip>
          <a:srcRect/>
          <a:stretch/>
        </p:blipFill>
        <p:spPr>
          <a:xfrm>
            <a:off x="5042045" y="630163"/>
            <a:ext cx="440784" cy="411600"/>
          </a:xfrm>
          <a:prstGeom prst="rect">
            <a:avLst/>
          </a:prstGeom>
          <a:noFill/>
          <a:ln>
            <a:noFill/>
          </a:ln>
        </p:spPr>
      </p:pic>
      <p:grpSp>
        <p:nvGrpSpPr>
          <p:cNvPr id="4751" name="Google Shape;4751;p5"/>
          <p:cNvGrpSpPr/>
          <p:nvPr/>
        </p:nvGrpSpPr>
        <p:grpSpPr>
          <a:xfrm>
            <a:off x="713204" y="388010"/>
            <a:ext cx="7717600" cy="609023"/>
            <a:chOff x="713050" y="3142861"/>
            <a:chExt cx="5567451" cy="502701"/>
          </a:xfrm>
        </p:grpSpPr>
        <p:sp>
          <p:nvSpPr>
            <p:cNvPr id="4752" name="Google Shape;4752;p5"/>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753" name="Google Shape;4753;p5"/>
            <p:cNvSpPr/>
            <p:nvPr/>
          </p:nvSpPr>
          <p:spPr>
            <a:xfrm>
              <a:off x="1210782" y="3142861"/>
              <a:ext cx="4608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754" name="Google Shape;4754;p5"/>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grpSp>
      <p:sp>
        <p:nvSpPr>
          <p:cNvPr id="4755" name="Google Shape;4755;p5"/>
          <p:cNvSpPr txBox="1">
            <a:spLocks noGrp="1"/>
          </p:cNvSpPr>
          <p:nvPr>
            <p:ph type="title"/>
          </p:nvPr>
        </p:nvSpPr>
        <p:spPr>
          <a:xfrm>
            <a:off x="720000" y="418198"/>
            <a:ext cx="77040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sz="2600">
                <a:solidFill>
                  <a:schemeClr val="dk2"/>
                </a:solidFill>
              </a:rPr>
              <a:t>Derivation of functional needs</a:t>
            </a:r>
            <a:endParaRPr sz="2900">
              <a:solidFill>
                <a:schemeClr val="dk2"/>
              </a:solidFill>
              <a:latin typeface="Cinzel ExtraBold"/>
              <a:ea typeface="Cinzel ExtraBold"/>
              <a:cs typeface="Cinzel ExtraBold"/>
              <a:sym typeface="Cinzel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59"/>
        <p:cNvGrpSpPr/>
        <p:nvPr/>
      </p:nvGrpSpPr>
      <p:grpSpPr>
        <a:xfrm>
          <a:off x="0" y="0"/>
          <a:ext cx="0" cy="0"/>
          <a:chOff x="0" y="0"/>
          <a:chExt cx="0" cy="0"/>
        </a:xfrm>
      </p:grpSpPr>
      <p:sp>
        <p:nvSpPr>
          <p:cNvPr id="4760" name="Google Shape;4760;g18bca8171cb_0_82"/>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61" name="Google Shape;4761;g18bca8171cb_0_82"/>
          <p:cNvPicPr preferRelativeResize="0"/>
          <p:nvPr/>
        </p:nvPicPr>
        <p:blipFill rotWithShape="1">
          <a:blip r:embed="rId3">
            <a:alphaModFix/>
          </a:blip>
          <a:srcRect/>
          <a:stretch/>
        </p:blipFill>
        <p:spPr>
          <a:xfrm>
            <a:off x="3661171" y="343296"/>
            <a:ext cx="748000" cy="698479"/>
          </a:xfrm>
          <a:prstGeom prst="rect">
            <a:avLst/>
          </a:prstGeom>
          <a:noFill/>
          <a:ln>
            <a:noFill/>
          </a:ln>
        </p:spPr>
      </p:pic>
      <p:pic>
        <p:nvPicPr>
          <p:cNvPr id="4762" name="Google Shape;4762;g18bca8171cb_0_82"/>
          <p:cNvPicPr preferRelativeResize="0"/>
          <p:nvPr/>
        </p:nvPicPr>
        <p:blipFill rotWithShape="1">
          <a:blip r:embed="rId3">
            <a:alphaModFix/>
          </a:blip>
          <a:srcRect/>
          <a:stretch/>
        </p:blipFill>
        <p:spPr>
          <a:xfrm>
            <a:off x="4505220" y="808000"/>
            <a:ext cx="440784" cy="411600"/>
          </a:xfrm>
          <a:prstGeom prst="rect">
            <a:avLst/>
          </a:prstGeom>
          <a:noFill/>
          <a:ln>
            <a:noFill/>
          </a:ln>
        </p:spPr>
      </p:pic>
      <p:pic>
        <p:nvPicPr>
          <p:cNvPr id="4763" name="Google Shape;4763;g18bca8171cb_0_82"/>
          <p:cNvPicPr preferRelativeResize="0"/>
          <p:nvPr/>
        </p:nvPicPr>
        <p:blipFill rotWithShape="1">
          <a:blip r:embed="rId3">
            <a:alphaModFix/>
          </a:blip>
          <a:srcRect/>
          <a:stretch/>
        </p:blipFill>
        <p:spPr>
          <a:xfrm>
            <a:off x="5042045" y="630163"/>
            <a:ext cx="440784" cy="411600"/>
          </a:xfrm>
          <a:prstGeom prst="rect">
            <a:avLst/>
          </a:prstGeom>
          <a:noFill/>
          <a:ln>
            <a:noFill/>
          </a:ln>
        </p:spPr>
      </p:pic>
      <p:grpSp>
        <p:nvGrpSpPr>
          <p:cNvPr id="4764" name="Google Shape;4764;g18bca8171cb_0_82"/>
          <p:cNvGrpSpPr/>
          <p:nvPr/>
        </p:nvGrpSpPr>
        <p:grpSpPr>
          <a:xfrm>
            <a:off x="713204" y="388005"/>
            <a:ext cx="7717601" cy="609022"/>
            <a:chOff x="713050" y="3142861"/>
            <a:chExt cx="5567451" cy="502701"/>
          </a:xfrm>
        </p:grpSpPr>
        <p:sp>
          <p:nvSpPr>
            <p:cNvPr id="4765" name="Google Shape;4765;g18bca8171cb_0_82"/>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766" name="Google Shape;4766;g18bca8171cb_0_82"/>
            <p:cNvSpPr/>
            <p:nvPr/>
          </p:nvSpPr>
          <p:spPr>
            <a:xfrm>
              <a:off x="1210782" y="3142861"/>
              <a:ext cx="4608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767" name="Google Shape;4767;g18bca8171cb_0_82"/>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grpSp>
      <p:sp>
        <p:nvSpPr>
          <p:cNvPr id="4768" name="Google Shape;4768;g18bca8171cb_0_82"/>
          <p:cNvSpPr txBox="1">
            <a:spLocks noGrp="1"/>
          </p:cNvSpPr>
          <p:nvPr>
            <p:ph type="title"/>
          </p:nvPr>
        </p:nvSpPr>
        <p:spPr>
          <a:xfrm>
            <a:off x="720000" y="418198"/>
            <a:ext cx="77040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sz="2200">
                <a:solidFill>
                  <a:schemeClr val="dk2"/>
                </a:solidFill>
              </a:rPr>
              <a:t>Functional design</a:t>
            </a:r>
            <a:endParaRPr sz="2500">
              <a:solidFill>
                <a:schemeClr val="dk2"/>
              </a:solidFill>
              <a:latin typeface="Cinzel ExtraBold"/>
              <a:ea typeface="Cinzel ExtraBold"/>
              <a:cs typeface="Cinzel ExtraBold"/>
              <a:sym typeface="Cinzel ExtraBold"/>
            </a:endParaRPr>
          </a:p>
        </p:txBody>
      </p:sp>
      <p:pic>
        <p:nvPicPr>
          <p:cNvPr id="4769" name="Google Shape;4769;g18bca8171cb_0_82"/>
          <p:cNvPicPr preferRelativeResize="0"/>
          <p:nvPr/>
        </p:nvPicPr>
        <p:blipFill>
          <a:blip r:embed="rId4">
            <a:alphaModFix/>
          </a:blip>
          <a:stretch>
            <a:fillRect/>
          </a:stretch>
        </p:blipFill>
        <p:spPr>
          <a:xfrm>
            <a:off x="1187800" y="1133775"/>
            <a:ext cx="6462075" cy="3900750"/>
          </a:xfrm>
          <a:prstGeom prst="rect">
            <a:avLst/>
          </a:prstGeom>
          <a:noFill/>
          <a:ln>
            <a:noFill/>
          </a:ln>
        </p:spPr>
      </p:pic>
      <p:sp>
        <p:nvSpPr>
          <p:cNvPr id="4770" name="Google Shape;4770;g18bca8171cb_0_82"/>
          <p:cNvSpPr txBox="1"/>
          <p:nvPr/>
        </p:nvSpPr>
        <p:spPr>
          <a:xfrm>
            <a:off x="2804725" y="1133775"/>
            <a:ext cx="11835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Comic Sans MS"/>
                <a:ea typeface="Comic Sans MS"/>
                <a:cs typeface="Comic Sans MS"/>
                <a:sym typeface="Comic Sans MS"/>
              </a:rPr>
              <a:t>Seed box</a:t>
            </a:r>
            <a:endParaRPr sz="400">
              <a:latin typeface="Comic Sans MS"/>
              <a:ea typeface="Comic Sans MS"/>
              <a:cs typeface="Comic Sans MS"/>
              <a:sym typeface="Comic Sans MS"/>
            </a:endParaRPr>
          </a:p>
        </p:txBody>
      </p:sp>
      <p:cxnSp>
        <p:nvCxnSpPr>
          <p:cNvPr id="4771" name="Google Shape;4771;g18bca8171cb_0_82"/>
          <p:cNvCxnSpPr/>
          <p:nvPr/>
        </p:nvCxnSpPr>
        <p:spPr>
          <a:xfrm rot="10800000">
            <a:off x="3112300" y="1416375"/>
            <a:ext cx="396000" cy="214500"/>
          </a:xfrm>
          <a:prstGeom prst="straightConnector1">
            <a:avLst/>
          </a:prstGeom>
          <a:noFill/>
          <a:ln w="9525" cap="flat" cmpd="sng">
            <a:solidFill>
              <a:schemeClr val="lt1"/>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75"/>
        <p:cNvGrpSpPr/>
        <p:nvPr/>
      </p:nvGrpSpPr>
      <p:grpSpPr>
        <a:xfrm>
          <a:off x="0" y="0"/>
          <a:ext cx="0" cy="0"/>
          <a:chOff x="0" y="0"/>
          <a:chExt cx="0" cy="0"/>
        </a:xfrm>
      </p:grpSpPr>
      <p:sp>
        <p:nvSpPr>
          <p:cNvPr id="4776" name="Google Shape;4776;p6"/>
          <p:cNvSpPr txBox="1">
            <a:spLocks noGrp="1"/>
          </p:cNvSpPr>
          <p:nvPr>
            <p:ph type="subTitle" idx="1"/>
          </p:nvPr>
        </p:nvSpPr>
        <p:spPr>
          <a:xfrm>
            <a:off x="1090100" y="1178349"/>
            <a:ext cx="6890700" cy="9144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Char char="●"/>
            </a:pPr>
            <a:r>
              <a:rPr lang="en"/>
              <a:t>Functioning</a:t>
            </a:r>
            <a:endParaRPr/>
          </a:p>
          <a:p>
            <a:pPr marL="457200" lvl="0" indent="-317500" algn="just" rtl="0">
              <a:lnSpc>
                <a:spcPct val="100000"/>
              </a:lnSpc>
              <a:spcBef>
                <a:spcPts val="0"/>
              </a:spcBef>
              <a:spcAft>
                <a:spcPts val="0"/>
              </a:spcAft>
              <a:buSzPts val="1400"/>
              <a:buChar char="●"/>
            </a:pPr>
            <a:r>
              <a:rPr lang="en"/>
              <a:t>Theoretical analysis and calculation</a:t>
            </a:r>
            <a:endParaRPr/>
          </a:p>
          <a:p>
            <a:pPr marL="457200" lvl="0" indent="-317500" algn="just" rtl="0">
              <a:lnSpc>
                <a:spcPct val="100000"/>
              </a:lnSpc>
              <a:spcBef>
                <a:spcPts val="0"/>
              </a:spcBef>
              <a:spcAft>
                <a:spcPts val="0"/>
              </a:spcAft>
              <a:buSzPts val="1400"/>
              <a:buChar char="●"/>
            </a:pPr>
            <a:r>
              <a:rPr lang="en"/>
              <a:t>Agrotechnical requirements</a:t>
            </a:r>
            <a:endParaRPr/>
          </a:p>
          <a:p>
            <a:pPr marL="0" lvl="0" indent="0" algn="just" rtl="0">
              <a:lnSpc>
                <a:spcPct val="100000"/>
              </a:lnSpc>
              <a:spcBef>
                <a:spcPts val="0"/>
              </a:spcBef>
              <a:spcAft>
                <a:spcPts val="0"/>
              </a:spcAft>
              <a:buSzPts val="1400"/>
              <a:buNone/>
            </a:pPr>
            <a:r>
              <a:rPr lang="en"/>
              <a:t>Units of till plant system equipment:</a:t>
            </a:r>
            <a:endParaRPr/>
          </a:p>
          <a:p>
            <a:pPr marL="457200" lvl="0" indent="-317500" algn="just" rtl="0">
              <a:lnSpc>
                <a:spcPct val="100000"/>
              </a:lnSpc>
              <a:spcBef>
                <a:spcPts val="0"/>
              </a:spcBef>
              <a:spcAft>
                <a:spcPts val="0"/>
              </a:spcAft>
              <a:buSzPts val="1400"/>
              <a:buChar char="●"/>
            </a:pPr>
            <a:r>
              <a:rPr lang="en"/>
              <a:t>Hopper</a:t>
            </a:r>
            <a:endParaRPr/>
          </a:p>
          <a:p>
            <a:pPr marL="457200" lvl="0" indent="-317500" algn="just" rtl="0">
              <a:lnSpc>
                <a:spcPct val="100000"/>
              </a:lnSpc>
              <a:spcBef>
                <a:spcPts val="0"/>
              </a:spcBef>
              <a:spcAft>
                <a:spcPts val="0"/>
              </a:spcAft>
              <a:buSzPts val="1400"/>
              <a:buChar char="●"/>
            </a:pPr>
            <a:r>
              <a:rPr lang="en"/>
              <a:t>Seed metering and delivery system</a:t>
            </a:r>
            <a:endParaRPr/>
          </a:p>
          <a:p>
            <a:pPr marL="457200" lvl="0" indent="-317500" algn="just" rtl="0">
              <a:lnSpc>
                <a:spcPct val="100000"/>
              </a:lnSpc>
              <a:spcBef>
                <a:spcPts val="0"/>
              </a:spcBef>
              <a:spcAft>
                <a:spcPts val="0"/>
              </a:spcAft>
              <a:buSzPts val="1400"/>
              <a:buChar char="●"/>
            </a:pPr>
            <a:r>
              <a:rPr lang="en"/>
              <a:t>Inverted T type furrow opener</a:t>
            </a:r>
            <a:endParaRPr/>
          </a:p>
          <a:p>
            <a:pPr marL="457200" lvl="0" indent="-317500" algn="just" rtl="0">
              <a:lnSpc>
                <a:spcPct val="100000"/>
              </a:lnSpc>
              <a:spcBef>
                <a:spcPts val="0"/>
              </a:spcBef>
              <a:spcAft>
                <a:spcPts val="0"/>
              </a:spcAft>
              <a:buSzPts val="1400"/>
              <a:buChar char="●"/>
            </a:pPr>
            <a:r>
              <a:rPr lang="en"/>
              <a:t>Drive Wheel</a:t>
            </a:r>
            <a:endParaRPr/>
          </a:p>
          <a:p>
            <a:pPr marL="0" lvl="0" indent="0" algn="just" rtl="0">
              <a:lnSpc>
                <a:spcPct val="100000"/>
              </a:lnSpc>
              <a:spcBef>
                <a:spcPts val="0"/>
              </a:spcBef>
              <a:spcAft>
                <a:spcPts val="0"/>
              </a:spcAft>
              <a:buSzPts val="1400"/>
              <a:buNone/>
            </a:pPr>
            <a:endParaRPr/>
          </a:p>
          <a:p>
            <a:pPr marL="0" lvl="0" indent="0" algn="just" rtl="0">
              <a:lnSpc>
                <a:spcPct val="100000"/>
              </a:lnSpc>
              <a:spcBef>
                <a:spcPts val="0"/>
              </a:spcBef>
              <a:spcAft>
                <a:spcPts val="0"/>
              </a:spcAft>
              <a:buSzPts val="1400"/>
              <a:buNone/>
            </a:pPr>
            <a:r>
              <a:rPr lang="en"/>
              <a:t>Seed Dimensions:</a:t>
            </a:r>
            <a:endParaRPr/>
          </a:p>
          <a:p>
            <a:pPr marL="457200" lvl="0" indent="-317500" algn="just" rtl="0">
              <a:lnSpc>
                <a:spcPct val="100000"/>
              </a:lnSpc>
              <a:spcBef>
                <a:spcPts val="0"/>
              </a:spcBef>
              <a:spcAft>
                <a:spcPts val="0"/>
              </a:spcAft>
              <a:buSzPts val="1400"/>
              <a:buChar char="●"/>
            </a:pPr>
            <a:r>
              <a:rPr lang="en"/>
              <a:t>Cotton seed size is </a:t>
            </a:r>
            <a:r>
              <a:rPr lang="en" b="1"/>
              <a:t>3.5-10 mm</a:t>
            </a:r>
            <a:r>
              <a:rPr lang="en"/>
              <a:t> on an average.</a:t>
            </a:r>
            <a:endParaRPr/>
          </a:p>
          <a:p>
            <a:pPr marL="457200" lvl="0" indent="-317500" algn="just" rtl="0">
              <a:lnSpc>
                <a:spcPct val="100000"/>
              </a:lnSpc>
              <a:spcBef>
                <a:spcPts val="0"/>
              </a:spcBef>
              <a:spcAft>
                <a:spcPts val="0"/>
              </a:spcAft>
              <a:buSzPts val="1400"/>
              <a:buChar char="●"/>
            </a:pPr>
            <a:r>
              <a:rPr lang="en"/>
              <a:t>Cotton seed weight is </a:t>
            </a:r>
            <a:r>
              <a:rPr lang="en" b="1"/>
              <a:t>100 mg/seed</a:t>
            </a:r>
            <a:r>
              <a:rPr lang="en"/>
              <a:t> on an average.</a:t>
            </a:r>
            <a:endParaRPr/>
          </a:p>
        </p:txBody>
      </p:sp>
      <p:sp>
        <p:nvSpPr>
          <p:cNvPr id="4777" name="Google Shape;4777;p6"/>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78" name="Google Shape;4778;p6"/>
          <p:cNvPicPr preferRelativeResize="0"/>
          <p:nvPr/>
        </p:nvPicPr>
        <p:blipFill rotWithShape="1">
          <a:blip r:embed="rId3">
            <a:alphaModFix/>
          </a:blip>
          <a:srcRect/>
          <a:stretch/>
        </p:blipFill>
        <p:spPr>
          <a:xfrm>
            <a:off x="3661171" y="343296"/>
            <a:ext cx="748000" cy="698479"/>
          </a:xfrm>
          <a:prstGeom prst="rect">
            <a:avLst/>
          </a:prstGeom>
          <a:noFill/>
          <a:ln>
            <a:noFill/>
          </a:ln>
        </p:spPr>
      </p:pic>
      <p:pic>
        <p:nvPicPr>
          <p:cNvPr id="4779" name="Google Shape;4779;p6"/>
          <p:cNvPicPr preferRelativeResize="0"/>
          <p:nvPr/>
        </p:nvPicPr>
        <p:blipFill rotWithShape="1">
          <a:blip r:embed="rId3">
            <a:alphaModFix/>
          </a:blip>
          <a:srcRect/>
          <a:stretch/>
        </p:blipFill>
        <p:spPr>
          <a:xfrm>
            <a:off x="4505220" y="808000"/>
            <a:ext cx="440784" cy="411600"/>
          </a:xfrm>
          <a:prstGeom prst="rect">
            <a:avLst/>
          </a:prstGeom>
          <a:noFill/>
          <a:ln>
            <a:noFill/>
          </a:ln>
        </p:spPr>
      </p:pic>
      <p:pic>
        <p:nvPicPr>
          <p:cNvPr id="4780" name="Google Shape;4780;p6"/>
          <p:cNvPicPr preferRelativeResize="0"/>
          <p:nvPr/>
        </p:nvPicPr>
        <p:blipFill rotWithShape="1">
          <a:blip r:embed="rId3">
            <a:alphaModFix/>
          </a:blip>
          <a:srcRect/>
          <a:stretch/>
        </p:blipFill>
        <p:spPr>
          <a:xfrm>
            <a:off x="5042045" y="630163"/>
            <a:ext cx="440784" cy="411600"/>
          </a:xfrm>
          <a:prstGeom prst="rect">
            <a:avLst/>
          </a:prstGeom>
          <a:noFill/>
          <a:ln>
            <a:noFill/>
          </a:ln>
        </p:spPr>
      </p:pic>
      <p:grpSp>
        <p:nvGrpSpPr>
          <p:cNvPr id="4781" name="Google Shape;4781;p6"/>
          <p:cNvGrpSpPr/>
          <p:nvPr/>
        </p:nvGrpSpPr>
        <p:grpSpPr>
          <a:xfrm>
            <a:off x="713204" y="388010"/>
            <a:ext cx="7717600" cy="609023"/>
            <a:chOff x="713050" y="3142861"/>
            <a:chExt cx="5567451" cy="502701"/>
          </a:xfrm>
        </p:grpSpPr>
        <p:sp>
          <p:nvSpPr>
            <p:cNvPr id="4782" name="Google Shape;4782;p6"/>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783" name="Google Shape;4783;p6"/>
            <p:cNvSpPr/>
            <p:nvPr/>
          </p:nvSpPr>
          <p:spPr>
            <a:xfrm>
              <a:off x="1210782" y="3142861"/>
              <a:ext cx="4608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784" name="Google Shape;4784;p6"/>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grpSp>
      <p:sp>
        <p:nvSpPr>
          <p:cNvPr id="4785" name="Google Shape;4785;p6"/>
          <p:cNvSpPr txBox="1">
            <a:spLocks noGrp="1"/>
          </p:cNvSpPr>
          <p:nvPr>
            <p:ph type="title"/>
          </p:nvPr>
        </p:nvSpPr>
        <p:spPr>
          <a:xfrm>
            <a:off x="720000" y="418198"/>
            <a:ext cx="77040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sz="2200">
                <a:solidFill>
                  <a:schemeClr val="dk2"/>
                </a:solidFill>
              </a:rPr>
              <a:t>Functional design, analysis and approximation</a:t>
            </a:r>
            <a:endParaRPr sz="2500">
              <a:solidFill>
                <a:schemeClr val="dk2"/>
              </a:solidFill>
              <a:latin typeface="Cinzel ExtraBold"/>
              <a:ea typeface="Cinzel ExtraBold"/>
              <a:cs typeface="Cinzel ExtraBold"/>
              <a:sym typeface="Cinzel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89"/>
        <p:cNvGrpSpPr/>
        <p:nvPr/>
      </p:nvGrpSpPr>
      <p:grpSpPr>
        <a:xfrm>
          <a:off x="0" y="0"/>
          <a:ext cx="0" cy="0"/>
          <a:chOff x="0" y="0"/>
          <a:chExt cx="0" cy="0"/>
        </a:xfrm>
      </p:grpSpPr>
      <p:sp>
        <p:nvSpPr>
          <p:cNvPr id="4790" name="Google Shape;4790;p7"/>
          <p:cNvSpPr txBox="1">
            <a:spLocks noGrp="1"/>
          </p:cNvSpPr>
          <p:nvPr>
            <p:ph type="subTitle" idx="1"/>
          </p:nvPr>
        </p:nvSpPr>
        <p:spPr>
          <a:xfrm>
            <a:off x="1090100" y="1178349"/>
            <a:ext cx="6890700" cy="9144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Char char="●"/>
            </a:pPr>
            <a:r>
              <a:rPr lang="en"/>
              <a:t>Functioning:</a:t>
            </a:r>
            <a:endParaRPr/>
          </a:p>
          <a:p>
            <a:pPr marL="914400" lvl="1" indent="-317500" algn="just" rtl="0">
              <a:lnSpc>
                <a:spcPct val="100000"/>
              </a:lnSpc>
              <a:spcBef>
                <a:spcPts val="0"/>
              </a:spcBef>
              <a:spcAft>
                <a:spcPts val="0"/>
              </a:spcAft>
              <a:buSzPts val="1400"/>
              <a:buChar char="○"/>
            </a:pPr>
            <a:r>
              <a:rPr lang="en"/>
              <a:t>The seed box is used to hold the bulk of seeds and periodically send the seeds for placement in the hills.</a:t>
            </a:r>
            <a:endParaRPr/>
          </a:p>
          <a:p>
            <a:pPr marL="0" lvl="0" indent="0" algn="just" rtl="0">
              <a:lnSpc>
                <a:spcPct val="100000"/>
              </a:lnSpc>
              <a:spcBef>
                <a:spcPts val="0"/>
              </a:spcBef>
              <a:spcAft>
                <a:spcPts val="0"/>
              </a:spcAft>
              <a:buSzPts val="1400"/>
              <a:buNone/>
            </a:pPr>
            <a:endParaRPr/>
          </a:p>
          <a:p>
            <a:pPr marL="457200" lvl="0" indent="-317500" algn="just" rtl="0">
              <a:lnSpc>
                <a:spcPct val="100000"/>
              </a:lnSpc>
              <a:spcBef>
                <a:spcPts val="0"/>
              </a:spcBef>
              <a:spcAft>
                <a:spcPts val="0"/>
              </a:spcAft>
              <a:buSzPts val="1400"/>
              <a:buChar char="●"/>
            </a:pPr>
            <a:r>
              <a:rPr lang="en"/>
              <a:t>Theoretical analysis and calculations:</a:t>
            </a:r>
            <a:endParaRPr/>
          </a:p>
          <a:p>
            <a:pPr marL="914400" lvl="1" indent="-317500" algn="just" rtl="0">
              <a:lnSpc>
                <a:spcPct val="100000"/>
              </a:lnSpc>
              <a:spcBef>
                <a:spcPts val="0"/>
              </a:spcBef>
              <a:spcAft>
                <a:spcPts val="0"/>
              </a:spcAft>
              <a:buSzPts val="1400"/>
              <a:buChar char="○"/>
            </a:pPr>
            <a:r>
              <a:rPr lang="en"/>
              <a:t>Volume of hopper = Weight of Seed / Bulk Density of seed (Bulk density of cotton = </a:t>
            </a:r>
            <a:r>
              <a:rPr lang="en" b="1"/>
              <a:t>575 kg/m^3</a:t>
            </a:r>
            <a:r>
              <a:rPr lang="en"/>
              <a:t>)</a:t>
            </a:r>
            <a:endParaRPr/>
          </a:p>
          <a:p>
            <a:pPr marL="914400" lvl="1" indent="-317500" algn="just" rtl="0">
              <a:lnSpc>
                <a:spcPct val="100000"/>
              </a:lnSpc>
              <a:spcBef>
                <a:spcPts val="0"/>
              </a:spcBef>
              <a:spcAft>
                <a:spcPts val="0"/>
              </a:spcAft>
              <a:buSzPts val="1400"/>
              <a:buChar char="○"/>
            </a:pPr>
            <a:r>
              <a:rPr lang="en"/>
              <a:t>Vs (Volume of seed box with respect to dimensions) = ½ (a+b)*h*l</a:t>
            </a:r>
            <a:endParaRPr/>
          </a:p>
          <a:p>
            <a:pPr marL="0" lvl="0" indent="0" algn="just" rtl="0">
              <a:lnSpc>
                <a:spcPct val="100000"/>
              </a:lnSpc>
              <a:spcBef>
                <a:spcPts val="0"/>
              </a:spcBef>
              <a:spcAft>
                <a:spcPts val="0"/>
              </a:spcAft>
              <a:buSzPts val="1400"/>
              <a:buNone/>
            </a:pPr>
            <a:endParaRPr sz="1400"/>
          </a:p>
          <a:p>
            <a:pPr marL="457200" lvl="0" indent="-330200" algn="just" rtl="0">
              <a:lnSpc>
                <a:spcPct val="100000"/>
              </a:lnSpc>
              <a:spcBef>
                <a:spcPts val="0"/>
              </a:spcBef>
              <a:spcAft>
                <a:spcPts val="0"/>
              </a:spcAft>
              <a:buSzPts val="1600"/>
              <a:buChar char="●"/>
            </a:pPr>
            <a:r>
              <a:rPr lang="en"/>
              <a:t>Agrotechnical requirements:</a:t>
            </a:r>
            <a:endParaRPr/>
          </a:p>
          <a:p>
            <a:pPr marL="914400" lvl="1" indent="-317500" algn="just" rtl="0">
              <a:lnSpc>
                <a:spcPct val="100000"/>
              </a:lnSpc>
              <a:spcBef>
                <a:spcPts val="0"/>
              </a:spcBef>
              <a:spcAft>
                <a:spcPts val="0"/>
              </a:spcAft>
              <a:buSzPts val="1400"/>
              <a:buChar char="○"/>
            </a:pPr>
            <a:r>
              <a:rPr lang="en"/>
              <a:t>Mild steel sheet (2 mm thick) is preferred due to its high durability.</a:t>
            </a:r>
            <a:endParaRPr/>
          </a:p>
          <a:p>
            <a:pPr marL="914400" lvl="1" indent="-317500" algn="just" rtl="0">
              <a:lnSpc>
                <a:spcPct val="100000"/>
              </a:lnSpc>
              <a:spcBef>
                <a:spcPts val="0"/>
              </a:spcBef>
              <a:spcAft>
                <a:spcPts val="0"/>
              </a:spcAft>
              <a:buSzPts val="1400"/>
              <a:buChar char="○"/>
            </a:pPr>
            <a:r>
              <a:rPr lang="en"/>
              <a:t>The cross section of the seed box is trapezoidal.</a:t>
            </a:r>
            <a:endParaRPr/>
          </a:p>
        </p:txBody>
      </p:sp>
      <p:sp>
        <p:nvSpPr>
          <p:cNvPr id="4791" name="Google Shape;4791;p7"/>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92" name="Google Shape;4792;p7"/>
          <p:cNvPicPr preferRelativeResize="0"/>
          <p:nvPr/>
        </p:nvPicPr>
        <p:blipFill rotWithShape="1">
          <a:blip r:embed="rId3">
            <a:alphaModFix/>
          </a:blip>
          <a:srcRect/>
          <a:stretch/>
        </p:blipFill>
        <p:spPr>
          <a:xfrm>
            <a:off x="3661171" y="343296"/>
            <a:ext cx="748000" cy="698479"/>
          </a:xfrm>
          <a:prstGeom prst="rect">
            <a:avLst/>
          </a:prstGeom>
          <a:noFill/>
          <a:ln>
            <a:noFill/>
          </a:ln>
        </p:spPr>
      </p:pic>
      <p:pic>
        <p:nvPicPr>
          <p:cNvPr id="4793" name="Google Shape;4793;p7"/>
          <p:cNvPicPr preferRelativeResize="0"/>
          <p:nvPr/>
        </p:nvPicPr>
        <p:blipFill rotWithShape="1">
          <a:blip r:embed="rId3">
            <a:alphaModFix/>
          </a:blip>
          <a:srcRect/>
          <a:stretch/>
        </p:blipFill>
        <p:spPr>
          <a:xfrm>
            <a:off x="4505220" y="808000"/>
            <a:ext cx="440784" cy="411600"/>
          </a:xfrm>
          <a:prstGeom prst="rect">
            <a:avLst/>
          </a:prstGeom>
          <a:noFill/>
          <a:ln>
            <a:noFill/>
          </a:ln>
        </p:spPr>
      </p:pic>
      <p:pic>
        <p:nvPicPr>
          <p:cNvPr id="4794" name="Google Shape;4794;p7"/>
          <p:cNvPicPr preferRelativeResize="0"/>
          <p:nvPr/>
        </p:nvPicPr>
        <p:blipFill rotWithShape="1">
          <a:blip r:embed="rId3">
            <a:alphaModFix/>
          </a:blip>
          <a:srcRect/>
          <a:stretch/>
        </p:blipFill>
        <p:spPr>
          <a:xfrm>
            <a:off x="5042045" y="630163"/>
            <a:ext cx="440784" cy="411600"/>
          </a:xfrm>
          <a:prstGeom prst="rect">
            <a:avLst/>
          </a:prstGeom>
          <a:noFill/>
          <a:ln>
            <a:noFill/>
          </a:ln>
        </p:spPr>
      </p:pic>
      <p:grpSp>
        <p:nvGrpSpPr>
          <p:cNvPr id="4795" name="Google Shape;4795;p7"/>
          <p:cNvGrpSpPr/>
          <p:nvPr/>
        </p:nvGrpSpPr>
        <p:grpSpPr>
          <a:xfrm>
            <a:off x="713204" y="388010"/>
            <a:ext cx="7717600" cy="609023"/>
            <a:chOff x="713050" y="3142861"/>
            <a:chExt cx="5567451" cy="502701"/>
          </a:xfrm>
        </p:grpSpPr>
        <p:sp>
          <p:nvSpPr>
            <p:cNvPr id="4796" name="Google Shape;4796;p7"/>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797" name="Google Shape;4797;p7"/>
            <p:cNvSpPr/>
            <p:nvPr/>
          </p:nvSpPr>
          <p:spPr>
            <a:xfrm>
              <a:off x="1210782" y="3142861"/>
              <a:ext cx="4608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798" name="Google Shape;4798;p7"/>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grpSp>
      <p:sp>
        <p:nvSpPr>
          <p:cNvPr id="4799" name="Google Shape;4799;p7"/>
          <p:cNvSpPr txBox="1">
            <a:spLocks noGrp="1"/>
          </p:cNvSpPr>
          <p:nvPr>
            <p:ph type="title"/>
          </p:nvPr>
        </p:nvSpPr>
        <p:spPr>
          <a:xfrm>
            <a:off x="720000" y="418198"/>
            <a:ext cx="77040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sz="2200">
                <a:solidFill>
                  <a:schemeClr val="dk2"/>
                </a:solidFill>
              </a:rPr>
              <a:t>Seed Box</a:t>
            </a:r>
            <a:endParaRPr sz="2500">
              <a:solidFill>
                <a:schemeClr val="dk2"/>
              </a:solidFill>
              <a:latin typeface="Cinzel ExtraBold"/>
              <a:ea typeface="Cinzel ExtraBold"/>
              <a:cs typeface="Cinzel ExtraBold"/>
              <a:sym typeface="Cinzel Extra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03"/>
        <p:cNvGrpSpPr/>
        <p:nvPr/>
      </p:nvGrpSpPr>
      <p:grpSpPr>
        <a:xfrm>
          <a:off x="0" y="0"/>
          <a:ext cx="0" cy="0"/>
          <a:chOff x="0" y="0"/>
          <a:chExt cx="0" cy="0"/>
        </a:xfrm>
      </p:grpSpPr>
      <p:sp>
        <p:nvSpPr>
          <p:cNvPr id="4804" name="Google Shape;4804;p8"/>
          <p:cNvSpPr txBox="1">
            <a:spLocks noGrp="1"/>
          </p:cNvSpPr>
          <p:nvPr>
            <p:ph type="subTitle" idx="1"/>
          </p:nvPr>
        </p:nvSpPr>
        <p:spPr>
          <a:xfrm>
            <a:off x="1090100" y="1178349"/>
            <a:ext cx="6890700" cy="9144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Char char="●"/>
            </a:pPr>
            <a:r>
              <a:rPr lang="en" dirty="0"/>
              <a:t>Functioning:</a:t>
            </a:r>
            <a:endParaRPr dirty="0"/>
          </a:p>
          <a:p>
            <a:pPr marL="914400" lvl="1" indent="-311150" algn="just" rtl="0">
              <a:lnSpc>
                <a:spcPct val="100000"/>
              </a:lnSpc>
              <a:spcBef>
                <a:spcPts val="0"/>
              </a:spcBef>
              <a:spcAft>
                <a:spcPts val="0"/>
              </a:spcAft>
              <a:buSzPts val="1300"/>
              <a:buChar char="○"/>
            </a:pPr>
            <a:r>
              <a:rPr lang="en" sz="1500" dirty="0"/>
              <a:t>The aim of the metering device is to put one seed in one hill. The seed metering device facilitates this purpose.</a:t>
            </a:r>
          </a:p>
          <a:p>
            <a:pPr marL="914400" lvl="1" indent="-311150" algn="just" rtl="0">
              <a:lnSpc>
                <a:spcPct val="100000"/>
              </a:lnSpc>
              <a:spcBef>
                <a:spcPts val="0"/>
              </a:spcBef>
              <a:spcAft>
                <a:spcPts val="0"/>
              </a:spcAft>
              <a:buSzPts val="1300"/>
              <a:buChar char="○"/>
            </a:pPr>
            <a:r>
              <a:rPr lang="en" sz="1500" dirty="0"/>
              <a:t>The type of seed metering device used is inclined belt type.</a:t>
            </a:r>
            <a:endParaRPr dirty="0"/>
          </a:p>
          <a:p>
            <a:pPr marL="0" lvl="0" indent="0" algn="just" rtl="0">
              <a:lnSpc>
                <a:spcPct val="100000"/>
              </a:lnSpc>
              <a:spcBef>
                <a:spcPts val="0"/>
              </a:spcBef>
              <a:spcAft>
                <a:spcPts val="0"/>
              </a:spcAft>
              <a:buSzPts val="1400"/>
              <a:buNone/>
            </a:pPr>
            <a:endParaRPr dirty="0"/>
          </a:p>
          <a:p>
            <a:pPr marL="457200" lvl="0" indent="-317500" algn="just" rtl="0">
              <a:lnSpc>
                <a:spcPct val="100000"/>
              </a:lnSpc>
              <a:spcBef>
                <a:spcPts val="0"/>
              </a:spcBef>
              <a:spcAft>
                <a:spcPts val="0"/>
              </a:spcAft>
              <a:buSzPts val="1400"/>
              <a:buChar char="●"/>
            </a:pPr>
            <a:r>
              <a:rPr lang="en" dirty="0"/>
              <a:t>Theoretical analysis and calculations:</a:t>
            </a:r>
            <a:endParaRPr dirty="0"/>
          </a:p>
          <a:p>
            <a:pPr marL="914400" lvl="1" indent="-317500" algn="just" rtl="0">
              <a:lnSpc>
                <a:spcPct val="100000"/>
              </a:lnSpc>
              <a:spcBef>
                <a:spcPts val="0"/>
              </a:spcBef>
              <a:spcAft>
                <a:spcPts val="0"/>
              </a:spcAft>
              <a:buSzPts val="1400"/>
              <a:buChar char="○"/>
            </a:pPr>
            <a:r>
              <a:rPr lang="en" dirty="0"/>
              <a:t>The size of the holder is a little bit bigger than the average size of the cotton seed (&gt; 10 mm ).</a:t>
            </a:r>
            <a:endParaRPr dirty="0"/>
          </a:p>
          <a:p>
            <a:pPr marL="914400" lvl="1" indent="-317500" algn="just" rtl="0">
              <a:lnSpc>
                <a:spcPct val="100000"/>
              </a:lnSpc>
              <a:spcBef>
                <a:spcPts val="0"/>
              </a:spcBef>
              <a:spcAft>
                <a:spcPts val="0"/>
              </a:spcAft>
              <a:buSzPts val="1400"/>
              <a:buChar char="○"/>
            </a:pPr>
            <a:r>
              <a:rPr lang="en" dirty="0"/>
              <a:t>The number of holders is designed based on the size of the metering device.</a:t>
            </a:r>
            <a:endParaRPr dirty="0"/>
          </a:p>
          <a:p>
            <a:pPr marL="0" lvl="0" indent="0" algn="just" rtl="0">
              <a:lnSpc>
                <a:spcPct val="100000"/>
              </a:lnSpc>
              <a:spcBef>
                <a:spcPts val="0"/>
              </a:spcBef>
              <a:spcAft>
                <a:spcPts val="0"/>
              </a:spcAft>
              <a:buSzPts val="1400"/>
              <a:buNone/>
            </a:pPr>
            <a:endParaRPr sz="1400" dirty="0"/>
          </a:p>
          <a:p>
            <a:pPr marL="457200" lvl="0" indent="-317500" algn="just" rtl="0">
              <a:lnSpc>
                <a:spcPct val="100000"/>
              </a:lnSpc>
              <a:spcBef>
                <a:spcPts val="0"/>
              </a:spcBef>
              <a:spcAft>
                <a:spcPts val="0"/>
              </a:spcAft>
              <a:buSzPts val="1400"/>
              <a:buChar char="●"/>
            </a:pPr>
            <a:r>
              <a:rPr lang="en" sz="1400" dirty="0"/>
              <a:t>Agrotechnical requirements:</a:t>
            </a:r>
            <a:endParaRPr sz="1400" dirty="0"/>
          </a:p>
          <a:p>
            <a:pPr marL="914400" lvl="1" indent="-317500" algn="just" rtl="0">
              <a:lnSpc>
                <a:spcPct val="100000"/>
              </a:lnSpc>
              <a:spcBef>
                <a:spcPts val="0"/>
              </a:spcBef>
              <a:spcAft>
                <a:spcPts val="0"/>
              </a:spcAft>
              <a:buSzPts val="1400"/>
              <a:buChar char="○"/>
            </a:pPr>
            <a:r>
              <a:rPr lang="en" dirty="0"/>
              <a:t>A constant speed of tractor must be maintained.</a:t>
            </a:r>
            <a:endParaRPr dirty="0"/>
          </a:p>
        </p:txBody>
      </p:sp>
      <p:sp>
        <p:nvSpPr>
          <p:cNvPr id="4805" name="Google Shape;4805;p8"/>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06" name="Google Shape;4806;p8"/>
          <p:cNvPicPr preferRelativeResize="0"/>
          <p:nvPr/>
        </p:nvPicPr>
        <p:blipFill rotWithShape="1">
          <a:blip r:embed="rId3">
            <a:alphaModFix/>
          </a:blip>
          <a:srcRect/>
          <a:stretch/>
        </p:blipFill>
        <p:spPr>
          <a:xfrm>
            <a:off x="3661171" y="343296"/>
            <a:ext cx="748000" cy="698479"/>
          </a:xfrm>
          <a:prstGeom prst="rect">
            <a:avLst/>
          </a:prstGeom>
          <a:noFill/>
          <a:ln>
            <a:noFill/>
          </a:ln>
        </p:spPr>
      </p:pic>
      <p:pic>
        <p:nvPicPr>
          <p:cNvPr id="4807" name="Google Shape;4807;p8"/>
          <p:cNvPicPr preferRelativeResize="0"/>
          <p:nvPr/>
        </p:nvPicPr>
        <p:blipFill rotWithShape="1">
          <a:blip r:embed="rId3">
            <a:alphaModFix/>
          </a:blip>
          <a:srcRect/>
          <a:stretch/>
        </p:blipFill>
        <p:spPr>
          <a:xfrm>
            <a:off x="4505220" y="808000"/>
            <a:ext cx="440784" cy="411600"/>
          </a:xfrm>
          <a:prstGeom prst="rect">
            <a:avLst/>
          </a:prstGeom>
          <a:noFill/>
          <a:ln>
            <a:noFill/>
          </a:ln>
        </p:spPr>
      </p:pic>
      <p:pic>
        <p:nvPicPr>
          <p:cNvPr id="4808" name="Google Shape;4808;p8"/>
          <p:cNvPicPr preferRelativeResize="0"/>
          <p:nvPr/>
        </p:nvPicPr>
        <p:blipFill rotWithShape="1">
          <a:blip r:embed="rId3">
            <a:alphaModFix/>
          </a:blip>
          <a:srcRect/>
          <a:stretch/>
        </p:blipFill>
        <p:spPr>
          <a:xfrm>
            <a:off x="5042045" y="630163"/>
            <a:ext cx="440784" cy="411600"/>
          </a:xfrm>
          <a:prstGeom prst="rect">
            <a:avLst/>
          </a:prstGeom>
          <a:noFill/>
          <a:ln>
            <a:noFill/>
          </a:ln>
        </p:spPr>
      </p:pic>
      <p:grpSp>
        <p:nvGrpSpPr>
          <p:cNvPr id="4809" name="Google Shape;4809;p8"/>
          <p:cNvGrpSpPr/>
          <p:nvPr/>
        </p:nvGrpSpPr>
        <p:grpSpPr>
          <a:xfrm>
            <a:off x="713204" y="388010"/>
            <a:ext cx="7717600" cy="609023"/>
            <a:chOff x="713050" y="3142861"/>
            <a:chExt cx="5567451" cy="502701"/>
          </a:xfrm>
        </p:grpSpPr>
        <p:sp>
          <p:nvSpPr>
            <p:cNvPr id="4810" name="Google Shape;4810;p8"/>
            <p:cNvSpPr/>
            <p:nvPr/>
          </p:nvSpPr>
          <p:spPr>
            <a:xfrm>
              <a:off x="713050"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11" name="Google Shape;4811;p8"/>
            <p:cNvSpPr/>
            <p:nvPr/>
          </p:nvSpPr>
          <p:spPr>
            <a:xfrm>
              <a:off x="1210782" y="3142861"/>
              <a:ext cx="4608600" cy="50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sp>
          <p:nvSpPr>
            <p:cNvPr id="4812" name="Google Shape;4812;p8"/>
            <p:cNvSpPr/>
            <p:nvPr/>
          </p:nvSpPr>
          <p:spPr>
            <a:xfrm flipH="1">
              <a:off x="5677918" y="3142867"/>
              <a:ext cx="602583" cy="502695"/>
            </a:xfrm>
            <a:custGeom>
              <a:avLst/>
              <a:gdLst/>
              <a:ahLst/>
              <a:cxnLst/>
              <a:rect l="l" t="t" r="r" b="b"/>
              <a:pathLst>
                <a:path w="38108" h="31791" extrusionOk="0">
                  <a:moveTo>
                    <a:pt x="0" y="1"/>
                  </a:moveTo>
                  <a:lnTo>
                    <a:pt x="8423" y="15824"/>
                  </a:lnTo>
                  <a:lnTo>
                    <a:pt x="0" y="31791"/>
                  </a:lnTo>
                  <a:lnTo>
                    <a:pt x="38107" y="31791"/>
                  </a:lnTo>
                  <a:lnTo>
                    <a:pt x="3810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p:txBody>
        </p:sp>
      </p:grpSp>
      <p:sp>
        <p:nvSpPr>
          <p:cNvPr id="4813" name="Google Shape;4813;p8"/>
          <p:cNvSpPr txBox="1">
            <a:spLocks noGrp="1"/>
          </p:cNvSpPr>
          <p:nvPr>
            <p:ph type="title"/>
          </p:nvPr>
        </p:nvSpPr>
        <p:spPr>
          <a:xfrm>
            <a:off x="720000" y="418198"/>
            <a:ext cx="77040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sz="2200">
                <a:solidFill>
                  <a:schemeClr val="dk2"/>
                </a:solidFill>
              </a:rPr>
              <a:t>Seed Metering device</a:t>
            </a:r>
            <a:endParaRPr sz="2500">
              <a:solidFill>
                <a:schemeClr val="dk2"/>
              </a:solidFill>
              <a:latin typeface="Cinzel ExtraBold"/>
              <a:ea typeface="Cinzel ExtraBold"/>
              <a:cs typeface="Cinzel ExtraBold"/>
              <a:sym typeface="Cinzel ExtraBold"/>
            </a:endParaRPr>
          </a:p>
        </p:txBody>
      </p:sp>
    </p:spTree>
  </p:cSld>
  <p:clrMapOvr>
    <a:masterClrMapping/>
  </p:clrMapOvr>
</p:sld>
</file>

<file path=ppt/theme/theme1.xml><?xml version="1.0" encoding="utf-8"?>
<a:theme xmlns:a="http://schemas.openxmlformats.org/drawingml/2006/main" name="Olive Harvest Season MK Campaign by Slidesgo">
  <a:themeElements>
    <a:clrScheme name="Simple Light">
      <a:dk1>
        <a:srgbClr val="80802B"/>
      </a:dk1>
      <a:lt1>
        <a:srgbClr val="313131"/>
      </a:lt1>
      <a:dk2>
        <a:srgbClr val="E2E7CE"/>
      </a:dk2>
      <a:lt2>
        <a:srgbClr val="FFFFFF"/>
      </a:lt2>
      <a:accent1>
        <a:srgbClr val="B4B432"/>
      </a:accent1>
      <a:accent2>
        <a:srgbClr val="563835"/>
      </a:accent2>
      <a:accent3>
        <a:srgbClr val="FFCD47"/>
      </a:accent3>
      <a:accent4>
        <a:srgbClr val="DAE2BC"/>
      </a:accent4>
      <a:accent5>
        <a:srgbClr val="FFFFFF"/>
      </a:accent5>
      <a:accent6>
        <a:srgbClr val="FFFFFF"/>
      </a:accent6>
      <a:hlink>
        <a:srgbClr val="3131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1027</Words>
  <Application>Microsoft Office PowerPoint</Application>
  <PresentationFormat>On-screen Show (16:9)</PresentationFormat>
  <Paragraphs>111</Paragraphs>
  <Slides>18</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Cinzel</vt:lpstr>
      <vt:lpstr>Comic Sans MS</vt:lpstr>
      <vt:lpstr>Arial</vt:lpstr>
      <vt:lpstr>PT Sans</vt:lpstr>
      <vt:lpstr>Cinzel ExtraBold</vt:lpstr>
      <vt:lpstr>Loved by the King</vt:lpstr>
      <vt:lpstr>Nunito Light</vt:lpstr>
      <vt:lpstr>Cinzel Black</vt:lpstr>
      <vt:lpstr>Assistant</vt:lpstr>
      <vt:lpstr>Mulish SemiBold</vt:lpstr>
      <vt:lpstr>Roboto Condensed Light</vt:lpstr>
      <vt:lpstr>Olive Harvest Season MK Campaign by Slidesgo</vt:lpstr>
      <vt:lpstr>Mk Campaign</vt:lpstr>
      <vt:lpstr>GROUP MEMBERS</vt:lpstr>
      <vt:lpstr>MECHANICAL DESIGN APPROACH</vt:lpstr>
      <vt:lpstr>Objective and purpose of the machine</vt:lpstr>
      <vt:lpstr>Derivation of functional needs</vt:lpstr>
      <vt:lpstr>Functional design</vt:lpstr>
      <vt:lpstr>Functional design, analysis and approximation</vt:lpstr>
      <vt:lpstr>Seed Box</vt:lpstr>
      <vt:lpstr>Seed Metering device</vt:lpstr>
      <vt:lpstr>Seed Metering device</vt:lpstr>
      <vt:lpstr>Inverted t type furrow opener</vt:lpstr>
      <vt:lpstr>Inverted t type furrow opener</vt:lpstr>
      <vt:lpstr>Drive wheel</vt:lpstr>
      <vt:lpstr>Drive wheel</vt:lpstr>
      <vt:lpstr>Dynamic Analysis</vt:lpstr>
      <vt:lpstr>Dynamic Analysis</vt:lpstr>
      <vt:lpstr>ergonomics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 Campaign</dc:title>
  <cp:lastModifiedBy>yogender arya</cp:lastModifiedBy>
  <cp:revision>4</cp:revision>
  <dcterms:modified xsi:type="dcterms:W3CDTF">2022-11-14T04:52:55Z</dcterms:modified>
</cp:coreProperties>
</file>