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32" r:id="rId4"/>
    <p:sldMasterId id="214748373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Hammersmith One"/>
      <p:regular r:id="rId19"/>
    </p:embeddedFont>
    <p:embeddedFont>
      <p:font typeface="Manjari"/>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20" Type="http://schemas.openxmlformats.org/officeDocument/2006/relationships/font" Target="fonts/Manjari-regular.fntdata"/><Relationship Id="rId21" Type="http://schemas.openxmlformats.org/officeDocument/2006/relationships/font" Target="fonts/Manjari-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HammersmithOne-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0" name="Shape 2010"/>
        <p:cNvGrpSpPr/>
        <p:nvPr/>
      </p:nvGrpSpPr>
      <p:grpSpPr>
        <a:xfrm>
          <a:off x="0" y="0"/>
          <a:ext cx="0" cy="0"/>
          <a:chOff x="0" y="0"/>
          <a:chExt cx="0" cy="0"/>
        </a:xfrm>
      </p:grpSpPr>
      <p:sp>
        <p:nvSpPr>
          <p:cNvPr id="2011" name="Google Shape;2011;g2a7a48df82b_1_19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2" name="Google Shape;2012;g2a7a48df82b_1_19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8" name="Shape 2068"/>
        <p:cNvGrpSpPr/>
        <p:nvPr/>
      </p:nvGrpSpPr>
      <p:grpSpPr>
        <a:xfrm>
          <a:off x="0" y="0"/>
          <a:ext cx="0" cy="0"/>
          <a:chOff x="0" y="0"/>
          <a:chExt cx="0" cy="0"/>
        </a:xfrm>
      </p:grpSpPr>
      <p:sp>
        <p:nvSpPr>
          <p:cNvPr id="2069" name="Google Shape;2069;g320fe20c41f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0" name="Google Shape;2070;g320fe20c41f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2a7a48df82b_1_19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5" name="Google Shape;2075;g2a7a48df82b_1_19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9" name="Shape 2079"/>
        <p:cNvGrpSpPr/>
        <p:nvPr/>
      </p:nvGrpSpPr>
      <p:grpSpPr>
        <a:xfrm>
          <a:off x="0" y="0"/>
          <a:ext cx="0" cy="0"/>
          <a:chOff x="0" y="0"/>
          <a:chExt cx="0" cy="0"/>
        </a:xfrm>
      </p:grpSpPr>
      <p:sp>
        <p:nvSpPr>
          <p:cNvPr id="2080" name="Google Shape;2080;g2a7a48df82b_1_20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1" name="Google Shape;2081;g2a7a48df82b_1_20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6" name="Shape 2016"/>
        <p:cNvGrpSpPr/>
        <p:nvPr/>
      </p:nvGrpSpPr>
      <p:grpSpPr>
        <a:xfrm>
          <a:off x="0" y="0"/>
          <a:ext cx="0" cy="0"/>
          <a:chOff x="0" y="0"/>
          <a:chExt cx="0" cy="0"/>
        </a:xfrm>
      </p:grpSpPr>
      <p:sp>
        <p:nvSpPr>
          <p:cNvPr id="2017" name="Google Shape;2017;g2a7a48df82b_1_19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8" name="Google Shape;2018;g2a7a48df82b_1_19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4" name="Shape 2024"/>
        <p:cNvGrpSpPr/>
        <p:nvPr/>
      </p:nvGrpSpPr>
      <p:grpSpPr>
        <a:xfrm>
          <a:off x="0" y="0"/>
          <a:ext cx="0" cy="0"/>
          <a:chOff x="0" y="0"/>
          <a:chExt cx="0" cy="0"/>
        </a:xfrm>
      </p:grpSpPr>
      <p:sp>
        <p:nvSpPr>
          <p:cNvPr id="2025" name="Google Shape;2025;g2a7a48df82b_1_19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6" name="Google Shape;2026;g2a7a48df82b_1_19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0" name="Shape 2030"/>
        <p:cNvGrpSpPr/>
        <p:nvPr/>
      </p:nvGrpSpPr>
      <p:grpSpPr>
        <a:xfrm>
          <a:off x="0" y="0"/>
          <a:ext cx="0" cy="0"/>
          <a:chOff x="0" y="0"/>
          <a:chExt cx="0" cy="0"/>
        </a:xfrm>
      </p:grpSpPr>
      <p:sp>
        <p:nvSpPr>
          <p:cNvPr id="2031" name="Google Shape;2031;g320fe20c41f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2" name="Google Shape;2032;g320fe20c41f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6" name="Shape 2036"/>
        <p:cNvGrpSpPr/>
        <p:nvPr/>
      </p:nvGrpSpPr>
      <p:grpSpPr>
        <a:xfrm>
          <a:off x="0" y="0"/>
          <a:ext cx="0" cy="0"/>
          <a:chOff x="0" y="0"/>
          <a:chExt cx="0" cy="0"/>
        </a:xfrm>
      </p:grpSpPr>
      <p:sp>
        <p:nvSpPr>
          <p:cNvPr id="2037" name="Google Shape;2037;g2d0432fe5e4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8" name="Google Shape;2038;g2d0432fe5e4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2" name="Shape 2042"/>
        <p:cNvGrpSpPr/>
        <p:nvPr/>
      </p:nvGrpSpPr>
      <p:grpSpPr>
        <a:xfrm>
          <a:off x="0" y="0"/>
          <a:ext cx="0" cy="0"/>
          <a:chOff x="0" y="0"/>
          <a:chExt cx="0" cy="0"/>
        </a:xfrm>
      </p:grpSpPr>
      <p:sp>
        <p:nvSpPr>
          <p:cNvPr id="2043" name="Google Shape;2043;g2a7a48df82b_1_19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4" name="Google Shape;2044;g2a7a48df82b_1_19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8" name="Shape 2048"/>
        <p:cNvGrpSpPr/>
        <p:nvPr/>
      </p:nvGrpSpPr>
      <p:grpSpPr>
        <a:xfrm>
          <a:off x="0" y="0"/>
          <a:ext cx="0" cy="0"/>
          <a:chOff x="0" y="0"/>
          <a:chExt cx="0" cy="0"/>
        </a:xfrm>
      </p:grpSpPr>
      <p:sp>
        <p:nvSpPr>
          <p:cNvPr id="2049" name="Google Shape;2049;g2d0432fe5e4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0" name="Google Shape;2050;g2d0432fe5e4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6" name="Shape 2056"/>
        <p:cNvGrpSpPr/>
        <p:nvPr/>
      </p:nvGrpSpPr>
      <p:grpSpPr>
        <a:xfrm>
          <a:off x="0" y="0"/>
          <a:ext cx="0" cy="0"/>
          <a:chOff x="0" y="0"/>
          <a:chExt cx="0" cy="0"/>
        </a:xfrm>
      </p:grpSpPr>
      <p:sp>
        <p:nvSpPr>
          <p:cNvPr id="2057" name="Google Shape;2057;g2d0432fe5e4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8" name="Google Shape;2058;g2d0432fe5e4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g2a7a48df82b_1_19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4" name="Google Shape;2064;g2a7a48df82b_1_19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flipH="1" rot="10800000">
            <a:off x="-1411582" y="-1157400"/>
            <a:ext cx="4436782" cy="371434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4"/>
          <p:cNvSpPr/>
          <p:nvPr/>
        </p:nvSpPr>
        <p:spPr>
          <a:xfrm>
            <a:off x="1062825" y="3370500"/>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7605425" y="342175"/>
            <a:ext cx="2052600" cy="2052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14"/>
          <p:cNvGrpSpPr/>
          <p:nvPr/>
        </p:nvGrpSpPr>
        <p:grpSpPr>
          <a:xfrm>
            <a:off x="6412578" y="-640069"/>
            <a:ext cx="1962482" cy="1953285"/>
            <a:chOff x="386328" y="2672681"/>
            <a:chExt cx="1962482" cy="1953285"/>
          </a:xfrm>
        </p:grpSpPr>
        <p:sp>
          <p:nvSpPr>
            <p:cNvPr id="58" name="Google Shape;58;p14"/>
            <p:cNvSpPr/>
            <p:nvPr/>
          </p:nvSpPr>
          <p:spPr>
            <a:xfrm>
              <a:off x="602590" y="3031586"/>
              <a:ext cx="2321" cy="2364"/>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386328" y="2672681"/>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795817" y="2846396"/>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906269" y="2679600"/>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1314642" y="2672681"/>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a:off x="1724131" y="2785411"/>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1874810" y="2808447"/>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451868" y="3289279"/>
              <a:ext cx="2364" cy="4642"/>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516292" y="3153513"/>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704963" y="2940732"/>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1113335" y="2940732"/>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1522825" y="2940732"/>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1931197" y="2975243"/>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389766" y="3559565"/>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497897" y="3303075"/>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906269" y="3303075"/>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1314642" y="3303075"/>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1724131" y="3301915"/>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2132503" y="3301915"/>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395525" y="3644703"/>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a:off x="704963" y="3644703"/>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1113335" y="3644703"/>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1522825" y="3644703"/>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1931197" y="3644703"/>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2339569" y="3728681"/>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a:off x="497897" y="4010528"/>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906269" y="4010528"/>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1314642" y="4010528"/>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1724131" y="4010528"/>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2132503" y="4095623"/>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890153" y="4437294"/>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855642" y="4352156"/>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1113335" y="4352156"/>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1522825" y="4352156"/>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a:off x="1931197" y="4437294"/>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4"/>
          <p:cNvSpPr/>
          <p:nvPr/>
        </p:nvSpPr>
        <p:spPr>
          <a:xfrm>
            <a:off x="-125" y="4599425"/>
            <a:ext cx="9144321" cy="595550"/>
          </a:xfrm>
          <a:custGeom>
            <a:rect b="b" l="l" r="r" t="t"/>
            <a:pathLst>
              <a:path extrusionOk="0" h="23822" w="287196">
                <a:moveTo>
                  <a:pt x="1" y="0"/>
                </a:moveTo>
                <a:lnTo>
                  <a:pt x="1" y="23822"/>
                </a:lnTo>
                <a:lnTo>
                  <a:pt x="287196" y="23822"/>
                </a:lnTo>
                <a:lnTo>
                  <a:pt x="287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txBox="1"/>
          <p:nvPr>
            <p:ph type="ctrTitle"/>
          </p:nvPr>
        </p:nvSpPr>
        <p:spPr>
          <a:xfrm>
            <a:off x="1283094" y="1290750"/>
            <a:ext cx="65778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b="1" sz="5500">
                <a:solidFill>
                  <a:srgbClr val="806860"/>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5" name="Google Shape;95;p14"/>
          <p:cNvSpPr txBox="1"/>
          <p:nvPr>
            <p:ph idx="1" type="subTitle"/>
          </p:nvPr>
        </p:nvSpPr>
        <p:spPr>
          <a:xfrm>
            <a:off x="1283100" y="3394625"/>
            <a:ext cx="6577800" cy="458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6" name="Shape 96"/>
        <p:cNvGrpSpPr/>
        <p:nvPr/>
      </p:nvGrpSpPr>
      <p:grpSpPr>
        <a:xfrm>
          <a:off x="0" y="0"/>
          <a:ext cx="0" cy="0"/>
          <a:chOff x="0" y="0"/>
          <a:chExt cx="0" cy="0"/>
        </a:xfrm>
      </p:grpSpPr>
      <p:sp>
        <p:nvSpPr>
          <p:cNvPr id="97" name="Google Shape;97;p15"/>
          <p:cNvSpPr/>
          <p:nvPr/>
        </p:nvSpPr>
        <p:spPr>
          <a:xfrm>
            <a:off x="763275" y="799200"/>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5"/>
          <p:cNvSpPr/>
          <p:nvPr/>
        </p:nvSpPr>
        <p:spPr>
          <a:xfrm>
            <a:off x="6926300" y="-86950"/>
            <a:ext cx="4030804" cy="5999550"/>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p:nvPr/>
        </p:nvSpPr>
        <p:spPr>
          <a:xfrm>
            <a:off x="112700" y="3113038"/>
            <a:ext cx="1938817" cy="3305577"/>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5"/>
          <p:cNvSpPr txBox="1"/>
          <p:nvPr>
            <p:ph type="title"/>
          </p:nvPr>
        </p:nvSpPr>
        <p:spPr>
          <a:xfrm>
            <a:off x="1569450" y="1152050"/>
            <a:ext cx="6005100" cy="151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3600">
                <a:solidFill>
                  <a:schemeClr val="accent2"/>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1" name="Google Shape;101;p15"/>
          <p:cNvSpPr txBox="1"/>
          <p:nvPr>
            <p:ph idx="1" type="subTitle"/>
          </p:nvPr>
        </p:nvSpPr>
        <p:spPr>
          <a:xfrm>
            <a:off x="1904250" y="2756350"/>
            <a:ext cx="53355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2" name="Shape 102"/>
        <p:cNvGrpSpPr/>
        <p:nvPr/>
      </p:nvGrpSpPr>
      <p:grpSpPr>
        <a:xfrm>
          <a:off x="0" y="0"/>
          <a:ext cx="0" cy="0"/>
          <a:chOff x="0" y="0"/>
          <a:chExt cx="0" cy="0"/>
        </a:xfrm>
      </p:grpSpPr>
      <p:sp>
        <p:nvSpPr>
          <p:cNvPr id="103" name="Google Shape;103;p16"/>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 name="Google Shape;104;p16"/>
          <p:cNvSpPr txBox="1"/>
          <p:nvPr>
            <p:ph idx="1" type="body"/>
          </p:nvPr>
        </p:nvSpPr>
        <p:spPr>
          <a:xfrm>
            <a:off x="713225" y="1122325"/>
            <a:ext cx="7717500" cy="35805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indent="-317500" lvl="1" marL="914400" algn="l">
              <a:lnSpc>
                <a:spcPct val="100000"/>
              </a:lnSpc>
              <a:spcBef>
                <a:spcPts val="0"/>
              </a:spcBef>
              <a:spcAft>
                <a:spcPts val="0"/>
              </a:spcAft>
              <a:buClr>
                <a:schemeClr val="accent1"/>
              </a:buClr>
              <a:buSzPts val="1400"/>
              <a:buFont typeface="Hammersmith One"/>
              <a:buAutoNum type="alphaLcPeriod"/>
              <a:defRPr sz="1600"/>
            </a:lvl2pPr>
            <a:lvl3pPr indent="-317500" lvl="2" marL="1371600" algn="l">
              <a:lnSpc>
                <a:spcPct val="100000"/>
              </a:lnSpc>
              <a:spcBef>
                <a:spcPts val="0"/>
              </a:spcBef>
              <a:spcAft>
                <a:spcPts val="0"/>
              </a:spcAft>
              <a:buClr>
                <a:srgbClr val="FEDD4F"/>
              </a:buClr>
              <a:buSzPts val="1400"/>
              <a:buFont typeface="Hammersmith One"/>
              <a:buAutoNum type="romanLcPeriod"/>
              <a:defRPr sz="1200"/>
            </a:lvl3pPr>
            <a:lvl4pPr indent="-317500" lvl="3" marL="1828800" algn="l">
              <a:lnSpc>
                <a:spcPct val="100000"/>
              </a:lnSpc>
              <a:spcBef>
                <a:spcPts val="0"/>
              </a:spcBef>
              <a:spcAft>
                <a:spcPts val="0"/>
              </a:spcAft>
              <a:buClr>
                <a:srgbClr val="FEDD4F"/>
              </a:buClr>
              <a:buSzPts val="1400"/>
              <a:buFont typeface="Hammersmith One"/>
              <a:buAutoNum type="arabicPeriod"/>
              <a:defRPr sz="1200"/>
            </a:lvl4pPr>
            <a:lvl5pPr indent="-317500" lvl="4" marL="2286000" algn="l">
              <a:lnSpc>
                <a:spcPct val="100000"/>
              </a:lnSpc>
              <a:spcBef>
                <a:spcPts val="0"/>
              </a:spcBef>
              <a:spcAft>
                <a:spcPts val="0"/>
              </a:spcAft>
              <a:buClr>
                <a:srgbClr val="FEDD4F"/>
              </a:buClr>
              <a:buSzPts val="1400"/>
              <a:buFont typeface="Hammersmith One"/>
              <a:buAutoNum type="alphaLcPeriod"/>
              <a:defRPr sz="1200"/>
            </a:lvl5pPr>
            <a:lvl6pPr indent="-317500" lvl="5" marL="2743200" algn="l">
              <a:lnSpc>
                <a:spcPct val="100000"/>
              </a:lnSpc>
              <a:spcBef>
                <a:spcPts val="0"/>
              </a:spcBef>
              <a:spcAft>
                <a:spcPts val="0"/>
              </a:spcAft>
              <a:buClr>
                <a:srgbClr val="FEDD4F"/>
              </a:buClr>
              <a:buSzPts val="1400"/>
              <a:buFont typeface="Hammersmith One"/>
              <a:buAutoNum type="romanLcPeriod"/>
              <a:defRPr sz="1200"/>
            </a:lvl6pPr>
            <a:lvl7pPr indent="-317500" lvl="6" marL="3200400" algn="l">
              <a:lnSpc>
                <a:spcPct val="100000"/>
              </a:lnSpc>
              <a:spcBef>
                <a:spcPts val="0"/>
              </a:spcBef>
              <a:spcAft>
                <a:spcPts val="0"/>
              </a:spcAft>
              <a:buClr>
                <a:srgbClr val="FEDD4F"/>
              </a:buClr>
              <a:buSzPts val="1400"/>
              <a:buFont typeface="Hammersmith One"/>
              <a:buAutoNum type="arabicPeriod"/>
              <a:defRPr sz="1200"/>
            </a:lvl7pPr>
            <a:lvl8pPr indent="-317500" lvl="7" marL="3657600" algn="l">
              <a:lnSpc>
                <a:spcPct val="100000"/>
              </a:lnSpc>
              <a:spcBef>
                <a:spcPts val="0"/>
              </a:spcBef>
              <a:spcAft>
                <a:spcPts val="0"/>
              </a:spcAft>
              <a:buClr>
                <a:srgbClr val="FEDD4F"/>
              </a:buClr>
              <a:buSzPts val="1400"/>
              <a:buFont typeface="Hammersmith One"/>
              <a:buAutoNum type="alphaLcPeriod"/>
              <a:defRPr sz="1200"/>
            </a:lvl8pPr>
            <a:lvl9pPr indent="-317500" lvl="8" marL="4114800" algn="l">
              <a:lnSpc>
                <a:spcPct val="100000"/>
              </a:lnSpc>
              <a:spcBef>
                <a:spcPts val="0"/>
              </a:spcBef>
              <a:spcAft>
                <a:spcPts val="0"/>
              </a:spcAft>
              <a:buClr>
                <a:srgbClr val="FEDD4F"/>
              </a:buClr>
              <a:buSzPts val="1400"/>
              <a:buFont typeface="Hammersmith One"/>
              <a:buAutoNum type="romanLcPeriod"/>
              <a:defRPr sz="1200"/>
            </a:lvl9pPr>
          </a:lstStyle>
          <a:p/>
        </p:txBody>
      </p:sp>
      <p:grpSp>
        <p:nvGrpSpPr>
          <p:cNvPr id="105" name="Google Shape;105;p16"/>
          <p:cNvGrpSpPr/>
          <p:nvPr/>
        </p:nvGrpSpPr>
        <p:grpSpPr>
          <a:xfrm>
            <a:off x="8039875" y="1772525"/>
            <a:ext cx="2052600" cy="2052600"/>
            <a:chOff x="-1185375" y="1414000"/>
            <a:chExt cx="2052600" cy="2052600"/>
          </a:xfrm>
        </p:grpSpPr>
        <p:sp>
          <p:nvSpPr>
            <p:cNvPr id="106" name="Google Shape;106;p16"/>
            <p:cNvSpPr/>
            <p:nvPr/>
          </p:nvSpPr>
          <p:spPr>
            <a:xfrm>
              <a:off x="-1185375" y="1414000"/>
              <a:ext cx="2052600" cy="2052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
            <p:cNvSpPr/>
            <p:nvPr/>
          </p:nvSpPr>
          <p:spPr>
            <a:xfrm>
              <a:off x="-1140322" y="1463656"/>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6"/>
            <p:cNvSpPr/>
            <p:nvPr/>
          </p:nvSpPr>
          <p:spPr>
            <a:xfrm>
              <a:off x="-730833" y="1637371"/>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6"/>
            <p:cNvSpPr/>
            <p:nvPr/>
          </p:nvSpPr>
          <p:spPr>
            <a:xfrm>
              <a:off x="-620381" y="1470575"/>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6"/>
            <p:cNvSpPr/>
            <p:nvPr/>
          </p:nvSpPr>
          <p:spPr>
            <a:xfrm>
              <a:off x="-212008" y="1463656"/>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6"/>
            <p:cNvSpPr/>
            <p:nvPr/>
          </p:nvSpPr>
          <p:spPr>
            <a:xfrm>
              <a:off x="197481" y="1576386"/>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6"/>
            <p:cNvSpPr/>
            <p:nvPr/>
          </p:nvSpPr>
          <p:spPr>
            <a:xfrm>
              <a:off x="348160" y="1599422"/>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6"/>
            <p:cNvSpPr/>
            <p:nvPr/>
          </p:nvSpPr>
          <p:spPr>
            <a:xfrm>
              <a:off x="-1074782" y="2080254"/>
              <a:ext cx="2364" cy="4642"/>
            </a:xfrm>
            <a:custGeom>
              <a:rect b="b" l="l" r="r" t="t"/>
              <a:pathLst>
                <a:path extrusionOk="0" h="108" w="55">
                  <a:moveTo>
                    <a:pt x="54" y="0"/>
                  </a:moveTo>
                  <a:cubicBezTo>
                    <a:pt x="28" y="27"/>
                    <a:pt x="28" y="54"/>
                    <a:pt x="1" y="107"/>
                  </a:cubicBezTo>
                  <a:lnTo>
                    <a:pt x="54" y="107"/>
                  </a:lnTo>
                  <a:lnTo>
                    <a:pt x="5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6"/>
            <p:cNvSpPr/>
            <p:nvPr/>
          </p:nvSpPr>
          <p:spPr>
            <a:xfrm>
              <a:off x="-924060" y="1822561"/>
              <a:ext cx="2321" cy="2364"/>
            </a:xfrm>
            <a:custGeom>
              <a:rect b="b" l="l" r="r" t="t"/>
              <a:pathLst>
                <a:path extrusionOk="0" h="55" w="54">
                  <a:moveTo>
                    <a:pt x="54" y="1"/>
                  </a:moveTo>
                  <a:cubicBezTo>
                    <a:pt x="27" y="27"/>
                    <a:pt x="27" y="27"/>
                    <a:pt x="0" y="54"/>
                  </a:cubicBezTo>
                  <a:lnTo>
                    <a:pt x="54" y="27"/>
                  </a:lnTo>
                  <a:lnTo>
                    <a:pt x="54"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6"/>
            <p:cNvSpPr/>
            <p:nvPr/>
          </p:nvSpPr>
          <p:spPr>
            <a:xfrm>
              <a:off x="-1010358" y="1944488"/>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6"/>
            <p:cNvSpPr/>
            <p:nvPr/>
          </p:nvSpPr>
          <p:spPr>
            <a:xfrm>
              <a:off x="-821687" y="1731707"/>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6"/>
            <p:cNvSpPr/>
            <p:nvPr/>
          </p:nvSpPr>
          <p:spPr>
            <a:xfrm>
              <a:off x="-413315" y="1731707"/>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6"/>
            <p:cNvSpPr/>
            <p:nvPr/>
          </p:nvSpPr>
          <p:spPr>
            <a:xfrm>
              <a:off x="-3825" y="1731707"/>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6"/>
            <p:cNvSpPr/>
            <p:nvPr/>
          </p:nvSpPr>
          <p:spPr>
            <a:xfrm>
              <a:off x="404547" y="1766218"/>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6"/>
            <p:cNvSpPr/>
            <p:nvPr/>
          </p:nvSpPr>
          <p:spPr>
            <a:xfrm>
              <a:off x="-1136884" y="2350540"/>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6"/>
            <p:cNvSpPr/>
            <p:nvPr/>
          </p:nvSpPr>
          <p:spPr>
            <a:xfrm>
              <a:off x="-1028753" y="2094050"/>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6"/>
            <p:cNvSpPr/>
            <p:nvPr/>
          </p:nvSpPr>
          <p:spPr>
            <a:xfrm>
              <a:off x="-620381" y="2094050"/>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6"/>
            <p:cNvSpPr/>
            <p:nvPr/>
          </p:nvSpPr>
          <p:spPr>
            <a:xfrm>
              <a:off x="-212008" y="2094050"/>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6"/>
            <p:cNvSpPr/>
            <p:nvPr/>
          </p:nvSpPr>
          <p:spPr>
            <a:xfrm>
              <a:off x="197481" y="2092890"/>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6"/>
            <p:cNvSpPr/>
            <p:nvPr/>
          </p:nvSpPr>
          <p:spPr>
            <a:xfrm>
              <a:off x="605853" y="2092890"/>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6"/>
            <p:cNvSpPr/>
            <p:nvPr/>
          </p:nvSpPr>
          <p:spPr>
            <a:xfrm>
              <a:off x="-1131125" y="2435678"/>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6"/>
            <p:cNvSpPr/>
            <p:nvPr/>
          </p:nvSpPr>
          <p:spPr>
            <a:xfrm>
              <a:off x="-821687" y="2435678"/>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6"/>
            <p:cNvSpPr/>
            <p:nvPr/>
          </p:nvSpPr>
          <p:spPr>
            <a:xfrm>
              <a:off x="-413315" y="2435678"/>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6"/>
            <p:cNvSpPr/>
            <p:nvPr/>
          </p:nvSpPr>
          <p:spPr>
            <a:xfrm>
              <a:off x="-3825" y="2435678"/>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6"/>
            <p:cNvSpPr/>
            <p:nvPr/>
          </p:nvSpPr>
          <p:spPr>
            <a:xfrm>
              <a:off x="404547" y="2435678"/>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6"/>
            <p:cNvSpPr/>
            <p:nvPr/>
          </p:nvSpPr>
          <p:spPr>
            <a:xfrm>
              <a:off x="-1028753" y="2801503"/>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6"/>
            <p:cNvSpPr/>
            <p:nvPr/>
          </p:nvSpPr>
          <p:spPr>
            <a:xfrm>
              <a:off x="-620381" y="2801503"/>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6"/>
            <p:cNvSpPr/>
            <p:nvPr/>
          </p:nvSpPr>
          <p:spPr>
            <a:xfrm>
              <a:off x="-212008" y="2801503"/>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6"/>
            <p:cNvSpPr/>
            <p:nvPr/>
          </p:nvSpPr>
          <p:spPr>
            <a:xfrm>
              <a:off x="197481" y="2801503"/>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6"/>
            <p:cNvSpPr/>
            <p:nvPr/>
          </p:nvSpPr>
          <p:spPr>
            <a:xfrm>
              <a:off x="605853" y="2886598"/>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6"/>
            <p:cNvSpPr/>
            <p:nvPr/>
          </p:nvSpPr>
          <p:spPr>
            <a:xfrm>
              <a:off x="-636497" y="3228269"/>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6"/>
            <p:cNvSpPr/>
            <p:nvPr/>
          </p:nvSpPr>
          <p:spPr>
            <a:xfrm>
              <a:off x="-671008" y="3143131"/>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6"/>
            <p:cNvSpPr/>
            <p:nvPr/>
          </p:nvSpPr>
          <p:spPr>
            <a:xfrm>
              <a:off x="-413315" y="3143131"/>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6"/>
            <p:cNvSpPr/>
            <p:nvPr/>
          </p:nvSpPr>
          <p:spPr>
            <a:xfrm>
              <a:off x="-3825" y="3143131"/>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6"/>
            <p:cNvSpPr/>
            <p:nvPr/>
          </p:nvSpPr>
          <p:spPr>
            <a:xfrm>
              <a:off x="404547" y="3228269"/>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p16"/>
          <p:cNvSpPr/>
          <p:nvPr/>
        </p:nvSpPr>
        <p:spPr>
          <a:xfrm flipH="1">
            <a:off x="-817503" y="2575150"/>
            <a:ext cx="2540578" cy="378149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4_1">
    <p:spTree>
      <p:nvGrpSpPr>
        <p:cNvPr id="142" name="Shape 142"/>
        <p:cNvGrpSpPr/>
        <p:nvPr/>
      </p:nvGrpSpPr>
      <p:grpSpPr>
        <a:xfrm>
          <a:off x="0" y="0"/>
          <a:ext cx="0" cy="0"/>
          <a:chOff x="0" y="0"/>
          <a:chExt cx="0" cy="0"/>
        </a:xfrm>
      </p:grpSpPr>
      <p:sp>
        <p:nvSpPr>
          <p:cNvPr id="143" name="Google Shape;143;p17"/>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4" name="Google Shape;144;p17"/>
          <p:cNvSpPr txBox="1"/>
          <p:nvPr>
            <p:ph idx="1" type="subTitle"/>
          </p:nvPr>
        </p:nvSpPr>
        <p:spPr>
          <a:xfrm>
            <a:off x="713250" y="1123450"/>
            <a:ext cx="7717500" cy="344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800"/>
              <a:buAutoNum type="arabicPeriod"/>
              <a:defRPr sz="1600"/>
            </a:lvl1pPr>
            <a:lvl2pPr lvl="1" algn="l">
              <a:lnSpc>
                <a:spcPct val="100000"/>
              </a:lnSpc>
              <a:spcBef>
                <a:spcPts val="0"/>
              </a:spcBef>
              <a:spcAft>
                <a:spcPts val="0"/>
              </a:spcAft>
              <a:buClr>
                <a:schemeClr val="accent1"/>
              </a:buClr>
              <a:buSzPts val="1400"/>
              <a:buAutoNum type="alphaLcPeriod"/>
              <a:defRPr sz="1600"/>
            </a:lvl2pPr>
            <a:lvl3pPr lvl="2" algn="l">
              <a:lnSpc>
                <a:spcPct val="100000"/>
              </a:lnSpc>
              <a:spcBef>
                <a:spcPts val="0"/>
              </a:spcBef>
              <a:spcAft>
                <a:spcPts val="0"/>
              </a:spcAft>
              <a:buSzPts val="1400"/>
              <a:buAutoNum type="romanLcPeriod"/>
              <a:defRPr/>
            </a:lvl3pPr>
            <a:lvl4pPr lvl="3" algn="l">
              <a:lnSpc>
                <a:spcPct val="100000"/>
              </a:lnSpc>
              <a:spcBef>
                <a:spcPts val="0"/>
              </a:spcBef>
              <a:spcAft>
                <a:spcPts val="0"/>
              </a:spcAft>
              <a:buSzPts val="1400"/>
              <a:buAutoNum type="arabicPeriod"/>
              <a:defRPr/>
            </a:lvl4pPr>
            <a:lvl5pPr lvl="4" algn="l">
              <a:lnSpc>
                <a:spcPct val="100000"/>
              </a:lnSpc>
              <a:spcBef>
                <a:spcPts val="0"/>
              </a:spcBef>
              <a:spcAft>
                <a:spcPts val="0"/>
              </a:spcAft>
              <a:buSzPts val="1400"/>
              <a:buAutoNum type="alphaLcPeriod"/>
              <a:defRPr/>
            </a:lvl5pPr>
            <a:lvl6pPr lvl="5" algn="l">
              <a:lnSpc>
                <a:spcPct val="100000"/>
              </a:lnSpc>
              <a:spcBef>
                <a:spcPts val="0"/>
              </a:spcBef>
              <a:spcAft>
                <a:spcPts val="0"/>
              </a:spcAft>
              <a:buSzPts val="1400"/>
              <a:buAutoNum type="romanLcPeriod"/>
              <a:defRPr/>
            </a:lvl6pPr>
            <a:lvl7pPr lvl="6" algn="l">
              <a:lnSpc>
                <a:spcPct val="100000"/>
              </a:lnSpc>
              <a:spcBef>
                <a:spcPts val="0"/>
              </a:spcBef>
              <a:spcAft>
                <a:spcPts val="0"/>
              </a:spcAft>
              <a:buSzPts val="1400"/>
              <a:buAutoNum type="arabicPeriod"/>
              <a:defRPr/>
            </a:lvl7pPr>
            <a:lvl8pPr lvl="7" algn="l">
              <a:lnSpc>
                <a:spcPct val="100000"/>
              </a:lnSpc>
              <a:spcBef>
                <a:spcPts val="0"/>
              </a:spcBef>
              <a:spcAft>
                <a:spcPts val="0"/>
              </a:spcAft>
              <a:buSzPts val="1400"/>
              <a:buAutoNum type="alphaLcPeriod"/>
              <a:defRPr/>
            </a:lvl8pPr>
            <a:lvl9pPr lvl="8" algn="l">
              <a:lnSpc>
                <a:spcPct val="100000"/>
              </a:lnSpc>
              <a:spcBef>
                <a:spcPts val="0"/>
              </a:spcBef>
              <a:spcAft>
                <a:spcPts val="0"/>
              </a:spcAft>
              <a:buSzPts val="1400"/>
              <a:buAutoNum type="romanLcPeriod"/>
              <a:defRPr/>
            </a:lvl9pPr>
          </a:lstStyle>
          <a:p/>
        </p:txBody>
      </p:sp>
      <p:sp>
        <p:nvSpPr>
          <p:cNvPr id="145" name="Google Shape;145;p17"/>
          <p:cNvSpPr/>
          <p:nvPr/>
        </p:nvSpPr>
        <p:spPr>
          <a:xfrm>
            <a:off x="-598400" y="3985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7"/>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7" name="Google Shape;147;p17"/>
          <p:cNvGrpSpPr/>
          <p:nvPr/>
        </p:nvGrpSpPr>
        <p:grpSpPr>
          <a:xfrm>
            <a:off x="7295305" y="-672969"/>
            <a:ext cx="2270935" cy="2260335"/>
            <a:chOff x="6762468" y="1386456"/>
            <a:chExt cx="2270935" cy="2260335"/>
          </a:xfrm>
        </p:grpSpPr>
        <p:sp>
          <p:nvSpPr>
            <p:cNvPr id="148" name="Google Shape;148;p17"/>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7"/>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7"/>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7"/>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7"/>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7"/>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7"/>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7"/>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7"/>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7"/>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7"/>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7"/>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7"/>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7"/>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7"/>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7"/>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7"/>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7"/>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7"/>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7"/>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7"/>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7"/>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7"/>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7"/>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7"/>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7"/>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7"/>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7"/>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7"/>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7"/>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7"/>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7"/>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7"/>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
  <p:cSld name="CUSTOM_32_2_1">
    <p:spTree>
      <p:nvGrpSpPr>
        <p:cNvPr id="181" name="Shape 181"/>
        <p:cNvGrpSpPr/>
        <p:nvPr/>
      </p:nvGrpSpPr>
      <p:grpSpPr>
        <a:xfrm>
          <a:off x="0" y="0"/>
          <a:ext cx="0" cy="0"/>
          <a:chOff x="0" y="0"/>
          <a:chExt cx="0" cy="0"/>
        </a:xfrm>
      </p:grpSpPr>
      <p:sp>
        <p:nvSpPr>
          <p:cNvPr id="182" name="Google Shape;182;p18"/>
          <p:cNvSpPr/>
          <p:nvPr/>
        </p:nvSpPr>
        <p:spPr>
          <a:xfrm rot="672094">
            <a:off x="-3534661" y="4141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a:off x="8264550" y="465501"/>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8"/>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5" name="Google Shape;185;p18"/>
          <p:cNvSpPr txBox="1"/>
          <p:nvPr>
            <p:ph idx="1" type="subTitle"/>
          </p:nvPr>
        </p:nvSpPr>
        <p:spPr>
          <a:xfrm>
            <a:off x="713250" y="1126100"/>
            <a:ext cx="7717500" cy="344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050"/>
              <a:buFont typeface="Ubuntu"/>
              <a:buChar char="●"/>
              <a:defRPr sz="1600"/>
            </a:lvl1pPr>
            <a:lvl2pPr lvl="1" algn="l">
              <a:lnSpc>
                <a:spcPct val="100000"/>
              </a:lnSpc>
              <a:spcBef>
                <a:spcPts val="0"/>
              </a:spcBef>
              <a:spcAft>
                <a:spcPts val="0"/>
              </a:spcAft>
              <a:buClr>
                <a:schemeClr val="dk1"/>
              </a:buClr>
              <a:buSzPts val="1400"/>
              <a:buFont typeface="Ubuntu"/>
              <a:buAutoNum type="alphaLcPeriod"/>
              <a:defRPr sz="1600"/>
            </a:lvl2pPr>
            <a:lvl3pPr lvl="2" algn="l">
              <a:lnSpc>
                <a:spcPct val="100000"/>
              </a:lnSpc>
              <a:spcBef>
                <a:spcPts val="0"/>
              </a:spcBef>
              <a:spcAft>
                <a:spcPts val="0"/>
              </a:spcAft>
              <a:buClr>
                <a:schemeClr val="dk1"/>
              </a:buClr>
              <a:buSzPts val="1400"/>
              <a:buFont typeface="Ubuntu"/>
              <a:buAutoNum type="romanLcPeriod"/>
              <a:defRPr/>
            </a:lvl3pPr>
            <a:lvl4pPr lvl="3" algn="l">
              <a:lnSpc>
                <a:spcPct val="100000"/>
              </a:lnSpc>
              <a:spcBef>
                <a:spcPts val="0"/>
              </a:spcBef>
              <a:spcAft>
                <a:spcPts val="0"/>
              </a:spcAft>
              <a:buClr>
                <a:schemeClr val="dk1"/>
              </a:buClr>
              <a:buSzPts val="1400"/>
              <a:buFont typeface="Ubuntu"/>
              <a:buAutoNum type="arabicPeriod"/>
              <a:defRPr/>
            </a:lvl4pPr>
            <a:lvl5pPr lvl="4" algn="l">
              <a:lnSpc>
                <a:spcPct val="100000"/>
              </a:lnSpc>
              <a:spcBef>
                <a:spcPts val="0"/>
              </a:spcBef>
              <a:spcAft>
                <a:spcPts val="0"/>
              </a:spcAft>
              <a:buClr>
                <a:schemeClr val="dk1"/>
              </a:buClr>
              <a:buSzPts val="1400"/>
              <a:buFont typeface="Ubuntu"/>
              <a:buAutoNum type="alphaLcPeriod"/>
              <a:defRPr/>
            </a:lvl5pPr>
            <a:lvl6pPr lvl="5" algn="l">
              <a:lnSpc>
                <a:spcPct val="100000"/>
              </a:lnSpc>
              <a:spcBef>
                <a:spcPts val="0"/>
              </a:spcBef>
              <a:spcAft>
                <a:spcPts val="0"/>
              </a:spcAft>
              <a:buClr>
                <a:schemeClr val="dk1"/>
              </a:buClr>
              <a:buSzPts val="1400"/>
              <a:buFont typeface="Ubuntu"/>
              <a:buAutoNum type="romanLcPeriod"/>
              <a:defRPr/>
            </a:lvl6pPr>
            <a:lvl7pPr lvl="6" algn="l">
              <a:lnSpc>
                <a:spcPct val="100000"/>
              </a:lnSpc>
              <a:spcBef>
                <a:spcPts val="0"/>
              </a:spcBef>
              <a:spcAft>
                <a:spcPts val="0"/>
              </a:spcAft>
              <a:buClr>
                <a:schemeClr val="dk1"/>
              </a:buClr>
              <a:buSzPts val="1400"/>
              <a:buFont typeface="Ubuntu"/>
              <a:buAutoNum type="arabicPeriod"/>
              <a:defRPr/>
            </a:lvl7pPr>
            <a:lvl8pPr lvl="7" algn="l">
              <a:lnSpc>
                <a:spcPct val="100000"/>
              </a:lnSpc>
              <a:spcBef>
                <a:spcPts val="0"/>
              </a:spcBef>
              <a:spcAft>
                <a:spcPts val="0"/>
              </a:spcAft>
              <a:buClr>
                <a:schemeClr val="dk1"/>
              </a:buClr>
              <a:buSzPts val="1400"/>
              <a:buFont typeface="Ubuntu"/>
              <a:buAutoNum type="alphaLcPeriod"/>
              <a:defRPr/>
            </a:lvl8pPr>
            <a:lvl9pPr lvl="8" algn="l">
              <a:lnSpc>
                <a:spcPct val="100000"/>
              </a:lnSpc>
              <a:spcBef>
                <a:spcPts val="0"/>
              </a:spcBef>
              <a:spcAft>
                <a:spcPts val="0"/>
              </a:spcAft>
              <a:buClr>
                <a:schemeClr val="dk1"/>
              </a:buClr>
              <a:buSzPts val="1400"/>
              <a:buFont typeface="Ubuntu"/>
              <a:buAutoNum type="romanLcPerio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6" name="Shape 186"/>
        <p:cNvGrpSpPr/>
        <p:nvPr/>
      </p:nvGrpSpPr>
      <p:grpSpPr>
        <a:xfrm>
          <a:off x="0" y="0"/>
          <a:ext cx="0" cy="0"/>
          <a:chOff x="0" y="0"/>
          <a:chExt cx="0" cy="0"/>
        </a:xfrm>
      </p:grpSpPr>
      <p:sp>
        <p:nvSpPr>
          <p:cNvPr id="187" name="Google Shape;187;p19"/>
          <p:cNvSpPr/>
          <p:nvPr/>
        </p:nvSpPr>
        <p:spPr>
          <a:xfrm flipH="1" rot="-1855510">
            <a:off x="2277590" y="3269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9"/>
          <p:cNvSpPr/>
          <p:nvPr/>
        </p:nvSpPr>
        <p:spPr>
          <a:xfrm rot="-458900">
            <a:off x="-1050010" y="1201201"/>
            <a:ext cx="3369322" cy="3877052"/>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9"/>
          <p:cNvSpPr/>
          <p:nvPr/>
        </p:nvSpPr>
        <p:spPr>
          <a:xfrm flipH="1" rot="-5776221">
            <a:off x="5743624" y="-1186688"/>
            <a:ext cx="4752751" cy="4346457"/>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9"/>
          <p:cNvSpPr/>
          <p:nvPr/>
        </p:nvSpPr>
        <p:spPr>
          <a:xfrm flipH="1" rot="8329862">
            <a:off x="3226188" y="-1327516"/>
            <a:ext cx="2044712" cy="348606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9"/>
          <p:cNvSpPr/>
          <p:nvPr/>
        </p:nvSpPr>
        <p:spPr>
          <a:xfrm>
            <a:off x="7018450" y="3331851"/>
            <a:ext cx="1020984" cy="133342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9"/>
          <p:cNvSpPr txBox="1"/>
          <p:nvPr>
            <p:ph type="title"/>
          </p:nvPr>
        </p:nvSpPr>
        <p:spPr>
          <a:xfrm>
            <a:off x="1388100" y="1557450"/>
            <a:ext cx="6367800" cy="202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
    <p:spTree>
      <p:nvGrpSpPr>
        <p:cNvPr id="193" name="Shape 193"/>
        <p:cNvGrpSpPr/>
        <p:nvPr/>
      </p:nvGrpSpPr>
      <p:grpSpPr>
        <a:xfrm>
          <a:off x="0" y="0"/>
          <a:ext cx="0" cy="0"/>
          <a:chOff x="0" y="0"/>
          <a:chExt cx="0" cy="0"/>
        </a:xfrm>
      </p:grpSpPr>
      <p:sp>
        <p:nvSpPr>
          <p:cNvPr id="194" name="Google Shape;194;p20"/>
          <p:cNvSpPr/>
          <p:nvPr/>
        </p:nvSpPr>
        <p:spPr>
          <a:xfrm flipH="1" rot="288619">
            <a:off x="-1653681" y="1325314"/>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0"/>
          <p:cNvSpPr/>
          <p:nvPr/>
        </p:nvSpPr>
        <p:spPr>
          <a:xfrm>
            <a:off x="7777725" y="6714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0"/>
          <p:cNvSpPr/>
          <p:nvPr/>
        </p:nvSpPr>
        <p:spPr>
          <a:xfrm rot="8226410">
            <a:off x="757957" y="-908700"/>
            <a:ext cx="1938898" cy="330571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 name="Google Shape;197;p20"/>
          <p:cNvGrpSpPr/>
          <p:nvPr/>
        </p:nvGrpSpPr>
        <p:grpSpPr>
          <a:xfrm rot="-3861937">
            <a:off x="6523183" y="1380139"/>
            <a:ext cx="2023570" cy="3313878"/>
            <a:chOff x="5754175" y="3922575"/>
            <a:chExt cx="682400" cy="1117525"/>
          </a:xfrm>
        </p:grpSpPr>
        <p:sp>
          <p:nvSpPr>
            <p:cNvPr id="198" name="Google Shape;198;p20"/>
            <p:cNvSpPr/>
            <p:nvPr/>
          </p:nvSpPr>
          <p:spPr>
            <a:xfrm>
              <a:off x="5754175" y="4953250"/>
              <a:ext cx="70700" cy="86850"/>
            </a:xfrm>
            <a:custGeom>
              <a:rect b="b" l="l" r="r" t="t"/>
              <a:pathLst>
                <a:path extrusionOk="0" h="3474" w="2828">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0"/>
            <p:cNvSpPr/>
            <p:nvPr/>
          </p:nvSpPr>
          <p:spPr>
            <a:xfrm>
              <a:off x="5768600" y="4780750"/>
              <a:ext cx="193050" cy="209925"/>
            </a:xfrm>
            <a:custGeom>
              <a:rect b="b" l="l" r="r" t="t"/>
              <a:pathLst>
                <a:path extrusionOk="0" h="8397" w="7722">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0"/>
            <p:cNvSpPr/>
            <p:nvPr/>
          </p:nvSpPr>
          <p:spPr>
            <a:xfrm>
              <a:off x="5795200" y="4343050"/>
              <a:ext cx="389100" cy="516000"/>
            </a:xfrm>
            <a:custGeom>
              <a:rect b="b" l="l" r="r" t="t"/>
              <a:pathLst>
                <a:path extrusionOk="0" h="20640" w="15564">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0"/>
            <p:cNvSpPr/>
            <p:nvPr/>
          </p:nvSpPr>
          <p:spPr>
            <a:xfrm>
              <a:off x="6003425" y="3922575"/>
              <a:ext cx="433150" cy="579525"/>
            </a:xfrm>
            <a:custGeom>
              <a:rect b="b" l="l" r="r" t="t"/>
              <a:pathLst>
                <a:path extrusionOk="0" h="23181" w="17326">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2" name="Shape 202"/>
        <p:cNvGrpSpPr/>
        <p:nvPr/>
      </p:nvGrpSpPr>
      <p:grpSpPr>
        <a:xfrm>
          <a:off x="0" y="0"/>
          <a:ext cx="0" cy="0"/>
          <a:chOff x="0" y="0"/>
          <a:chExt cx="0" cy="0"/>
        </a:xfrm>
      </p:grpSpPr>
      <p:sp>
        <p:nvSpPr>
          <p:cNvPr id="203" name="Google Shape;203;p21"/>
          <p:cNvSpPr/>
          <p:nvPr/>
        </p:nvSpPr>
        <p:spPr>
          <a:xfrm>
            <a:off x="6710333" y="1328994"/>
            <a:ext cx="2375400" cy="237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4" name="Google Shape;204;p21"/>
          <p:cNvGrpSpPr/>
          <p:nvPr/>
        </p:nvGrpSpPr>
        <p:grpSpPr>
          <a:xfrm>
            <a:off x="6352643" y="607781"/>
            <a:ext cx="2270935" cy="2260335"/>
            <a:chOff x="6762468" y="1386456"/>
            <a:chExt cx="2270935" cy="2260335"/>
          </a:xfrm>
        </p:grpSpPr>
        <p:sp>
          <p:nvSpPr>
            <p:cNvPr id="205" name="Google Shape;205;p21"/>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1"/>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1"/>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1"/>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1"/>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1"/>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1"/>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1"/>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1"/>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1"/>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1"/>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1"/>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1"/>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1"/>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1"/>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1"/>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1"/>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1"/>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1"/>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1"/>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1"/>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1"/>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1"/>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1"/>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1"/>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1"/>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1"/>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1"/>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1"/>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1"/>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1"/>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1"/>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1"/>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8" name="Google Shape;238;p21"/>
          <p:cNvSpPr/>
          <p:nvPr/>
        </p:nvSpPr>
        <p:spPr>
          <a:xfrm rot="8100000">
            <a:off x="402124" y="-93526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1"/>
          <p:cNvSpPr/>
          <p:nvPr/>
        </p:nvSpPr>
        <p:spPr>
          <a:xfrm>
            <a:off x="641525" y="2945026"/>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1"/>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1" name="Google Shape;241;p21"/>
          <p:cNvSpPr txBox="1"/>
          <p:nvPr>
            <p:ph idx="2" type="title"/>
          </p:nvPr>
        </p:nvSpPr>
        <p:spPr>
          <a:xfrm>
            <a:off x="2019300" y="91440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2" name="Shape 242"/>
        <p:cNvGrpSpPr/>
        <p:nvPr/>
      </p:nvGrpSpPr>
      <p:grpSpPr>
        <a:xfrm>
          <a:off x="0" y="0"/>
          <a:ext cx="0" cy="0"/>
          <a:chOff x="0" y="0"/>
          <a:chExt cx="0" cy="0"/>
        </a:xfrm>
      </p:grpSpPr>
      <p:sp>
        <p:nvSpPr>
          <p:cNvPr id="243" name="Google Shape;243;p22"/>
          <p:cNvSpPr/>
          <p:nvPr/>
        </p:nvSpPr>
        <p:spPr>
          <a:xfrm flipH="1" rot="-1762095">
            <a:off x="-645480" y="2383695"/>
            <a:ext cx="2540453" cy="378144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2"/>
          <p:cNvSpPr/>
          <p:nvPr/>
        </p:nvSpPr>
        <p:spPr>
          <a:xfrm>
            <a:off x="8139625" y="1901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2"/>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accent1"/>
              </a:buClr>
              <a:buSzPts val="1200"/>
              <a:buAutoNum type="arabicPeriod"/>
              <a:defRPr sz="1200"/>
            </a:lvl1pPr>
            <a:lvl2pPr indent="-304800" lvl="1" marL="914400" algn="l">
              <a:lnSpc>
                <a:spcPct val="100000"/>
              </a:lnSpc>
              <a:spcBef>
                <a:spcPts val="0"/>
              </a:spcBef>
              <a:spcAft>
                <a:spcPts val="0"/>
              </a:spcAft>
              <a:buClr>
                <a:srgbClr val="434343"/>
              </a:buClr>
              <a:buSzPts val="1200"/>
              <a:buFont typeface="Roboto Condensed Light"/>
              <a:buAutoNum type="alphaLcPeriod"/>
              <a:defRPr/>
            </a:lvl2pPr>
            <a:lvl3pPr indent="-304800" lvl="2" marL="1371600" algn="l">
              <a:lnSpc>
                <a:spcPct val="100000"/>
              </a:lnSpc>
              <a:spcBef>
                <a:spcPts val="0"/>
              </a:spcBef>
              <a:spcAft>
                <a:spcPts val="0"/>
              </a:spcAft>
              <a:buClr>
                <a:srgbClr val="434343"/>
              </a:buClr>
              <a:buSzPts val="1200"/>
              <a:buFont typeface="Roboto Condensed Light"/>
              <a:buAutoNum type="romanLcPeriod"/>
              <a:defRPr/>
            </a:lvl3pPr>
            <a:lvl4pPr indent="-304800" lvl="3" marL="1828800" algn="l">
              <a:lnSpc>
                <a:spcPct val="100000"/>
              </a:lnSpc>
              <a:spcBef>
                <a:spcPts val="0"/>
              </a:spcBef>
              <a:spcAft>
                <a:spcPts val="0"/>
              </a:spcAft>
              <a:buClr>
                <a:srgbClr val="434343"/>
              </a:buClr>
              <a:buSzPts val="1200"/>
              <a:buFont typeface="Roboto Condensed Light"/>
              <a:buAutoNum type="arabicPeriod"/>
              <a:defRPr/>
            </a:lvl4pPr>
            <a:lvl5pPr indent="-304800" lvl="4" marL="2286000" algn="l">
              <a:lnSpc>
                <a:spcPct val="100000"/>
              </a:lnSpc>
              <a:spcBef>
                <a:spcPts val="0"/>
              </a:spcBef>
              <a:spcAft>
                <a:spcPts val="0"/>
              </a:spcAft>
              <a:buClr>
                <a:srgbClr val="434343"/>
              </a:buClr>
              <a:buSzPts val="1200"/>
              <a:buFont typeface="Roboto Condensed Light"/>
              <a:buAutoNum type="alphaLcPeriod"/>
              <a:defRPr/>
            </a:lvl5pPr>
            <a:lvl6pPr indent="-304800" lvl="5" marL="2743200" algn="l">
              <a:lnSpc>
                <a:spcPct val="100000"/>
              </a:lnSpc>
              <a:spcBef>
                <a:spcPts val="0"/>
              </a:spcBef>
              <a:spcAft>
                <a:spcPts val="0"/>
              </a:spcAft>
              <a:buClr>
                <a:srgbClr val="434343"/>
              </a:buClr>
              <a:buSzPts val="1200"/>
              <a:buFont typeface="Roboto Condensed Light"/>
              <a:buAutoNum type="romanLcPeriod"/>
              <a:defRPr/>
            </a:lvl6pPr>
            <a:lvl7pPr indent="-304800" lvl="6" marL="3200400" algn="l">
              <a:lnSpc>
                <a:spcPct val="100000"/>
              </a:lnSpc>
              <a:spcBef>
                <a:spcPts val="0"/>
              </a:spcBef>
              <a:spcAft>
                <a:spcPts val="0"/>
              </a:spcAft>
              <a:buClr>
                <a:srgbClr val="434343"/>
              </a:buClr>
              <a:buSzPts val="1200"/>
              <a:buFont typeface="Roboto Condensed Light"/>
              <a:buAutoNum type="arabicPeriod"/>
              <a:defRPr/>
            </a:lvl7pPr>
            <a:lvl8pPr indent="-304800" lvl="7" marL="3657600" algn="l">
              <a:lnSpc>
                <a:spcPct val="100000"/>
              </a:lnSpc>
              <a:spcBef>
                <a:spcPts val="0"/>
              </a:spcBef>
              <a:spcAft>
                <a:spcPts val="0"/>
              </a:spcAft>
              <a:buClr>
                <a:srgbClr val="434343"/>
              </a:buClr>
              <a:buSzPts val="1200"/>
              <a:buFont typeface="Roboto Condensed Light"/>
              <a:buAutoNum type="alphaLcPeriod"/>
              <a:defRPr/>
            </a:lvl8pPr>
            <a:lvl9pPr indent="-304800" lvl="8" marL="4114800" algn="l">
              <a:lnSpc>
                <a:spcPct val="100000"/>
              </a:lnSpc>
              <a:spcBef>
                <a:spcPts val="0"/>
              </a:spcBef>
              <a:spcAft>
                <a:spcPts val="0"/>
              </a:spcAft>
              <a:buClr>
                <a:srgbClr val="434343"/>
              </a:buClr>
              <a:buSzPts val="1200"/>
              <a:buFont typeface="Roboto Condensed Light"/>
              <a:buAutoNum type="romanLcPeriod"/>
              <a:defRPr/>
            </a:lvl9pPr>
          </a:lstStyle>
          <a:p/>
        </p:txBody>
      </p:sp>
      <p:sp>
        <p:nvSpPr>
          <p:cNvPr id="246" name="Google Shape;246;p22"/>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7" name="Shape 247"/>
        <p:cNvGrpSpPr/>
        <p:nvPr/>
      </p:nvGrpSpPr>
      <p:grpSpPr>
        <a:xfrm>
          <a:off x="0" y="0"/>
          <a:ext cx="0" cy="0"/>
          <a:chOff x="0" y="0"/>
          <a:chExt cx="0" cy="0"/>
        </a:xfrm>
      </p:grpSpPr>
      <p:sp>
        <p:nvSpPr>
          <p:cNvPr id="248" name="Google Shape;248;p23"/>
          <p:cNvSpPr/>
          <p:nvPr/>
        </p:nvSpPr>
        <p:spPr>
          <a:xfrm flipH="1">
            <a:off x="75" y="1620000"/>
            <a:ext cx="9143837" cy="2281200"/>
          </a:xfrm>
          <a:custGeom>
            <a:rect b="b" l="l" r="r" t="t"/>
            <a:pathLst>
              <a:path extrusionOk="0" h="121664" w="305584">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3"/>
          <p:cNvSpPr/>
          <p:nvPr/>
        </p:nvSpPr>
        <p:spPr>
          <a:xfrm rot="5400000">
            <a:off x="-1596150" y="-854219"/>
            <a:ext cx="3561783" cy="302965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3"/>
          <p:cNvSpPr/>
          <p:nvPr/>
        </p:nvSpPr>
        <p:spPr>
          <a:xfrm>
            <a:off x="7699300" y="2874875"/>
            <a:ext cx="1176089" cy="153598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3"/>
          <p:cNvSpPr txBox="1"/>
          <p:nvPr>
            <p:ph idx="1" type="body"/>
          </p:nvPr>
        </p:nvSpPr>
        <p:spPr>
          <a:xfrm>
            <a:off x="1101975" y="2260925"/>
            <a:ext cx="2954400" cy="1536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Font typeface="Arial"/>
              <a:buChar char="●"/>
              <a:defRPr sz="1600"/>
            </a:lvl1pPr>
            <a:lvl2pPr indent="-317500" lvl="1" marL="914400" algn="l">
              <a:lnSpc>
                <a:spcPct val="100000"/>
              </a:lnSpc>
              <a:spcBef>
                <a:spcPts val="0"/>
              </a:spcBef>
              <a:spcAft>
                <a:spcPts val="0"/>
              </a:spcAft>
              <a:buClr>
                <a:srgbClr val="000000"/>
              </a:buClr>
              <a:buSzPts val="1400"/>
              <a:buFont typeface="Arial"/>
              <a:buChar char="○"/>
              <a:defRPr sz="1200"/>
            </a:lvl2pPr>
            <a:lvl3pPr indent="-317500" lvl="2" marL="1371600" algn="l">
              <a:lnSpc>
                <a:spcPct val="100000"/>
              </a:lnSpc>
              <a:spcBef>
                <a:spcPts val="0"/>
              </a:spcBef>
              <a:spcAft>
                <a:spcPts val="0"/>
              </a:spcAft>
              <a:buClr>
                <a:srgbClr val="000000"/>
              </a:buClr>
              <a:buSzPts val="1400"/>
              <a:buFont typeface="Arial"/>
              <a:buChar char="■"/>
              <a:defRPr sz="1200"/>
            </a:lvl3pPr>
            <a:lvl4pPr indent="-317500" lvl="3" marL="1828800" algn="l">
              <a:lnSpc>
                <a:spcPct val="100000"/>
              </a:lnSpc>
              <a:spcBef>
                <a:spcPts val="0"/>
              </a:spcBef>
              <a:spcAft>
                <a:spcPts val="0"/>
              </a:spcAft>
              <a:buClr>
                <a:srgbClr val="000000"/>
              </a:buClr>
              <a:buSzPts val="1400"/>
              <a:buFont typeface="Arial"/>
              <a:buChar char="●"/>
              <a:defRPr sz="1200"/>
            </a:lvl4pPr>
            <a:lvl5pPr indent="-317500" lvl="4" marL="2286000" algn="l">
              <a:lnSpc>
                <a:spcPct val="100000"/>
              </a:lnSpc>
              <a:spcBef>
                <a:spcPts val="0"/>
              </a:spcBef>
              <a:spcAft>
                <a:spcPts val="0"/>
              </a:spcAft>
              <a:buClr>
                <a:srgbClr val="000000"/>
              </a:buClr>
              <a:buSzPts val="1400"/>
              <a:buFont typeface="Arial"/>
              <a:buChar char="○"/>
              <a:defRPr sz="1200"/>
            </a:lvl5pPr>
            <a:lvl6pPr indent="-317500" lvl="5" marL="2743200" algn="l">
              <a:lnSpc>
                <a:spcPct val="100000"/>
              </a:lnSpc>
              <a:spcBef>
                <a:spcPts val="0"/>
              </a:spcBef>
              <a:spcAft>
                <a:spcPts val="0"/>
              </a:spcAft>
              <a:buClr>
                <a:srgbClr val="000000"/>
              </a:buClr>
              <a:buSzPts val="1400"/>
              <a:buFont typeface="Arial"/>
              <a:buChar char="■"/>
              <a:defRPr sz="1200"/>
            </a:lvl6pPr>
            <a:lvl7pPr indent="-317500" lvl="6" marL="3200400" algn="l">
              <a:lnSpc>
                <a:spcPct val="100000"/>
              </a:lnSpc>
              <a:spcBef>
                <a:spcPts val="0"/>
              </a:spcBef>
              <a:spcAft>
                <a:spcPts val="0"/>
              </a:spcAft>
              <a:buClr>
                <a:srgbClr val="000000"/>
              </a:buClr>
              <a:buSzPts val="1400"/>
              <a:buFont typeface="Arial"/>
              <a:buChar char="●"/>
              <a:defRPr sz="1200"/>
            </a:lvl7pPr>
            <a:lvl8pPr indent="-317500" lvl="7" marL="3657600" algn="l">
              <a:lnSpc>
                <a:spcPct val="100000"/>
              </a:lnSpc>
              <a:spcBef>
                <a:spcPts val="0"/>
              </a:spcBef>
              <a:spcAft>
                <a:spcPts val="0"/>
              </a:spcAft>
              <a:buClr>
                <a:srgbClr val="000000"/>
              </a:buClr>
              <a:buSzPts val="1400"/>
              <a:buFont typeface="Arial"/>
              <a:buChar char="○"/>
              <a:defRPr sz="1200"/>
            </a:lvl8pPr>
            <a:lvl9pPr indent="-317500" lvl="8" marL="4114800" algn="l">
              <a:lnSpc>
                <a:spcPct val="100000"/>
              </a:lnSpc>
              <a:spcBef>
                <a:spcPts val="0"/>
              </a:spcBef>
              <a:spcAft>
                <a:spcPts val="0"/>
              </a:spcAft>
              <a:buClr>
                <a:srgbClr val="000000"/>
              </a:buClr>
              <a:buSzPts val="1400"/>
              <a:buFont typeface="Arial"/>
              <a:buChar char="■"/>
              <a:defRPr sz="1200"/>
            </a:lvl9pPr>
          </a:lstStyle>
          <a:p/>
        </p:txBody>
      </p:sp>
      <p:sp>
        <p:nvSpPr>
          <p:cNvPr id="252" name="Google Shape;252;p23"/>
          <p:cNvSpPr txBox="1"/>
          <p:nvPr>
            <p:ph idx="2" type="body"/>
          </p:nvPr>
        </p:nvSpPr>
        <p:spPr>
          <a:xfrm>
            <a:off x="5071000" y="2260925"/>
            <a:ext cx="2954400" cy="1536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Font typeface="Arial"/>
              <a:buChar char="●"/>
              <a:defRPr sz="1600"/>
            </a:lvl1pPr>
            <a:lvl2pPr indent="-317500" lvl="1" marL="914400" algn="l">
              <a:lnSpc>
                <a:spcPct val="100000"/>
              </a:lnSpc>
              <a:spcBef>
                <a:spcPts val="0"/>
              </a:spcBef>
              <a:spcAft>
                <a:spcPts val="0"/>
              </a:spcAft>
              <a:buClr>
                <a:srgbClr val="000000"/>
              </a:buClr>
              <a:buSzPts val="1400"/>
              <a:buFont typeface="Arial"/>
              <a:buChar char="○"/>
              <a:defRPr sz="1200"/>
            </a:lvl2pPr>
            <a:lvl3pPr indent="-317500" lvl="2" marL="1371600" algn="l">
              <a:lnSpc>
                <a:spcPct val="100000"/>
              </a:lnSpc>
              <a:spcBef>
                <a:spcPts val="0"/>
              </a:spcBef>
              <a:spcAft>
                <a:spcPts val="0"/>
              </a:spcAft>
              <a:buClr>
                <a:srgbClr val="000000"/>
              </a:buClr>
              <a:buSzPts val="1400"/>
              <a:buFont typeface="Arial"/>
              <a:buChar char="■"/>
              <a:defRPr sz="1200"/>
            </a:lvl3pPr>
            <a:lvl4pPr indent="-317500" lvl="3" marL="1828800" algn="l">
              <a:lnSpc>
                <a:spcPct val="100000"/>
              </a:lnSpc>
              <a:spcBef>
                <a:spcPts val="0"/>
              </a:spcBef>
              <a:spcAft>
                <a:spcPts val="0"/>
              </a:spcAft>
              <a:buClr>
                <a:srgbClr val="000000"/>
              </a:buClr>
              <a:buSzPts val="1400"/>
              <a:buFont typeface="Arial"/>
              <a:buChar char="●"/>
              <a:defRPr sz="1200"/>
            </a:lvl4pPr>
            <a:lvl5pPr indent="-317500" lvl="4" marL="2286000" algn="l">
              <a:lnSpc>
                <a:spcPct val="100000"/>
              </a:lnSpc>
              <a:spcBef>
                <a:spcPts val="0"/>
              </a:spcBef>
              <a:spcAft>
                <a:spcPts val="0"/>
              </a:spcAft>
              <a:buClr>
                <a:srgbClr val="000000"/>
              </a:buClr>
              <a:buSzPts val="1400"/>
              <a:buFont typeface="Arial"/>
              <a:buChar char="○"/>
              <a:defRPr sz="1200"/>
            </a:lvl5pPr>
            <a:lvl6pPr indent="-317500" lvl="5" marL="2743200" algn="l">
              <a:lnSpc>
                <a:spcPct val="100000"/>
              </a:lnSpc>
              <a:spcBef>
                <a:spcPts val="0"/>
              </a:spcBef>
              <a:spcAft>
                <a:spcPts val="0"/>
              </a:spcAft>
              <a:buClr>
                <a:srgbClr val="000000"/>
              </a:buClr>
              <a:buSzPts val="1400"/>
              <a:buFont typeface="Arial"/>
              <a:buChar char="■"/>
              <a:defRPr sz="1200"/>
            </a:lvl6pPr>
            <a:lvl7pPr indent="-317500" lvl="6" marL="3200400" algn="l">
              <a:lnSpc>
                <a:spcPct val="100000"/>
              </a:lnSpc>
              <a:spcBef>
                <a:spcPts val="0"/>
              </a:spcBef>
              <a:spcAft>
                <a:spcPts val="0"/>
              </a:spcAft>
              <a:buClr>
                <a:srgbClr val="000000"/>
              </a:buClr>
              <a:buSzPts val="1400"/>
              <a:buFont typeface="Arial"/>
              <a:buChar char="●"/>
              <a:defRPr sz="1200"/>
            </a:lvl7pPr>
            <a:lvl8pPr indent="-317500" lvl="7" marL="3657600" algn="l">
              <a:lnSpc>
                <a:spcPct val="100000"/>
              </a:lnSpc>
              <a:spcBef>
                <a:spcPts val="0"/>
              </a:spcBef>
              <a:spcAft>
                <a:spcPts val="0"/>
              </a:spcAft>
              <a:buClr>
                <a:srgbClr val="000000"/>
              </a:buClr>
              <a:buSzPts val="1400"/>
              <a:buFont typeface="Arial"/>
              <a:buChar char="○"/>
              <a:defRPr sz="1200"/>
            </a:lvl8pPr>
            <a:lvl9pPr indent="-317500" lvl="8" marL="4114800" algn="l">
              <a:lnSpc>
                <a:spcPct val="100000"/>
              </a:lnSpc>
              <a:spcBef>
                <a:spcPts val="0"/>
              </a:spcBef>
              <a:spcAft>
                <a:spcPts val="0"/>
              </a:spcAft>
              <a:buClr>
                <a:srgbClr val="000000"/>
              </a:buClr>
              <a:buSzPts val="1400"/>
              <a:buFont typeface="Arial"/>
              <a:buChar char="■"/>
              <a:defRPr sz="1200"/>
            </a:lvl9pPr>
          </a:lstStyle>
          <a:p/>
        </p:txBody>
      </p:sp>
      <p:sp>
        <p:nvSpPr>
          <p:cNvPr id="253" name="Google Shape;253;p23"/>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54" name="Google Shape;254;p23"/>
          <p:cNvSpPr txBox="1"/>
          <p:nvPr>
            <p:ph idx="3" type="subTitle"/>
          </p:nvPr>
        </p:nvSpPr>
        <p:spPr>
          <a:xfrm>
            <a:off x="1118600" y="1666100"/>
            <a:ext cx="2954400" cy="46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23"/>
          <p:cNvSpPr txBox="1"/>
          <p:nvPr>
            <p:ph idx="4" type="subTitle"/>
          </p:nvPr>
        </p:nvSpPr>
        <p:spPr>
          <a:xfrm>
            <a:off x="5071000" y="1666100"/>
            <a:ext cx="2954400" cy="46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p23"/>
          <p:cNvSpPr/>
          <p:nvPr/>
        </p:nvSpPr>
        <p:spPr>
          <a:xfrm flipH="1" rot="-1390808">
            <a:off x="4052075" y="2819900"/>
            <a:ext cx="1938821" cy="3305584"/>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7" name="Shape 257"/>
        <p:cNvGrpSpPr/>
        <p:nvPr/>
      </p:nvGrpSpPr>
      <p:grpSpPr>
        <a:xfrm>
          <a:off x="0" y="0"/>
          <a:ext cx="0" cy="0"/>
          <a:chOff x="0" y="0"/>
          <a:chExt cx="0" cy="0"/>
        </a:xfrm>
      </p:grpSpPr>
      <p:sp>
        <p:nvSpPr>
          <p:cNvPr id="258" name="Google Shape;258;p24"/>
          <p:cNvSpPr/>
          <p:nvPr/>
        </p:nvSpPr>
        <p:spPr>
          <a:xfrm flipH="1" rot="-996204">
            <a:off x="-917706" y="-448408"/>
            <a:ext cx="3403937" cy="338982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4"/>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0" name="Google Shape;260;p24"/>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1" name="Shape 261"/>
        <p:cNvGrpSpPr/>
        <p:nvPr/>
      </p:nvGrpSpPr>
      <p:grpSpPr>
        <a:xfrm>
          <a:off x="0" y="0"/>
          <a:ext cx="0" cy="0"/>
          <a:chOff x="0" y="0"/>
          <a:chExt cx="0" cy="0"/>
        </a:xfrm>
      </p:grpSpPr>
      <p:sp>
        <p:nvSpPr>
          <p:cNvPr id="262" name="Google Shape;262;p25"/>
          <p:cNvSpPr/>
          <p:nvPr/>
        </p:nvSpPr>
        <p:spPr>
          <a:xfrm>
            <a:off x="0" y="0"/>
            <a:ext cx="9144000" cy="5143500"/>
          </a:xfrm>
          <a:prstGeom prst="rect">
            <a:avLst/>
          </a:prstGeom>
          <a:solidFill>
            <a:schemeClr val="accent1">
              <a:alpha val="5529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5"/>
          <p:cNvSpPr txBox="1"/>
          <p:nvPr>
            <p:ph type="title"/>
          </p:nvPr>
        </p:nvSpPr>
        <p:spPr>
          <a:xfrm>
            <a:off x="4184875" y="1473300"/>
            <a:ext cx="4245900" cy="2196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4000">
                <a:solidFill>
                  <a:schemeClr val="dk1"/>
                </a:solidFill>
              </a:defRPr>
            </a:lvl1pPr>
            <a:lvl2pPr lvl="1" algn="l">
              <a:lnSpc>
                <a:spcPct val="100000"/>
              </a:lnSpc>
              <a:spcBef>
                <a:spcPts val="0"/>
              </a:spcBef>
              <a:spcAft>
                <a:spcPts val="0"/>
              </a:spcAft>
              <a:buSzPts val="3000"/>
              <a:buNone/>
              <a:defRPr>
                <a:latin typeface="Manjari"/>
                <a:ea typeface="Manjari"/>
                <a:cs typeface="Manjari"/>
                <a:sym typeface="Manjari"/>
              </a:defRPr>
            </a:lvl2pPr>
            <a:lvl3pPr lvl="2" algn="l">
              <a:lnSpc>
                <a:spcPct val="100000"/>
              </a:lnSpc>
              <a:spcBef>
                <a:spcPts val="0"/>
              </a:spcBef>
              <a:spcAft>
                <a:spcPts val="0"/>
              </a:spcAft>
              <a:buSzPts val="3000"/>
              <a:buNone/>
              <a:defRPr>
                <a:latin typeface="Manjari"/>
                <a:ea typeface="Manjari"/>
                <a:cs typeface="Manjari"/>
                <a:sym typeface="Manjari"/>
              </a:defRPr>
            </a:lvl3pPr>
            <a:lvl4pPr lvl="3" algn="l">
              <a:lnSpc>
                <a:spcPct val="100000"/>
              </a:lnSpc>
              <a:spcBef>
                <a:spcPts val="0"/>
              </a:spcBef>
              <a:spcAft>
                <a:spcPts val="0"/>
              </a:spcAft>
              <a:buSzPts val="3000"/>
              <a:buNone/>
              <a:defRPr>
                <a:latin typeface="Manjari"/>
                <a:ea typeface="Manjari"/>
                <a:cs typeface="Manjari"/>
                <a:sym typeface="Manjari"/>
              </a:defRPr>
            </a:lvl4pPr>
            <a:lvl5pPr lvl="4" algn="l">
              <a:lnSpc>
                <a:spcPct val="100000"/>
              </a:lnSpc>
              <a:spcBef>
                <a:spcPts val="0"/>
              </a:spcBef>
              <a:spcAft>
                <a:spcPts val="0"/>
              </a:spcAft>
              <a:buSzPts val="3000"/>
              <a:buNone/>
              <a:defRPr>
                <a:latin typeface="Manjari"/>
                <a:ea typeface="Manjari"/>
                <a:cs typeface="Manjari"/>
                <a:sym typeface="Manjari"/>
              </a:defRPr>
            </a:lvl5pPr>
            <a:lvl6pPr lvl="5" algn="l">
              <a:lnSpc>
                <a:spcPct val="100000"/>
              </a:lnSpc>
              <a:spcBef>
                <a:spcPts val="0"/>
              </a:spcBef>
              <a:spcAft>
                <a:spcPts val="0"/>
              </a:spcAft>
              <a:buSzPts val="3000"/>
              <a:buNone/>
              <a:defRPr>
                <a:latin typeface="Manjari"/>
                <a:ea typeface="Manjari"/>
                <a:cs typeface="Manjari"/>
                <a:sym typeface="Manjari"/>
              </a:defRPr>
            </a:lvl6pPr>
            <a:lvl7pPr lvl="6" algn="l">
              <a:lnSpc>
                <a:spcPct val="100000"/>
              </a:lnSpc>
              <a:spcBef>
                <a:spcPts val="0"/>
              </a:spcBef>
              <a:spcAft>
                <a:spcPts val="0"/>
              </a:spcAft>
              <a:buSzPts val="3000"/>
              <a:buNone/>
              <a:defRPr>
                <a:latin typeface="Manjari"/>
                <a:ea typeface="Manjari"/>
                <a:cs typeface="Manjari"/>
                <a:sym typeface="Manjari"/>
              </a:defRPr>
            </a:lvl7pPr>
            <a:lvl8pPr lvl="7" algn="l">
              <a:lnSpc>
                <a:spcPct val="100000"/>
              </a:lnSpc>
              <a:spcBef>
                <a:spcPts val="0"/>
              </a:spcBef>
              <a:spcAft>
                <a:spcPts val="0"/>
              </a:spcAft>
              <a:buSzPts val="3000"/>
              <a:buNone/>
              <a:defRPr>
                <a:latin typeface="Manjari"/>
                <a:ea typeface="Manjari"/>
                <a:cs typeface="Manjari"/>
                <a:sym typeface="Manjari"/>
              </a:defRPr>
            </a:lvl8pPr>
            <a:lvl9pPr lvl="8" algn="l">
              <a:lnSpc>
                <a:spcPct val="100000"/>
              </a:lnSpc>
              <a:spcBef>
                <a:spcPts val="0"/>
              </a:spcBef>
              <a:spcAft>
                <a:spcPts val="0"/>
              </a:spcAft>
              <a:buSzPts val="3000"/>
              <a:buNone/>
              <a:defRPr>
                <a:latin typeface="Manjari"/>
                <a:ea typeface="Manjari"/>
                <a:cs typeface="Manjari"/>
                <a:sym typeface="Manjari"/>
              </a:defRPr>
            </a:lvl9pPr>
          </a:lstStyle>
          <a:p/>
        </p:txBody>
      </p:sp>
      <p:sp>
        <p:nvSpPr>
          <p:cNvPr id="264" name="Google Shape;264;p25"/>
          <p:cNvSpPr/>
          <p:nvPr/>
        </p:nvSpPr>
        <p:spPr>
          <a:xfrm flipH="1" rot="7018826">
            <a:off x="2857318" y="-764238"/>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5"/>
          <p:cNvSpPr/>
          <p:nvPr/>
        </p:nvSpPr>
        <p:spPr>
          <a:xfrm flipH="1" rot="-8259636">
            <a:off x="4411264" y="3000624"/>
            <a:ext cx="3210911" cy="319759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5"/>
          <p:cNvSpPr/>
          <p:nvPr/>
        </p:nvSpPr>
        <p:spPr>
          <a:xfrm>
            <a:off x="2285225" y="3225607"/>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7" name="Shape 267"/>
        <p:cNvGrpSpPr/>
        <p:nvPr/>
      </p:nvGrpSpPr>
      <p:grpSpPr>
        <a:xfrm>
          <a:off x="0" y="0"/>
          <a:ext cx="0" cy="0"/>
          <a:chOff x="0" y="0"/>
          <a:chExt cx="0" cy="0"/>
        </a:xfrm>
      </p:grpSpPr>
      <p:sp>
        <p:nvSpPr>
          <p:cNvPr id="268" name="Google Shape;268;p26"/>
          <p:cNvSpPr/>
          <p:nvPr/>
        </p:nvSpPr>
        <p:spPr>
          <a:xfrm flipH="1" rot="-3415034">
            <a:off x="5360216" y="72904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6"/>
          <p:cNvSpPr/>
          <p:nvPr/>
        </p:nvSpPr>
        <p:spPr>
          <a:xfrm rot="5400000">
            <a:off x="-1253772" y="23782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0" name="Google Shape;270;p26"/>
          <p:cNvGrpSpPr/>
          <p:nvPr/>
        </p:nvGrpSpPr>
        <p:grpSpPr>
          <a:xfrm flipH="1" rot="10800000">
            <a:off x="-135159" y="-547193"/>
            <a:ext cx="1696762" cy="1688828"/>
            <a:chOff x="2414491" y="671177"/>
            <a:chExt cx="1830972" cy="1822411"/>
          </a:xfrm>
        </p:grpSpPr>
        <p:sp>
          <p:nvSpPr>
            <p:cNvPr id="271" name="Google Shape;271;p2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5" name="Google Shape;305;p26"/>
          <p:cNvSpPr/>
          <p:nvPr/>
        </p:nvSpPr>
        <p:spPr>
          <a:xfrm>
            <a:off x="1661788" y="1441452"/>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6"/>
          <p:cNvSpPr txBox="1"/>
          <p:nvPr>
            <p:ph hasCustomPrompt="1" type="title"/>
          </p:nvPr>
        </p:nvSpPr>
        <p:spPr>
          <a:xfrm>
            <a:off x="2967200" y="1441438"/>
            <a:ext cx="5142900" cy="178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solidFill>
                  <a:schemeClr val="l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07" name="Google Shape;307;p26"/>
          <p:cNvSpPr txBox="1"/>
          <p:nvPr>
            <p:ph idx="1" type="body"/>
          </p:nvPr>
        </p:nvSpPr>
        <p:spPr>
          <a:xfrm>
            <a:off x="2967200" y="3236713"/>
            <a:ext cx="5142900" cy="4434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600">
                <a:solidFill>
                  <a:schemeClr val="lt2"/>
                </a:solidFill>
              </a:defRPr>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8" name="Shape 30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38">
    <p:spTree>
      <p:nvGrpSpPr>
        <p:cNvPr id="309" name="Shape 309"/>
        <p:cNvGrpSpPr/>
        <p:nvPr/>
      </p:nvGrpSpPr>
      <p:grpSpPr>
        <a:xfrm>
          <a:off x="0" y="0"/>
          <a:ext cx="0" cy="0"/>
          <a:chOff x="0" y="0"/>
          <a:chExt cx="0" cy="0"/>
        </a:xfrm>
      </p:grpSpPr>
      <p:sp>
        <p:nvSpPr>
          <p:cNvPr id="310" name="Google Shape;310;p28"/>
          <p:cNvSpPr/>
          <p:nvPr/>
        </p:nvSpPr>
        <p:spPr>
          <a:xfrm rot="-3798042">
            <a:off x="6317727" y="1597507"/>
            <a:ext cx="6147380" cy="3782036"/>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1" name="Google Shape;311;p28"/>
          <p:cNvGrpSpPr/>
          <p:nvPr/>
        </p:nvGrpSpPr>
        <p:grpSpPr>
          <a:xfrm flipH="1" rot="10800000">
            <a:off x="5207341" y="-686580"/>
            <a:ext cx="1696762" cy="1688828"/>
            <a:chOff x="2414491" y="671177"/>
            <a:chExt cx="1830972" cy="1822411"/>
          </a:xfrm>
        </p:grpSpPr>
        <p:sp>
          <p:nvSpPr>
            <p:cNvPr id="312" name="Google Shape;312;p2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6" name="Google Shape;346;p28"/>
          <p:cNvSpPr/>
          <p:nvPr/>
        </p:nvSpPr>
        <p:spPr>
          <a:xfrm rot="5400000">
            <a:off x="-2258800" y="3179758"/>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8"/>
          <p:cNvSpPr/>
          <p:nvPr/>
        </p:nvSpPr>
        <p:spPr>
          <a:xfrm flipH="1" rot="-2266405">
            <a:off x="7096023" y="2189513"/>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8"/>
          <p:cNvSpPr txBox="1"/>
          <p:nvPr>
            <p:ph idx="1" type="subTitle"/>
          </p:nvPr>
        </p:nvSpPr>
        <p:spPr>
          <a:xfrm>
            <a:off x="4024200" y="3684975"/>
            <a:ext cx="2669400" cy="59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rgbClr val="0000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9" name="Google Shape;349;p28"/>
          <p:cNvSpPr txBox="1"/>
          <p:nvPr>
            <p:ph idx="2" type="subTitle"/>
          </p:nvPr>
        </p:nvSpPr>
        <p:spPr>
          <a:xfrm>
            <a:off x="941850" y="3684975"/>
            <a:ext cx="2701500" cy="59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rgbClr val="0000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0" name="Google Shape;350;p28"/>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51" name="Google Shape;351;p28"/>
          <p:cNvSpPr txBox="1"/>
          <p:nvPr>
            <p:ph idx="3" type="subTitle"/>
          </p:nvPr>
        </p:nvSpPr>
        <p:spPr>
          <a:xfrm>
            <a:off x="941850" y="1739275"/>
            <a:ext cx="27015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2pPr>
            <a:lvl3pPr lvl="2"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3pPr>
            <a:lvl4pPr lvl="3"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4pPr>
            <a:lvl5pPr lvl="4"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5pPr>
            <a:lvl6pPr lvl="5"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6pPr>
            <a:lvl7pPr lvl="6"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7pPr>
            <a:lvl8pPr lvl="7"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8pPr>
            <a:lvl9pPr lvl="8"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352" name="Google Shape;352;p28"/>
          <p:cNvSpPr txBox="1"/>
          <p:nvPr>
            <p:ph idx="4" type="subTitle"/>
          </p:nvPr>
        </p:nvSpPr>
        <p:spPr>
          <a:xfrm>
            <a:off x="4024200" y="1739275"/>
            <a:ext cx="26694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2pPr>
            <a:lvl3pPr lvl="2"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3pPr>
            <a:lvl4pPr lvl="3"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4pPr>
            <a:lvl5pPr lvl="4"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5pPr>
            <a:lvl6pPr lvl="5"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6pPr>
            <a:lvl7pPr lvl="6"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7pPr>
            <a:lvl8pPr lvl="7"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8pPr>
            <a:lvl9pPr lvl="8"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353" name="Google Shape;353;p28"/>
          <p:cNvSpPr txBox="1"/>
          <p:nvPr>
            <p:ph idx="5" type="subTitle"/>
          </p:nvPr>
        </p:nvSpPr>
        <p:spPr>
          <a:xfrm>
            <a:off x="941850" y="3297074"/>
            <a:ext cx="27015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2pPr>
            <a:lvl3pPr lvl="2"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3pPr>
            <a:lvl4pPr lvl="3"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4pPr>
            <a:lvl5pPr lvl="4"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5pPr>
            <a:lvl6pPr lvl="5"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6pPr>
            <a:lvl7pPr lvl="6"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7pPr>
            <a:lvl8pPr lvl="7"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8pPr>
            <a:lvl9pPr lvl="8"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354" name="Google Shape;354;p28"/>
          <p:cNvSpPr txBox="1"/>
          <p:nvPr>
            <p:ph idx="6" type="subTitle"/>
          </p:nvPr>
        </p:nvSpPr>
        <p:spPr>
          <a:xfrm>
            <a:off x="4024200" y="3297087"/>
            <a:ext cx="26694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2pPr>
            <a:lvl3pPr lvl="2"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3pPr>
            <a:lvl4pPr lvl="3"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4pPr>
            <a:lvl5pPr lvl="4"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5pPr>
            <a:lvl6pPr lvl="5"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6pPr>
            <a:lvl7pPr lvl="6"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7pPr>
            <a:lvl8pPr lvl="7"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8pPr>
            <a:lvl9pPr lvl="8"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355" name="Google Shape;355;p28"/>
          <p:cNvSpPr txBox="1"/>
          <p:nvPr>
            <p:ph idx="7" type="subTitle"/>
          </p:nvPr>
        </p:nvSpPr>
        <p:spPr>
          <a:xfrm>
            <a:off x="945650" y="2130000"/>
            <a:ext cx="2701500" cy="59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rgbClr val="0000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6" name="Google Shape;356;p28"/>
          <p:cNvSpPr txBox="1"/>
          <p:nvPr>
            <p:ph idx="8" type="subTitle"/>
          </p:nvPr>
        </p:nvSpPr>
        <p:spPr>
          <a:xfrm>
            <a:off x="4027952" y="2130000"/>
            <a:ext cx="2669400" cy="59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rgbClr val="0000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7" name="Google Shape;357;p28"/>
          <p:cNvSpPr txBox="1"/>
          <p:nvPr>
            <p:ph idx="9" type="title"/>
          </p:nvPr>
        </p:nvSpPr>
        <p:spPr>
          <a:xfrm>
            <a:off x="945650" y="1363850"/>
            <a:ext cx="8460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33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58" name="Google Shape;358;p28"/>
          <p:cNvSpPr txBox="1"/>
          <p:nvPr>
            <p:ph idx="13" type="title"/>
          </p:nvPr>
        </p:nvSpPr>
        <p:spPr>
          <a:xfrm>
            <a:off x="4024200" y="1363850"/>
            <a:ext cx="8460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33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59" name="Google Shape;359;p28"/>
          <p:cNvSpPr txBox="1"/>
          <p:nvPr>
            <p:ph idx="14" type="title"/>
          </p:nvPr>
        </p:nvSpPr>
        <p:spPr>
          <a:xfrm>
            <a:off x="945650" y="2918848"/>
            <a:ext cx="8460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33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60" name="Google Shape;360;p28"/>
          <p:cNvSpPr txBox="1"/>
          <p:nvPr>
            <p:ph idx="15" type="title"/>
          </p:nvPr>
        </p:nvSpPr>
        <p:spPr>
          <a:xfrm>
            <a:off x="4024200" y="2918848"/>
            <a:ext cx="8460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33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6">
    <p:spTree>
      <p:nvGrpSpPr>
        <p:cNvPr id="361" name="Shape 361"/>
        <p:cNvGrpSpPr/>
        <p:nvPr/>
      </p:nvGrpSpPr>
      <p:grpSpPr>
        <a:xfrm>
          <a:off x="0" y="0"/>
          <a:ext cx="0" cy="0"/>
          <a:chOff x="0" y="0"/>
          <a:chExt cx="0" cy="0"/>
        </a:xfrm>
      </p:grpSpPr>
      <p:sp>
        <p:nvSpPr>
          <p:cNvPr id="362" name="Google Shape;362;p29"/>
          <p:cNvSpPr txBox="1"/>
          <p:nvPr>
            <p:ph type="title"/>
          </p:nvPr>
        </p:nvSpPr>
        <p:spPr>
          <a:xfrm flipH="1">
            <a:off x="3275625" y="2841950"/>
            <a:ext cx="45750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2"/>
              </a:buClr>
              <a:buSzPts val="1800"/>
              <a:buNone/>
              <a:defRPr sz="1800"/>
            </a:lvl1pPr>
            <a:lvl2pPr lvl="1" algn="l">
              <a:lnSpc>
                <a:spcPct val="100000"/>
              </a:lnSpc>
              <a:spcBef>
                <a:spcPts val="0"/>
              </a:spcBef>
              <a:spcAft>
                <a:spcPts val="0"/>
              </a:spcAft>
              <a:buClr>
                <a:schemeClr val="accent2"/>
              </a:buClr>
              <a:buSzPts val="1800"/>
              <a:buNone/>
              <a:defRPr sz="1800">
                <a:solidFill>
                  <a:schemeClr val="accent2"/>
                </a:solidFill>
              </a:defRPr>
            </a:lvl2pPr>
            <a:lvl3pPr lvl="2" algn="l">
              <a:lnSpc>
                <a:spcPct val="100000"/>
              </a:lnSpc>
              <a:spcBef>
                <a:spcPts val="0"/>
              </a:spcBef>
              <a:spcAft>
                <a:spcPts val="0"/>
              </a:spcAft>
              <a:buClr>
                <a:schemeClr val="accent2"/>
              </a:buClr>
              <a:buSzPts val="1800"/>
              <a:buNone/>
              <a:defRPr sz="1800">
                <a:solidFill>
                  <a:schemeClr val="accent2"/>
                </a:solidFill>
              </a:defRPr>
            </a:lvl3pPr>
            <a:lvl4pPr lvl="3" algn="l">
              <a:lnSpc>
                <a:spcPct val="100000"/>
              </a:lnSpc>
              <a:spcBef>
                <a:spcPts val="0"/>
              </a:spcBef>
              <a:spcAft>
                <a:spcPts val="0"/>
              </a:spcAft>
              <a:buClr>
                <a:schemeClr val="accent2"/>
              </a:buClr>
              <a:buSzPts val="1800"/>
              <a:buNone/>
              <a:defRPr sz="1800">
                <a:solidFill>
                  <a:schemeClr val="accent2"/>
                </a:solidFill>
              </a:defRPr>
            </a:lvl4pPr>
            <a:lvl5pPr lvl="4" algn="l">
              <a:lnSpc>
                <a:spcPct val="100000"/>
              </a:lnSpc>
              <a:spcBef>
                <a:spcPts val="0"/>
              </a:spcBef>
              <a:spcAft>
                <a:spcPts val="0"/>
              </a:spcAft>
              <a:buClr>
                <a:schemeClr val="accent2"/>
              </a:buClr>
              <a:buSzPts val="1800"/>
              <a:buNone/>
              <a:defRPr sz="1800">
                <a:solidFill>
                  <a:schemeClr val="accent2"/>
                </a:solidFill>
              </a:defRPr>
            </a:lvl5pPr>
            <a:lvl6pPr lvl="5" algn="l">
              <a:lnSpc>
                <a:spcPct val="100000"/>
              </a:lnSpc>
              <a:spcBef>
                <a:spcPts val="0"/>
              </a:spcBef>
              <a:spcAft>
                <a:spcPts val="0"/>
              </a:spcAft>
              <a:buClr>
                <a:schemeClr val="accent2"/>
              </a:buClr>
              <a:buSzPts val="1800"/>
              <a:buNone/>
              <a:defRPr sz="1800">
                <a:solidFill>
                  <a:schemeClr val="accent2"/>
                </a:solidFill>
              </a:defRPr>
            </a:lvl6pPr>
            <a:lvl7pPr lvl="6" algn="l">
              <a:lnSpc>
                <a:spcPct val="100000"/>
              </a:lnSpc>
              <a:spcBef>
                <a:spcPts val="0"/>
              </a:spcBef>
              <a:spcAft>
                <a:spcPts val="0"/>
              </a:spcAft>
              <a:buClr>
                <a:schemeClr val="accent2"/>
              </a:buClr>
              <a:buSzPts val="1800"/>
              <a:buNone/>
              <a:defRPr sz="1800">
                <a:solidFill>
                  <a:schemeClr val="accent2"/>
                </a:solidFill>
              </a:defRPr>
            </a:lvl7pPr>
            <a:lvl8pPr lvl="7" algn="l">
              <a:lnSpc>
                <a:spcPct val="100000"/>
              </a:lnSpc>
              <a:spcBef>
                <a:spcPts val="0"/>
              </a:spcBef>
              <a:spcAft>
                <a:spcPts val="0"/>
              </a:spcAft>
              <a:buClr>
                <a:schemeClr val="accent2"/>
              </a:buClr>
              <a:buSzPts val="1800"/>
              <a:buNone/>
              <a:defRPr sz="1800">
                <a:solidFill>
                  <a:schemeClr val="accent2"/>
                </a:solidFill>
              </a:defRPr>
            </a:lvl8pPr>
            <a:lvl9pPr lvl="8" algn="l">
              <a:lnSpc>
                <a:spcPct val="100000"/>
              </a:lnSpc>
              <a:spcBef>
                <a:spcPts val="0"/>
              </a:spcBef>
              <a:spcAft>
                <a:spcPts val="0"/>
              </a:spcAft>
              <a:buClr>
                <a:schemeClr val="accent2"/>
              </a:buClr>
              <a:buSzPts val="1800"/>
              <a:buNone/>
              <a:defRPr sz="1800">
                <a:solidFill>
                  <a:schemeClr val="accent2"/>
                </a:solidFill>
              </a:defRPr>
            </a:lvl9pPr>
          </a:lstStyle>
          <a:p/>
        </p:txBody>
      </p:sp>
      <p:sp>
        <p:nvSpPr>
          <p:cNvPr id="363" name="Google Shape;363;p29"/>
          <p:cNvSpPr txBox="1"/>
          <p:nvPr>
            <p:ph idx="1" type="subTitle"/>
          </p:nvPr>
        </p:nvSpPr>
        <p:spPr>
          <a:xfrm flipH="1">
            <a:off x="3275625" y="1728850"/>
            <a:ext cx="4575000" cy="1107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4" name="Google Shape;364;p29"/>
          <p:cNvSpPr/>
          <p:nvPr/>
        </p:nvSpPr>
        <p:spPr>
          <a:xfrm flipH="1" rot="-3415034">
            <a:off x="6361616" y="3089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9"/>
          <p:cNvSpPr/>
          <p:nvPr/>
        </p:nvSpPr>
        <p:spPr>
          <a:xfrm rot="1848056">
            <a:off x="2372175" y="2639561"/>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6" name="Google Shape;366;p29"/>
          <p:cNvGrpSpPr/>
          <p:nvPr/>
        </p:nvGrpSpPr>
        <p:grpSpPr>
          <a:xfrm>
            <a:off x="-228595" y="-80449"/>
            <a:ext cx="2277317" cy="5304377"/>
            <a:chOff x="224725" y="566950"/>
            <a:chExt cx="1850875" cy="4311100"/>
          </a:xfrm>
        </p:grpSpPr>
        <p:sp>
          <p:nvSpPr>
            <p:cNvPr id="367" name="Google Shape;367;p29"/>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9"/>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9"/>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9"/>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9"/>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9"/>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9"/>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9"/>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9"/>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9"/>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9"/>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9"/>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9"/>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9"/>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9"/>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9"/>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9"/>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9"/>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9"/>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9"/>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9"/>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9"/>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9"/>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9"/>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1" name="Google Shape;391;p29"/>
          <p:cNvSpPr/>
          <p:nvPr/>
        </p:nvSpPr>
        <p:spPr>
          <a:xfrm rot="-7977677">
            <a:off x="1649745" y="498156"/>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9"/>
          <p:cNvSpPr/>
          <p:nvPr/>
        </p:nvSpPr>
        <p:spPr>
          <a:xfrm>
            <a:off x="7092213" y="3598577"/>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45">
    <p:spTree>
      <p:nvGrpSpPr>
        <p:cNvPr id="393" name="Shape 393"/>
        <p:cNvGrpSpPr/>
        <p:nvPr/>
      </p:nvGrpSpPr>
      <p:grpSpPr>
        <a:xfrm>
          <a:off x="0" y="0"/>
          <a:ext cx="0" cy="0"/>
          <a:chOff x="0" y="0"/>
          <a:chExt cx="0" cy="0"/>
        </a:xfrm>
      </p:grpSpPr>
      <p:sp>
        <p:nvSpPr>
          <p:cNvPr id="394" name="Google Shape;394;p30"/>
          <p:cNvSpPr txBox="1"/>
          <p:nvPr>
            <p:ph type="title"/>
          </p:nvPr>
        </p:nvSpPr>
        <p:spPr>
          <a:xfrm>
            <a:off x="713225" y="428875"/>
            <a:ext cx="3447600" cy="119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3000"/>
              <a:buNone/>
              <a:defRPr>
                <a:latin typeface="Manjari"/>
                <a:ea typeface="Manjari"/>
                <a:cs typeface="Manjari"/>
                <a:sym typeface="Manjari"/>
              </a:defRPr>
            </a:lvl2pPr>
            <a:lvl3pPr lvl="2" algn="l">
              <a:lnSpc>
                <a:spcPct val="100000"/>
              </a:lnSpc>
              <a:spcBef>
                <a:spcPts val="0"/>
              </a:spcBef>
              <a:spcAft>
                <a:spcPts val="0"/>
              </a:spcAft>
              <a:buSzPts val="3000"/>
              <a:buNone/>
              <a:defRPr>
                <a:latin typeface="Manjari"/>
                <a:ea typeface="Manjari"/>
                <a:cs typeface="Manjari"/>
                <a:sym typeface="Manjari"/>
              </a:defRPr>
            </a:lvl3pPr>
            <a:lvl4pPr lvl="3" algn="l">
              <a:lnSpc>
                <a:spcPct val="100000"/>
              </a:lnSpc>
              <a:spcBef>
                <a:spcPts val="0"/>
              </a:spcBef>
              <a:spcAft>
                <a:spcPts val="0"/>
              </a:spcAft>
              <a:buSzPts val="3000"/>
              <a:buNone/>
              <a:defRPr>
                <a:latin typeface="Manjari"/>
                <a:ea typeface="Manjari"/>
                <a:cs typeface="Manjari"/>
                <a:sym typeface="Manjari"/>
              </a:defRPr>
            </a:lvl4pPr>
            <a:lvl5pPr lvl="4" algn="l">
              <a:lnSpc>
                <a:spcPct val="100000"/>
              </a:lnSpc>
              <a:spcBef>
                <a:spcPts val="0"/>
              </a:spcBef>
              <a:spcAft>
                <a:spcPts val="0"/>
              </a:spcAft>
              <a:buSzPts val="3000"/>
              <a:buNone/>
              <a:defRPr>
                <a:latin typeface="Manjari"/>
                <a:ea typeface="Manjari"/>
                <a:cs typeface="Manjari"/>
                <a:sym typeface="Manjari"/>
              </a:defRPr>
            </a:lvl5pPr>
            <a:lvl6pPr lvl="5" algn="l">
              <a:lnSpc>
                <a:spcPct val="100000"/>
              </a:lnSpc>
              <a:spcBef>
                <a:spcPts val="0"/>
              </a:spcBef>
              <a:spcAft>
                <a:spcPts val="0"/>
              </a:spcAft>
              <a:buSzPts val="3000"/>
              <a:buNone/>
              <a:defRPr>
                <a:latin typeface="Manjari"/>
                <a:ea typeface="Manjari"/>
                <a:cs typeface="Manjari"/>
                <a:sym typeface="Manjari"/>
              </a:defRPr>
            </a:lvl6pPr>
            <a:lvl7pPr lvl="6" algn="l">
              <a:lnSpc>
                <a:spcPct val="100000"/>
              </a:lnSpc>
              <a:spcBef>
                <a:spcPts val="0"/>
              </a:spcBef>
              <a:spcAft>
                <a:spcPts val="0"/>
              </a:spcAft>
              <a:buSzPts val="3000"/>
              <a:buNone/>
              <a:defRPr>
                <a:latin typeface="Manjari"/>
                <a:ea typeface="Manjari"/>
                <a:cs typeface="Manjari"/>
                <a:sym typeface="Manjari"/>
              </a:defRPr>
            </a:lvl7pPr>
            <a:lvl8pPr lvl="7" algn="l">
              <a:lnSpc>
                <a:spcPct val="100000"/>
              </a:lnSpc>
              <a:spcBef>
                <a:spcPts val="0"/>
              </a:spcBef>
              <a:spcAft>
                <a:spcPts val="0"/>
              </a:spcAft>
              <a:buSzPts val="3000"/>
              <a:buNone/>
              <a:defRPr>
                <a:latin typeface="Manjari"/>
                <a:ea typeface="Manjari"/>
                <a:cs typeface="Manjari"/>
                <a:sym typeface="Manjari"/>
              </a:defRPr>
            </a:lvl8pPr>
            <a:lvl9pPr lvl="8" algn="l">
              <a:lnSpc>
                <a:spcPct val="100000"/>
              </a:lnSpc>
              <a:spcBef>
                <a:spcPts val="0"/>
              </a:spcBef>
              <a:spcAft>
                <a:spcPts val="0"/>
              </a:spcAft>
              <a:buSzPts val="3000"/>
              <a:buNone/>
              <a:defRPr>
                <a:latin typeface="Manjari"/>
                <a:ea typeface="Manjari"/>
                <a:cs typeface="Manjari"/>
                <a:sym typeface="Manjari"/>
              </a:defRPr>
            </a:lvl9pPr>
          </a:lstStyle>
          <a:p/>
        </p:txBody>
      </p:sp>
      <p:sp>
        <p:nvSpPr>
          <p:cNvPr id="395" name="Google Shape;395;p30"/>
          <p:cNvSpPr/>
          <p:nvPr/>
        </p:nvSpPr>
        <p:spPr>
          <a:xfrm>
            <a:off x="0" y="0"/>
            <a:ext cx="9144000" cy="5143500"/>
          </a:xfrm>
          <a:prstGeom prst="rect">
            <a:avLst/>
          </a:prstGeom>
          <a:solidFill>
            <a:schemeClr val="accent1">
              <a:alpha val="164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0"/>
          <p:cNvSpPr/>
          <p:nvPr/>
        </p:nvSpPr>
        <p:spPr>
          <a:xfrm flipH="1" rot="-1043092">
            <a:off x="-1049130" y="2041077"/>
            <a:ext cx="4658551" cy="476514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0"/>
          <p:cNvSpPr/>
          <p:nvPr/>
        </p:nvSpPr>
        <p:spPr>
          <a:xfrm>
            <a:off x="1292525" y="2571748"/>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0"/>
          <p:cNvSpPr/>
          <p:nvPr/>
        </p:nvSpPr>
        <p:spPr>
          <a:xfrm rot="1300523">
            <a:off x="3760918" y="-1125827"/>
            <a:ext cx="2520837" cy="2900707"/>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4">
    <p:spTree>
      <p:nvGrpSpPr>
        <p:cNvPr id="399" name="Shape 399"/>
        <p:cNvGrpSpPr/>
        <p:nvPr/>
      </p:nvGrpSpPr>
      <p:grpSpPr>
        <a:xfrm>
          <a:off x="0" y="0"/>
          <a:ext cx="0" cy="0"/>
          <a:chOff x="0" y="0"/>
          <a:chExt cx="0" cy="0"/>
        </a:xfrm>
      </p:grpSpPr>
      <p:sp>
        <p:nvSpPr>
          <p:cNvPr id="400" name="Google Shape;400;p31"/>
          <p:cNvSpPr/>
          <p:nvPr/>
        </p:nvSpPr>
        <p:spPr>
          <a:xfrm flipH="1" rot="2465585">
            <a:off x="-2193957" y="2702195"/>
            <a:ext cx="4267802" cy="262566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1"/>
          <p:cNvSpPr/>
          <p:nvPr/>
        </p:nvSpPr>
        <p:spPr>
          <a:xfrm flipH="1" rot="-6430284">
            <a:off x="6992855" y="-1008460"/>
            <a:ext cx="3967958" cy="3604468"/>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1"/>
          <p:cNvSpPr/>
          <p:nvPr/>
        </p:nvSpPr>
        <p:spPr>
          <a:xfrm>
            <a:off x="-458900" y="-740250"/>
            <a:ext cx="2037008" cy="2154203"/>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1"/>
          <p:cNvSpPr txBox="1"/>
          <p:nvPr>
            <p:ph idx="1" type="subTitle"/>
          </p:nvPr>
        </p:nvSpPr>
        <p:spPr>
          <a:xfrm>
            <a:off x="628701" y="318197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4" name="Google Shape;404;p31"/>
          <p:cNvSpPr txBox="1"/>
          <p:nvPr>
            <p:ph idx="2" type="subTitle"/>
          </p:nvPr>
        </p:nvSpPr>
        <p:spPr>
          <a:xfrm>
            <a:off x="3488100" y="318197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5" name="Google Shape;405;p31"/>
          <p:cNvSpPr txBox="1"/>
          <p:nvPr>
            <p:ph idx="3" type="subTitle"/>
          </p:nvPr>
        </p:nvSpPr>
        <p:spPr>
          <a:xfrm>
            <a:off x="628700" y="3649713"/>
            <a:ext cx="216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6" name="Google Shape;406;p31"/>
          <p:cNvSpPr txBox="1"/>
          <p:nvPr>
            <p:ph idx="4" type="subTitle"/>
          </p:nvPr>
        </p:nvSpPr>
        <p:spPr>
          <a:xfrm>
            <a:off x="3488100" y="3649713"/>
            <a:ext cx="216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7" name="Google Shape;407;p31"/>
          <p:cNvSpPr txBox="1"/>
          <p:nvPr>
            <p:ph type="title"/>
          </p:nvPr>
        </p:nvSpPr>
        <p:spPr>
          <a:xfrm>
            <a:off x="628699" y="1464438"/>
            <a:ext cx="21678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08" name="Google Shape;408;p31"/>
          <p:cNvSpPr txBox="1"/>
          <p:nvPr>
            <p:ph idx="5" type="title"/>
          </p:nvPr>
        </p:nvSpPr>
        <p:spPr>
          <a:xfrm>
            <a:off x="3456213" y="1464438"/>
            <a:ext cx="21678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09" name="Google Shape;409;p31"/>
          <p:cNvSpPr txBox="1"/>
          <p:nvPr>
            <p:ph idx="6" type="subTitle"/>
          </p:nvPr>
        </p:nvSpPr>
        <p:spPr>
          <a:xfrm>
            <a:off x="6347500" y="318197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0" name="Google Shape;410;p31"/>
          <p:cNvSpPr txBox="1"/>
          <p:nvPr>
            <p:ph idx="7" type="subTitle"/>
          </p:nvPr>
        </p:nvSpPr>
        <p:spPr>
          <a:xfrm>
            <a:off x="6347488" y="3649713"/>
            <a:ext cx="216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1" name="Google Shape;411;p31"/>
          <p:cNvSpPr txBox="1"/>
          <p:nvPr>
            <p:ph idx="8" type="title"/>
          </p:nvPr>
        </p:nvSpPr>
        <p:spPr>
          <a:xfrm>
            <a:off x="6347501" y="1464438"/>
            <a:ext cx="21678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2" name="Google Shape;412;p31"/>
          <p:cNvSpPr txBox="1"/>
          <p:nvPr>
            <p:ph idx="9"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5">
    <p:spTree>
      <p:nvGrpSpPr>
        <p:cNvPr id="413" name="Shape 413"/>
        <p:cNvGrpSpPr/>
        <p:nvPr/>
      </p:nvGrpSpPr>
      <p:grpSpPr>
        <a:xfrm>
          <a:off x="0" y="0"/>
          <a:ext cx="0" cy="0"/>
          <a:chOff x="0" y="0"/>
          <a:chExt cx="0" cy="0"/>
        </a:xfrm>
      </p:grpSpPr>
      <p:sp>
        <p:nvSpPr>
          <p:cNvPr id="414" name="Google Shape;414;p32"/>
          <p:cNvSpPr/>
          <p:nvPr/>
        </p:nvSpPr>
        <p:spPr>
          <a:xfrm rot="672094">
            <a:off x="5584289" y="5626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2"/>
          <p:cNvSpPr/>
          <p:nvPr/>
        </p:nvSpPr>
        <p:spPr>
          <a:xfrm rot="3414914">
            <a:off x="-1520563" y="790995"/>
            <a:ext cx="3987256" cy="3391668"/>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6" name="Google Shape;416;p32"/>
          <p:cNvGrpSpPr/>
          <p:nvPr/>
        </p:nvGrpSpPr>
        <p:grpSpPr>
          <a:xfrm flipH="1" rot="10800000">
            <a:off x="430416" y="1844182"/>
            <a:ext cx="1696762" cy="1688828"/>
            <a:chOff x="2414491" y="671177"/>
            <a:chExt cx="1830972" cy="1822411"/>
          </a:xfrm>
        </p:grpSpPr>
        <p:sp>
          <p:nvSpPr>
            <p:cNvPr id="417" name="Google Shape;417;p32"/>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2"/>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2"/>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2"/>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2"/>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2"/>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2"/>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2"/>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2"/>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2"/>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2"/>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2"/>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2"/>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2"/>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2"/>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2"/>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2"/>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2"/>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2"/>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2"/>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2"/>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2"/>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2"/>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2"/>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2"/>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2"/>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2"/>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2"/>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2"/>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2"/>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2"/>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2"/>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2"/>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2"/>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1" name="Google Shape;451;p32"/>
          <p:cNvSpPr/>
          <p:nvPr/>
        </p:nvSpPr>
        <p:spPr>
          <a:xfrm rot="1095657">
            <a:off x="1778030" y="3865579"/>
            <a:ext cx="1021004" cy="133344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2"/>
          <p:cNvSpPr txBox="1"/>
          <p:nvPr>
            <p:ph idx="1" type="subTitle"/>
          </p:nvPr>
        </p:nvSpPr>
        <p:spPr>
          <a:xfrm>
            <a:off x="2718750" y="1540138"/>
            <a:ext cx="370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453" name="Google Shape;453;p32"/>
          <p:cNvSpPr txBox="1"/>
          <p:nvPr>
            <p:ph type="title"/>
          </p:nvPr>
        </p:nvSpPr>
        <p:spPr>
          <a:xfrm>
            <a:off x="2718750" y="967438"/>
            <a:ext cx="3706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4600">
                <a:solidFill>
                  <a:schemeClr val="accent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454" name="Google Shape;454;p32"/>
          <p:cNvSpPr txBox="1"/>
          <p:nvPr>
            <p:ph idx="2" type="subTitle"/>
          </p:nvPr>
        </p:nvSpPr>
        <p:spPr>
          <a:xfrm>
            <a:off x="2718750" y="2673663"/>
            <a:ext cx="370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455" name="Google Shape;455;p32"/>
          <p:cNvSpPr txBox="1"/>
          <p:nvPr>
            <p:ph idx="3" type="title"/>
          </p:nvPr>
        </p:nvSpPr>
        <p:spPr>
          <a:xfrm>
            <a:off x="2718750" y="2100933"/>
            <a:ext cx="3706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4600">
                <a:solidFill>
                  <a:schemeClr val="accent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456" name="Google Shape;456;p32"/>
          <p:cNvSpPr txBox="1"/>
          <p:nvPr>
            <p:ph idx="4" type="subTitle"/>
          </p:nvPr>
        </p:nvSpPr>
        <p:spPr>
          <a:xfrm>
            <a:off x="2718750" y="3807163"/>
            <a:ext cx="370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457" name="Google Shape;457;p32"/>
          <p:cNvSpPr txBox="1"/>
          <p:nvPr>
            <p:ph idx="5" type="title"/>
          </p:nvPr>
        </p:nvSpPr>
        <p:spPr>
          <a:xfrm>
            <a:off x="2718750" y="3234463"/>
            <a:ext cx="3706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4600">
                <a:solidFill>
                  <a:schemeClr val="accent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42">
    <p:spTree>
      <p:nvGrpSpPr>
        <p:cNvPr id="458" name="Shape 458"/>
        <p:cNvGrpSpPr/>
        <p:nvPr/>
      </p:nvGrpSpPr>
      <p:grpSpPr>
        <a:xfrm>
          <a:off x="0" y="0"/>
          <a:ext cx="0" cy="0"/>
          <a:chOff x="0" y="0"/>
          <a:chExt cx="0" cy="0"/>
        </a:xfrm>
      </p:grpSpPr>
      <p:sp>
        <p:nvSpPr>
          <p:cNvPr id="459" name="Google Shape;459;p33"/>
          <p:cNvSpPr/>
          <p:nvPr/>
        </p:nvSpPr>
        <p:spPr>
          <a:xfrm flipH="1" rot="-5711992">
            <a:off x="5768678" y="-1266940"/>
            <a:ext cx="4814640" cy="409533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3"/>
          <p:cNvSpPr/>
          <p:nvPr/>
        </p:nvSpPr>
        <p:spPr>
          <a:xfrm rot="672094">
            <a:off x="-1743086" y="206081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1" name="Google Shape;461;p33"/>
          <p:cNvGrpSpPr/>
          <p:nvPr/>
        </p:nvGrpSpPr>
        <p:grpSpPr>
          <a:xfrm flipH="1" rot="10800000">
            <a:off x="6689741" y="646757"/>
            <a:ext cx="1696762" cy="1688828"/>
            <a:chOff x="2414491" y="671177"/>
            <a:chExt cx="1830972" cy="1822411"/>
          </a:xfrm>
        </p:grpSpPr>
        <p:sp>
          <p:nvSpPr>
            <p:cNvPr id="462" name="Google Shape;462;p3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6" name="Google Shape;496;p33"/>
          <p:cNvSpPr/>
          <p:nvPr/>
        </p:nvSpPr>
        <p:spPr>
          <a:xfrm rot="2354015">
            <a:off x="1787599" y="2882800"/>
            <a:ext cx="1434657" cy="126548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3"/>
          <p:cNvSpPr txBox="1"/>
          <p:nvPr>
            <p:ph idx="1" type="subTitle"/>
          </p:nvPr>
        </p:nvSpPr>
        <p:spPr>
          <a:xfrm>
            <a:off x="1817226" y="1367900"/>
            <a:ext cx="21678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8" name="Google Shape;498;p33"/>
          <p:cNvSpPr txBox="1"/>
          <p:nvPr>
            <p:ph idx="2" type="subTitle"/>
          </p:nvPr>
        </p:nvSpPr>
        <p:spPr>
          <a:xfrm>
            <a:off x="5158650" y="3076250"/>
            <a:ext cx="2167800" cy="45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9" name="Google Shape;499;p33"/>
          <p:cNvSpPr txBox="1"/>
          <p:nvPr>
            <p:ph idx="3" type="subTitle"/>
          </p:nvPr>
        </p:nvSpPr>
        <p:spPr>
          <a:xfrm>
            <a:off x="1817225" y="1835638"/>
            <a:ext cx="216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0" name="Google Shape;500;p33"/>
          <p:cNvSpPr txBox="1"/>
          <p:nvPr>
            <p:ph idx="4" type="subTitle"/>
          </p:nvPr>
        </p:nvSpPr>
        <p:spPr>
          <a:xfrm>
            <a:off x="5158650" y="3543988"/>
            <a:ext cx="21678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1" name="Google Shape;501;p33"/>
          <p:cNvSpPr txBox="1"/>
          <p:nvPr>
            <p:ph type="title"/>
          </p:nvPr>
        </p:nvSpPr>
        <p:spPr>
          <a:xfrm>
            <a:off x="713225" y="1682475"/>
            <a:ext cx="11040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02" name="Google Shape;502;p33"/>
          <p:cNvSpPr txBox="1"/>
          <p:nvPr>
            <p:ph idx="5" type="title"/>
          </p:nvPr>
        </p:nvSpPr>
        <p:spPr>
          <a:xfrm>
            <a:off x="7326450" y="3390825"/>
            <a:ext cx="11040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03" name="Google Shape;503;p33"/>
          <p:cNvSpPr txBox="1"/>
          <p:nvPr>
            <p:ph idx="6"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46">
    <p:spTree>
      <p:nvGrpSpPr>
        <p:cNvPr id="504" name="Shape 504"/>
        <p:cNvGrpSpPr/>
        <p:nvPr/>
      </p:nvGrpSpPr>
      <p:grpSpPr>
        <a:xfrm>
          <a:off x="0" y="0"/>
          <a:ext cx="0" cy="0"/>
          <a:chOff x="0" y="0"/>
          <a:chExt cx="0" cy="0"/>
        </a:xfrm>
      </p:grpSpPr>
      <p:sp>
        <p:nvSpPr>
          <p:cNvPr id="505" name="Google Shape;505;p34"/>
          <p:cNvSpPr txBox="1"/>
          <p:nvPr>
            <p:ph idx="1" type="subTitle"/>
          </p:nvPr>
        </p:nvSpPr>
        <p:spPr>
          <a:xfrm>
            <a:off x="924775" y="2021538"/>
            <a:ext cx="3706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506" name="Google Shape;506;p34"/>
          <p:cNvSpPr txBox="1"/>
          <p:nvPr>
            <p:ph type="title"/>
          </p:nvPr>
        </p:nvSpPr>
        <p:spPr>
          <a:xfrm>
            <a:off x="924775" y="1415738"/>
            <a:ext cx="48444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1800"/>
              <a:buNone/>
              <a:defRPr sz="5600">
                <a:solidFill>
                  <a:schemeClr val="accent1"/>
                </a:solidFill>
              </a:defRPr>
            </a:lvl1pPr>
            <a:lvl2pPr lvl="1" algn="r">
              <a:lnSpc>
                <a:spcPct val="100000"/>
              </a:lnSpc>
              <a:spcBef>
                <a:spcPts val="0"/>
              </a:spcBef>
              <a:spcAft>
                <a:spcPts val="0"/>
              </a:spcAft>
              <a:buClr>
                <a:schemeClr val="accent1"/>
              </a:buClr>
              <a:buSzPts val="1800"/>
              <a:buNone/>
              <a:defRPr sz="1800">
                <a:solidFill>
                  <a:schemeClr val="accent1"/>
                </a:solidFill>
              </a:defRPr>
            </a:lvl2pPr>
            <a:lvl3pPr lvl="2" algn="r">
              <a:lnSpc>
                <a:spcPct val="100000"/>
              </a:lnSpc>
              <a:spcBef>
                <a:spcPts val="0"/>
              </a:spcBef>
              <a:spcAft>
                <a:spcPts val="0"/>
              </a:spcAft>
              <a:buClr>
                <a:schemeClr val="accent1"/>
              </a:buClr>
              <a:buSzPts val="1800"/>
              <a:buNone/>
              <a:defRPr sz="1800">
                <a:solidFill>
                  <a:schemeClr val="accent1"/>
                </a:solidFill>
              </a:defRPr>
            </a:lvl3pPr>
            <a:lvl4pPr lvl="3" algn="r">
              <a:lnSpc>
                <a:spcPct val="100000"/>
              </a:lnSpc>
              <a:spcBef>
                <a:spcPts val="0"/>
              </a:spcBef>
              <a:spcAft>
                <a:spcPts val="0"/>
              </a:spcAft>
              <a:buClr>
                <a:schemeClr val="accent1"/>
              </a:buClr>
              <a:buSzPts val="1800"/>
              <a:buNone/>
              <a:defRPr sz="1800">
                <a:solidFill>
                  <a:schemeClr val="accent1"/>
                </a:solidFill>
              </a:defRPr>
            </a:lvl4pPr>
            <a:lvl5pPr lvl="4" algn="r">
              <a:lnSpc>
                <a:spcPct val="100000"/>
              </a:lnSpc>
              <a:spcBef>
                <a:spcPts val="0"/>
              </a:spcBef>
              <a:spcAft>
                <a:spcPts val="0"/>
              </a:spcAft>
              <a:buClr>
                <a:schemeClr val="accent1"/>
              </a:buClr>
              <a:buSzPts val="1800"/>
              <a:buNone/>
              <a:defRPr sz="1800">
                <a:solidFill>
                  <a:schemeClr val="accent1"/>
                </a:solidFill>
              </a:defRPr>
            </a:lvl5pPr>
            <a:lvl6pPr lvl="5" algn="r">
              <a:lnSpc>
                <a:spcPct val="100000"/>
              </a:lnSpc>
              <a:spcBef>
                <a:spcPts val="0"/>
              </a:spcBef>
              <a:spcAft>
                <a:spcPts val="0"/>
              </a:spcAft>
              <a:buClr>
                <a:schemeClr val="accent1"/>
              </a:buClr>
              <a:buSzPts val="1800"/>
              <a:buNone/>
              <a:defRPr sz="1800">
                <a:solidFill>
                  <a:schemeClr val="accent1"/>
                </a:solidFill>
              </a:defRPr>
            </a:lvl6pPr>
            <a:lvl7pPr lvl="6" algn="r">
              <a:lnSpc>
                <a:spcPct val="100000"/>
              </a:lnSpc>
              <a:spcBef>
                <a:spcPts val="0"/>
              </a:spcBef>
              <a:spcAft>
                <a:spcPts val="0"/>
              </a:spcAft>
              <a:buClr>
                <a:schemeClr val="accent1"/>
              </a:buClr>
              <a:buSzPts val="1800"/>
              <a:buNone/>
              <a:defRPr sz="1800">
                <a:solidFill>
                  <a:schemeClr val="accent1"/>
                </a:solidFill>
              </a:defRPr>
            </a:lvl7pPr>
            <a:lvl8pPr lvl="7" algn="r">
              <a:lnSpc>
                <a:spcPct val="100000"/>
              </a:lnSpc>
              <a:spcBef>
                <a:spcPts val="0"/>
              </a:spcBef>
              <a:spcAft>
                <a:spcPts val="0"/>
              </a:spcAft>
              <a:buClr>
                <a:schemeClr val="accent1"/>
              </a:buClr>
              <a:buSzPts val="1800"/>
              <a:buNone/>
              <a:defRPr sz="1800">
                <a:solidFill>
                  <a:schemeClr val="accent1"/>
                </a:solidFill>
              </a:defRPr>
            </a:lvl8pPr>
            <a:lvl9pPr lvl="8" algn="r">
              <a:lnSpc>
                <a:spcPct val="100000"/>
              </a:lnSpc>
              <a:spcBef>
                <a:spcPts val="0"/>
              </a:spcBef>
              <a:spcAft>
                <a:spcPts val="0"/>
              </a:spcAft>
              <a:buClr>
                <a:schemeClr val="accent1"/>
              </a:buClr>
              <a:buSzPts val="1800"/>
              <a:buNone/>
              <a:defRPr sz="1800">
                <a:solidFill>
                  <a:schemeClr val="accent1"/>
                </a:solidFill>
              </a:defRPr>
            </a:lvl9pPr>
          </a:lstStyle>
          <a:p/>
        </p:txBody>
      </p:sp>
      <p:sp>
        <p:nvSpPr>
          <p:cNvPr id="507" name="Google Shape;507;p34"/>
          <p:cNvSpPr txBox="1"/>
          <p:nvPr>
            <p:ph idx="2" type="subTitle"/>
          </p:nvPr>
        </p:nvSpPr>
        <p:spPr>
          <a:xfrm>
            <a:off x="924775" y="3155063"/>
            <a:ext cx="3706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508" name="Google Shape;508;p34"/>
          <p:cNvSpPr txBox="1"/>
          <p:nvPr>
            <p:ph idx="3" type="title"/>
          </p:nvPr>
        </p:nvSpPr>
        <p:spPr>
          <a:xfrm>
            <a:off x="924775" y="2549236"/>
            <a:ext cx="48444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1800"/>
              <a:buNone/>
              <a:defRPr sz="5600">
                <a:solidFill>
                  <a:schemeClr val="accent1"/>
                </a:solidFill>
              </a:defRPr>
            </a:lvl1pPr>
            <a:lvl2pPr lvl="1" algn="r">
              <a:lnSpc>
                <a:spcPct val="100000"/>
              </a:lnSpc>
              <a:spcBef>
                <a:spcPts val="0"/>
              </a:spcBef>
              <a:spcAft>
                <a:spcPts val="0"/>
              </a:spcAft>
              <a:buClr>
                <a:schemeClr val="accent1"/>
              </a:buClr>
              <a:buSzPts val="1800"/>
              <a:buNone/>
              <a:defRPr sz="1800">
                <a:solidFill>
                  <a:schemeClr val="accent1"/>
                </a:solidFill>
              </a:defRPr>
            </a:lvl2pPr>
            <a:lvl3pPr lvl="2" algn="r">
              <a:lnSpc>
                <a:spcPct val="100000"/>
              </a:lnSpc>
              <a:spcBef>
                <a:spcPts val="0"/>
              </a:spcBef>
              <a:spcAft>
                <a:spcPts val="0"/>
              </a:spcAft>
              <a:buClr>
                <a:schemeClr val="accent1"/>
              </a:buClr>
              <a:buSzPts val="1800"/>
              <a:buNone/>
              <a:defRPr sz="1800">
                <a:solidFill>
                  <a:schemeClr val="accent1"/>
                </a:solidFill>
              </a:defRPr>
            </a:lvl3pPr>
            <a:lvl4pPr lvl="3" algn="r">
              <a:lnSpc>
                <a:spcPct val="100000"/>
              </a:lnSpc>
              <a:spcBef>
                <a:spcPts val="0"/>
              </a:spcBef>
              <a:spcAft>
                <a:spcPts val="0"/>
              </a:spcAft>
              <a:buClr>
                <a:schemeClr val="accent1"/>
              </a:buClr>
              <a:buSzPts val="1800"/>
              <a:buNone/>
              <a:defRPr sz="1800">
                <a:solidFill>
                  <a:schemeClr val="accent1"/>
                </a:solidFill>
              </a:defRPr>
            </a:lvl4pPr>
            <a:lvl5pPr lvl="4" algn="r">
              <a:lnSpc>
                <a:spcPct val="100000"/>
              </a:lnSpc>
              <a:spcBef>
                <a:spcPts val="0"/>
              </a:spcBef>
              <a:spcAft>
                <a:spcPts val="0"/>
              </a:spcAft>
              <a:buClr>
                <a:schemeClr val="accent1"/>
              </a:buClr>
              <a:buSzPts val="1800"/>
              <a:buNone/>
              <a:defRPr sz="1800">
                <a:solidFill>
                  <a:schemeClr val="accent1"/>
                </a:solidFill>
              </a:defRPr>
            </a:lvl5pPr>
            <a:lvl6pPr lvl="5" algn="r">
              <a:lnSpc>
                <a:spcPct val="100000"/>
              </a:lnSpc>
              <a:spcBef>
                <a:spcPts val="0"/>
              </a:spcBef>
              <a:spcAft>
                <a:spcPts val="0"/>
              </a:spcAft>
              <a:buClr>
                <a:schemeClr val="accent1"/>
              </a:buClr>
              <a:buSzPts val="1800"/>
              <a:buNone/>
              <a:defRPr sz="1800">
                <a:solidFill>
                  <a:schemeClr val="accent1"/>
                </a:solidFill>
              </a:defRPr>
            </a:lvl6pPr>
            <a:lvl7pPr lvl="6" algn="r">
              <a:lnSpc>
                <a:spcPct val="100000"/>
              </a:lnSpc>
              <a:spcBef>
                <a:spcPts val="0"/>
              </a:spcBef>
              <a:spcAft>
                <a:spcPts val="0"/>
              </a:spcAft>
              <a:buClr>
                <a:schemeClr val="accent1"/>
              </a:buClr>
              <a:buSzPts val="1800"/>
              <a:buNone/>
              <a:defRPr sz="1800">
                <a:solidFill>
                  <a:schemeClr val="accent1"/>
                </a:solidFill>
              </a:defRPr>
            </a:lvl7pPr>
            <a:lvl8pPr lvl="7" algn="r">
              <a:lnSpc>
                <a:spcPct val="100000"/>
              </a:lnSpc>
              <a:spcBef>
                <a:spcPts val="0"/>
              </a:spcBef>
              <a:spcAft>
                <a:spcPts val="0"/>
              </a:spcAft>
              <a:buClr>
                <a:schemeClr val="accent1"/>
              </a:buClr>
              <a:buSzPts val="1800"/>
              <a:buNone/>
              <a:defRPr sz="1800">
                <a:solidFill>
                  <a:schemeClr val="accent1"/>
                </a:solidFill>
              </a:defRPr>
            </a:lvl8pPr>
            <a:lvl9pPr lvl="8" algn="r">
              <a:lnSpc>
                <a:spcPct val="100000"/>
              </a:lnSpc>
              <a:spcBef>
                <a:spcPts val="0"/>
              </a:spcBef>
              <a:spcAft>
                <a:spcPts val="0"/>
              </a:spcAft>
              <a:buClr>
                <a:schemeClr val="accent1"/>
              </a:buClr>
              <a:buSzPts val="1800"/>
              <a:buNone/>
              <a:defRPr sz="1800">
                <a:solidFill>
                  <a:schemeClr val="accent1"/>
                </a:solidFill>
              </a:defRPr>
            </a:lvl9pPr>
          </a:lstStyle>
          <a:p/>
        </p:txBody>
      </p:sp>
      <p:grpSp>
        <p:nvGrpSpPr>
          <p:cNvPr id="509" name="Google Shape;509;p34"/>
          <p:cNvGrpSpPr/>
          <p:nvPr/>
        </p:nvGrpSpPr>
        <p:grpSpPr>
          <a:xfrm flipH="1">
            <a:off x="6914055" y="-80449"/>
            <a:ext cx="2277317" cy="5304377"/>
            <a:chOff x="224725" y="566950"/>
            <a:chExt cx="1850875" cy="4311100"/>
          </a:xfrm>
        </p:grpSpPr>
        <p:sp>
          <p:nvSpPr>
            <p:cNvPr id="510" name="Google Shape;510;p3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4" name="Google Shape;534;p34"/>
          <p:cNvSpPr/>
          <p:nvPr/>
        </p:nvSpPr>
        <p:spPr>
          <a:xfrm flipH="1" rot="7654233">
            <a:off x="-1075268" y="-1255409"/>
            <a:ext cx="4267776" cy="262565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2">
    <p:spTree>
      <p:nvGrpSpPr>
        <p:cNvPr id="535" name="Shape 535"/>
        <p:cNvGrpSpPr/>
        <p:nvPr/>
      </p:nvGrpSpPr>
      <p:grpSpPr>
        <a:xfrm>
          <a:off x="0" y="0"/>
          <a:ext cx="0" cy="0"/>
          <a:chOff x="0" y="0"/>
          <a:chExt cx="0" cy="0"/>
        </a:xfrm>
      </p:grpSpPr>
      <p:sp>
        <p:nvSpPr>
          <p:cNvPr id="536" name="Google Shape;536;p35"/>
          <p:cNvSpPr/>
          <p:nvPr/>
        </p:nvSpPr>
        <p:spPr>
          <a:xfrm rot="-1781954">
            <a:off x="6294084" y="45611"/>
            <a:ext cx="4658414" cy="47651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5"/>
          <p:cNvSpPr/>
          <p:nvPr/>
        </p:nvSpPr>
        <p:spPr>
          <a:xfrm>
            <a:off x="6619750" y="1260100"/>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5"/>
          <p:cNvSpPr/>
          <p:nvPr/>
        </p:nvSpPr>
        <p:spPr>
          <a:xfrm flipH="1" rot="1145765">
            <a:off x="-1426013" y="-803761"/>
            <a:ext cx="3397353" cy="3383266"/>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5"/>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0" name="Google Shape;540;p35"/>
          <p:cNvSpPr txBox="1"/>
          <p:nvPr>
            <p:ph idx="1" type="subTitle"/>
          </p:nvPr>
        </p:nvSpPr>
        <p:spPr>
          <a:xfrm>
            <a:off x="897675" y="1577850"/>
            <a:ext cx="4809300" cy="248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8C353C"/>
              </a:buClr>
              <a:buSzPts val="1600"/>
              <a:buFont typeface="Nunito"/>
              <a:buChar char="●"/>
              <a:defRPr sz="1600"/>
            </a:lvl1pPr>
            <a:lvl2pPr lvl="1" algn="l">
              <a:lnSpc>
                <a:spcPct val="100000"/>
              </a:lnSpc>
              <a:spcBef>
                <a:spcPts val="0"/>
              </a:spcBef>
              <a:spcAft>
                <a:spcPts val="0"/>
              </a:spcAft>
              <a:buClr>
                <a:schemeClr val="dk1"/>
              </a:buClr>
              <a:buSzPts val="1600"/>
              <a:buFont typeface="Nunito"/>
              <a:buChar char="○"/>
              <a:defRPr/>
            </a:lvl2pPr>
            <a:lvl3pPr lvl="2" algn="l">
              <a:lnSpc>
                <a:spcPct val="100000"/>
              </a:lnSpc>
              <a:spcBef>
                <a:spcPts val="0"/>
              </a:spcBef>
              <a:spcAft>
                <a:spcPts val="0"/>
              </a:spcAft>
              <a:buClr>
                <a:schemeClr val="dk1"/>
              </a:buClr>
              <a:buSzPts val="1600"/>
              <a:buFont typeface="Nunito"/>
              <a:buChar char="■"/>
              <a:defRPr/>
            </a:lvl3pPr>
            <a:lvl4pPr lvl="3" algn="l">
              <a:lnSpc>
                <a:spcPct val="100000"/>
              </a:lnSpc>
              <a:spcBef>
                <a:spcPts val="0"/>
              </a:spcBef>
              <a:spcAft>
                <a:spcPts val="0"/>
              </a:spcAft>
              <a:buClr>
                <a:schemeClr val="dk1"/>
              </a:buClr>
              <a:buSzPts val="1600"/>
              <a:buFont typeface="Nunito"/>
              <a:buChar char="●"/>
              <a:defRPr/>
            </a:lvl4pPr>
            <a:lvl5pPr lvl="4" algn="l">
              <a:lnSpc>
                <a:spcPct val="100000"/>
              </a:lnSpc>
              <a:spcBef>
                <a:spcPts val="0"/>
              </a:spcBef>
              <a:spcAft>
                <a:spcPts val="0"/>
              </a:spcAft>
              <a:buClr>
                <a:schemeClr val="dk1"/>
              </a:buClr>
              <a:buSzPts val="1600"/>
              <a:buFont typeface="Nunito"/>
              <a:buChar char="○"/>
              <a:defRPr/>
            </a:lvl5pPr>
            <a:lvl6pPr lvl="5" algn="l">
              <a:lnSpc>
                <a:spcPct val="100000"/>
              </a:lnSpc>
              <a:spcBef>
                <a:spcPts val="0"/>
              </a:spcBef>
              <a:spcAft>
                <a:spcPts val="0"/>
              </a:spcAft>
              <a:buClr>
                <a:schemeClr val="dk1"/>
              </a:buClr>
              <a:buSzPts val="1600"/>
              <a:buFont typeface="Nunito"/>
              <a:buChar char="■"/>
              <a:defRPr/>
            </a:lvl6pPr>
            <a:lvl7pPr lvl="6" algn="l">
              <a:lnSpc>
                <a:spcPct val="100000"/>
              </a:lnSpc>
              <a:spcBef>
                <a:spcPts val="0"/>
              </a:spcBef>
              <a:spcAft>
                <a:spcPts val="0"/>
              </a:spcAft>
              <a:buClr>
                <a:schemeClr val="dk1"/>
              </a:buClr>
              <a:buSzPts val="1600"/>
              <a:buFont typeface="Nunito"/>
              <a:buChar char="●"/>
              <a:defRPr/>
            </a:lvl7pPr>
            <a:lvl8pPr lvl="7" algn="l">
              <a:lnSpc>
                <a:spcPct val="100000"/>
              </a:lnSpc>
              <a:spcBef>
                <a:spcPts val="0"/>
              </a:spcBef>
              <a:spcAft>
                <a:spcPts val="0"/>
              </a:spcAft>
              <a:buClr>
                <a:schemeClr val="dk1"/>
              </a:buClr>
              <a:buSzPts val="1600"/>
              <a:buFont typeface="Nunito"/>
              <a:buChar char="○"/>
              <a:defRPr/>
            </a:lvl8pPr>
            <a:lvl9pPr lvl="8" algn="l">
              <a:lnSpc>
                <a:spcPct val="100000"/>
              </a:lnSpc>
              <a:spcBef>
                <a:spcPts val="0"/>
              </a:spcBef>
              <a:spcAft>
                <a:spcPts val="0"/>
              </a:spcAft>
              <a:buClr>
                <a:schemeClr val="dk1"/>
              </a:buClr>
              <a:buSzPts val="1600"/>
              <a:buFont typeface="Nunito"/>
              <a:buChar char="■"/>
              <a:defRPr/>
            </a:lvl9pPr>
          </a:lstStyle>
          <a:p/>
        </p:txBody>
      </p:sp>
      <p:grpSp>
        <p:nvGrpSpPr>
          <p:cNvPr id="541" name="Google Shape;541;p35"/>
          <p:cNvGrpSpPr/>
          <p:nvPr/>
        </p:nvGrpSpPr>
        <p:grpSpPr>
          <a:xfrm flipH="1" rot="10800000">
            <a:off x="4776891" y="3572332"/>
            <a:ext cx="1696762" cy="1688828"/>
            <a:chOff x="2414491" y="671177"/>
            <a:chExt cx="1830972" cy="1822411"/>
          </a:xfrm>
        </p:grpSpPr>
        <p:sp>
          <p:nvSpPr>
            <p:cNvPr id="542" name="Google Shape;542;p3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2_1">
    <p:spTree>
      <p:nvGrpSpPr>
        <p:cNvPr id="576" name="Shape 576"/>
        <p:cNvGrpSpPr/>
        <p:nvPr/>
      </p:nvGrpSpPr>
      <p:grpSpPr>
        <a:xfrm>
          <a:off x="0" y="0"/>
          <a:ext cx="0" cy="0"/>
          <a:chOff x="0" y="0"/>
          <a:chExt cx="0" cy="0"/>
        </a:xfrm>
      </p:grpSpPr>
      <p:sp>
        <p:nvSpPr>
          <p:cNvPr id="577" name="Google Shape;577;p36"/>
          <p:cNvSpPr/>
          <p:nvPr/>
        </p:nvSpPr>
        <p:spPr>
          <a:xfrm rot="-1690000">
            <a:off x="4770052" y="3432202"/>
            <a:ext cx="4311133" cy="265232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6"/>
          <p:cNvSpPr/>
          <p:nvPr/>
        </p:nvSpPr>
        <p:spPr>
          <a:xfrm rot="-8976185">
            <a:off x="-892229" y="695729"/>
            <a:ext cx="3210901" cy="3197587"/>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9" name="Google Shape;579;p36"/>
          <p:cNvGrpSpPr/>
          <p:nvPr/>
        </p:nvGrpSpPr>
        <p:grpSpPr>
          <a:xfrm>
            <a:off x="5420243" y="-954594"/>
            <a:ext cx="2270935" cy="2260335"/>
            <a:chOff x="6762468" y="1386456"/>
            <a:chExt cx="2270935" cy="2260335"/>
          </a:xfrm>
        </p:grpSpPr>
        <p:sp>
          <p:nvSpPr>
            <p:cNvPr id="580" name="Google Shape;580;p36"/>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6"/>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6"/>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6"/>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6"/>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6"/>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6"/>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6"/>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6"/>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6"/>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6"/>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6"/>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6"/>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6"/>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6"/>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6"/>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6"/>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6"/>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6"/>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6"/>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6"/>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6"/>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6"/>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6"/>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6"/>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6"/>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6"/>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6"/>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6"/>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6"/>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6"/>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6"/>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6"/>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3" name="Google Shape;613;p36"/>
          <p:cNvSpPr txBox="1"/>
          <p:nvPr>
            <p:ph type="title"/>
          </p:nvPr>
        </p:nvSpPr>
        <p:spPr>
          <a:xfrm>
            <a:off x="1569450" y="1152050"/>
            <a:ext cx="6005100" cy="151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3600">
                <a:solidFill>
                  <a:schemeClr val="accent2"/>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14" name="Google Shape;614;p36"/>
          <p:cNvSpPr txBox="1"/>
          <p:nvPr>
            <p:ph idx="1" type="subTitle"/>
          </p:nvPr>
        </p:nvSpPr>
        <p:spPr>
          <a:xfrm>
            <a:off x="1569450" y="2756350"/>
            <a:ext cx="60051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3">
    <p:spTree>
      <p:nvGrpSpPr>
        <p:cNvPr id="615" name="Shape 615"/>
        <p:cNvGrpSpPr/>
        <p:nvPr/>
      </p:nvGrpSpPr>
      <p:grpSpPr>
        <a:xfrm>
          <a:off x="0" y="0"/>
          <a:ext cx="0" cy="0"/>
          <a:chOff x="0" y="0"/>
          <a:chExt cx="0" cy="0"/>
        </a:xfrm>
      </p:grpSpPr>
      <p:sp>
        <p:nvSpPr>
          <p:cNvPr id="616" name="Google Shape;616;p37"/>
          <p:cNvSpPr txBox="1"/>
          <p:nvPr>
            <p:ph type="title"/>
          </p:nvPr>
        </p:nvSpPr>
        <p:spPr>
          <a:xfrm>
            <a:off x="713225" y="1505738"/>
            <a:ext cx="4450800" cy="1269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7" name="Google Shape;617;p37"/>
          <p:cNvSpPr txBox="1"/>
          <p:nvPr>
            <p:ph idx="1" type="subTitle"/>
          </p:nvPr>
        </p:nvSpPr>
        <p:spPr>
          <a:xfrm>
            <a:off x="713225" y="2725763"/>
            <a:ext cx="3231600" cy="91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8C353C"/>
              </a:buClr>
              <a:buSzPts val="1600"/>
              <a:buFont typeface="Nunito"/>
              <a:buChar char="●"/>
              <a:defRPr sz="1600"/>
            </a:lvl1pPr>
            <a:lvl2pPr lvl="1" algn="l">
              <a:lnSpc>
                <a:spcPct val="100000"/>
              </a:lnSpc>
              <a:spcBef>
                <a:spcPts val="0"/>
              </a:spcBef>
              <a:spcAft>
                <a:spcPts val="0"/>
              </a:spcAft>
              <a:buClr>
                <a:schemeClr val="dk1"/>
              </a:buClr>
              <a:buSzPts val="1600"/>
              <a:buFont typeface="Nunito"/>
              <a:buChar char="○"/>
              <a:defRPr/>
            </a:lvl2pPr>
            <a:lvl3pPr lvl="2" algn="l">
              <a:lnSpc>
                <a:spcPct val="100000"/>
              </a:lnSpc>
              <a:spcBef>
                <a:spcPts val="0"/>
              </a:spcBef>
              <a:spcAft>
                <a:spcPts val="0"/>
              </a:spcAft>
              <a:buClr>
                <a:schemeClr val="dk1"/>
              </a:buClr>
              <a:buSzPts val="1600"/>
              <a:buFont typeface="Nunito"/>
              <a:buChar char="■"/>
              <a:defRPr/>
            </a:lvl3pPr>
            <a:lvl4pPr lvl="3" algn="l">
              <a:lnSpc>
                <a:spcPct val="100000"/>
              </a:lnSpc>
              <a:spcBef>
                <a:spcPts val="0"/>
              </a:spcBef>
              <a:spcAft>
                <a:spcPts val="0"/>
              </a:spcAft>
              <a:buClr>
                <a:schemeClr val="dk1"/>
              </a:buClr>
              <a:buSzPts val="1600"/>
              <a:buFont typeface="Nunito"/>
              <a:buChar char="●"/>
              <a:defRPr/>
            </a:lvl4pPr>
            <a:lvl5pPr lvl="4" algn="l">
              <a:lnSpc>
                <a:spcPct val="100000"/>
              </a:lnSpc>
              <a:spcBef>
                <a:spcPts val="0"/>
              </a:spcBef>
              <a:spcAft>
                <a:spcPts val="0"/>
              </a:spcAft>
              <a:buClr>
                <a:schemeClr val="dk1"/>
              </a:buClr>
              <a:buSzPts val="1600"/>
              <a:buFont typeface="Nunito"/>
              <a:buChar char="○"/>
              <a:defRPr/>
            </a:lvl5pPr>
            <a:lvl6pPr lvl="5" algn="l">
              <a:lnSpc>
                <a:spcPct val="100000"/>
              </a:lnSpc>
              <a:spcBef>
                <a:spcPts val="0"/>
              </a:spcBef>
              <a:spcAft>
                <a:spcPts val="0"/>
              </a:spcAft>
              <a:buClr>
                <a:schemeClr val="dk1"/>
              </a:buClr>
              <a:buSzPts val="1600"/>
              <a:buFont typeface="Nunito"/>
              <a:buChar char="■"/>
              <a:defRPr/>
            </a:lvl6pPr>
            <a:lvl7pPr lvl="6" algn="l">
              <a:lnSpc>
                <a:spcPct val="100000"/>
              </a:lnSpc>
              <a:spcBef>
                <a:spcPts val="0"/>
              </a:spcBef>
              <a:spcAft>
                <a:spcPts val="0"/>
              </a:spcAft>
              <a:buClr>
                <a:schemeClr val="dk1"/>
              </a:buClr>
              <a:buSzPts val="1600"/>
              <a:buFont typeface="Nunito"/>
              <a:buChar char="●"/>
              <a:defRPr/>
            </a:lvl7pPr>
            <a:lvl8pPr lvl="7" algn="l">
              <a:lnSpc>
                <a:spcPct val="100000"/>
              </a:lnSpc>
              <a:spcBef>
                <a:spcPts val="0"/>
              </a:spcBef>
              <a:spcAft>
                <a:spcPts val="0"/>
              </a:spcAft>
              <a:buClr>
                <a:schemeClr val="dk1"/>
              </a:buClr>
              <a:buSzPts val="1600"/>
              <a:buFont typeface="Nunito"/>
              <a:buChar char="○"/>
              <a:defRPr/>
            </a:lvl8pPr>
            <a:lvl9pPr lvl="8" algn="l">
              <a:lnSpc>
                <a:spcPct val="100000"/>
              </a:lnSpc>
              <a:spcBef>
                <a:spcPts val="0"/>
              </a:spcBef>
              <a:spcAft>
                <a:spcPts val="0"/>
              </a:spcAft>
              <a:buClr>
                <a:schemeClr val="dk1"/>
              </a:buClr>
              <a:buSzPts val="1600"/>
              <a:buFont typeface="Nunito"/>
              <a:buChar char="■"/>
              <a:defRPr/>
            </a:lvl9pPr>
          </a:lstStyle>
          <a:p/>
        </p:txBody>
      </p:sp>
      <p:grpSp>
        <p:nvGrpSpPr>
          <p:cNvPr id="618" name="Google Shape;618;p37"/>
          <p:cNvGrpSpPr/>
          <p:nvPr/>
        </p:nvGrpSpPr>
        <p:grpSpPr>
          <a:xfrm flipH="1">
            <a:off x="5418880" y="1"/>
            <a:ext cx="2277317" cy="5304377"/>
            <a:chOff x="224725" y="566950"/>
            <a:chExt cx="1850875" cy="4311100"/>
          </a:xfrm>
        </p:grpSpPr>
        <p:sp>
          <p:nvSpPr>
            <p:cNvPr id="619" name="Google Shape;619;p37"/>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7"/>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7"/>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7"/>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7"/>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7"/>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7"/>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7"/>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7"/>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7"/>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7"/>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7"/>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7"/>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7"/>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7"/>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7"/>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7"/>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7"/>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7"/>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7"/>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7"/>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7"/>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7"/>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7"/>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3" name="Google Shape;643;p37"/>
          <p:cNvSpPr/>
          <p:nvPr/>
        </p:nvSpPr>
        <p:spPr>
          <a:xfrm flipH="1" rot="-5035031">
            <a:off x="4206940" y="751857"/>
            <a:ext cx="7221377" cy="444298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7"/>
          <p:cNvSpPr/>
          <p:nvPr/>
        </p:nvSpPr>
        <p:spPr>
          <a:xfrm rot="5400000">
            <a:off x="-2021747" y="22683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7"/>
          <p:cNvSpPr/>
          <p:nvPr/>
        </p:nvSpPr>
        <p:spPr>
          <a:xfrm>
            <a:off x="1280800" y="-652650"/>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7">
    <p:spTree>
      <p:nvGrpSpPr>
        <p:cNvPr id="646" name="Shape 646"/>
        <p:cNvGrpSpPr/>
        <p:nvPr/>
      </p:nvGrpSpPr>
      <p:grpSpPr>
        <a:xfrm>
          <a:off x="0" y="0"/>
          <a:ext cx="0" cy="0"/>
          <a:chOff x="0" y="0"/>
          <a:chExt cx="0" cy="0"/>
        </a:xfrm>
      </p:grpSpPr>
      <p:sp>
        <p:nvSpPr>
          <p:cNvPr id="647" name="Google Shape;647;p38"/>
          <p:cNvSpPr/>
          <p:nvPr/>
        </p:nvSpPr>
        <p:spPr>
          <a:xfrm rot="-1408952">
            <a:off x="7039333" y="962822"/>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8"/>
          <p:cNvSpPr/>
          <p:nvPr/>
        </p:nvSpPr>
        <p:spPr>
          <a:xfrm flipH="1" rot="5400000">
            <a:off x="-1331519" y="-591459"/>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8"/>
          <p:cNvSpPr/>
          <p:nvPr/>
        </p:nvSpPr>
        <p:spPr>
          <a:xfrm rot="-7977677">
            <a:off x="1465320" y="34545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0" name="Google Shape;650;p38"/>
          <p:cNvGrpSpPr/>
          <p:nvPr/>
        </p:nvGrpSpPr>
        <p:grpSpPr>
          <a:xfrm>
            <a:off x="5084307" y="-1054185"/>
            <a:ext cx="2304462" cy="2293869"/>
            <a:chOff x="2414491" y="671177"/>
            <a:chExt cx="1830972" cy="1822411"/>
          </a:xfrm>
        </p:grpSpPr>
        <p:sp>
          <p:nvSpPr>
            <p:cNvPr id="651" name="Google Shape;651;p3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5" name="Google Shape;685;p38"/>
          <p:cNvSpPr txBox="1"/>
          <p:nvPr>
            <p:ph type="title"/>
          </p:nvPr>
        </p:nvSpPr>
        <p:spPr>
          <a:xfrm>
            <a:off x="2690725" y="1505725"/>
            <a:ext cx="3858900" cy="11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8500">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86" name="Google Shape;686;p38"/>
          <p:cNvSpPr txBox="1"/>
          <p:nvPr>
            <p:ph idx="1" type="subTitle"/>
          </p:nvPr>
        </p:nvSpPr>
        <p:spPr>
          <a:xfrm>
            <a:off x="2690725" y="2725750"/>
            <a:ext cx="3858900" cy="91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8C353C"/>
              </a:buClr>
              <a:buSzPts val="1600"/>
              <a:buFont typeface="Nunito"/>
              <a:buChar char="●"/>
              <a:defRPr sz="1600"/>
            </a:lvl1pPr>
            <a:lvl2pPr lvl="1" algn="l">
              <a:lnSpc>
                <a:spcPct val="100000"/>
              </a:lnSpc>
              <a:spcBef>
                <a:spcPts val="0"/>
              </a:spcBef>
              <a:spcAft>
                <a:spcPts val="0"/>
              </a:spcAft>
              <a:buClr>
                <a:schemeClr val="dk1"/>
              </a:buClr>
              <a:buSzPts val="1600"/>
              <a:buFont typeface="Nunito"/>
              <a:buChar char="○"/>
              <a:defRPr/>
            </a:lvl2pPr>
            <a:lvl3pPr lvl="2" algn="l">
              <a:lnSpc>
                <a:spcPct val="100000"/>
              </a:lnSpc>
              <a:spcBef>
                <a:spcPts val="0"/>
              </a:spcBef>
              <a:spcAft>
                <a:spcPts val="0"/>
              </a:spcAft>
              <a:buClr>
                <a:schemeClr val="dk1"/>
              </a:buClr>
              <a:buSzPts val="1600"/>
              <a:buFont typeface="Nunito"/>
              <a:buChar char="■"/>
              <a:defRPr/>
            </a:lvl3pPr>
            <a:lvl4pPr lvl="3" algn="l">
              <a:lnSpc>
                <a:spcPct val="100000"/>
              </a:lnSpc>
              <a:spcBef>
                <a:spcPts val="0"/>
              </a:spcBef>
              <a:spcAft>
                <a:spcPts val="0"/>
              </a:spcAft>
              <a:buClr>
                <a:schemeClr val="dk1"/>
              </a:buClr>
              <a:buSzPts val="1600"/>
              <a:buFont typeface="Nunito"/>
              <a:buChar char="●"/>
              <a:defRPr/>
            </a:lvl4pPr>
            <a:lvl5pPr lvl="4" algn="l">
              <a:lnSpc>
                <a:spcPct val="100000"/>
              </a:lnSpc>
              <a:spcBef>
                <a:spcPts val="0"/>
              </a:spcBef>
              <a:spcAft>
                <a:spcPts val="0"/>
              </a:spcAft>
              <a:buClr>
                <a:schemeClr val="dk1"/>
              </a:buClr>
              <a:buSzPts val="1600"/>
              <a:buFont typeface="Nunito"/>
              <a:buChar char="○"/>
              <a:defRPr/>
            </a:lvl5pPr>
            <a:lvl6pPr lvl="5" algn="l">
              <a:lnSpc>
                <a:spcPct val="100000"/>
              </a:lnSpc>
              <a:spcBef>
                <a:spcPts val="0"/>
              </a:spcBef>
              <a:spcAft>
                <a:spcPts val="0"/>
              </a:spcAft>
              <a:buClr>
                <a:schemeClr val="dk1"/>
              </a:buClr>
              <a:buSzPts val="1600"/>
              <a:buFont typeface="Nunito"/>
              <a:buChar char="■"/>
              <a:defRPr/>
            </a:lvl6pPr>
            <a:lvl7pPr lvl="6" algn="l">
              <a:lnSpc>
                <a:spcPct val="100000"/>
              </a:lnSpc>
              <a:spcBef>
                <a:spcPts val="0"/>
              </a:spcBef>
              <a:spcAft>
                <a:spcPts val="0"/>
              </a:spcAft>
              <a:buClr>
                <a:schemeClr val="dk1"/>
              </a:buClr>
              <a:buSzPts val="1600"/>
              <a:buFont typeface="Nunito"/>
              <a:buChar char="●"/>
              <a:defRPr/>
            </a:lvl7pPr>
            <a:lvl8pPr lvl="7" algn="l">
              <a:lnSpc>
                <a:spcPct val="100000"/>
              </a:lnSpc>
              <a:spcBef>
                <a:spcPts val="0"/>
              </a:spcBef>
              <a:spcAft>
                <a:spcPts val="0"/>
              </a:spcAft>
              <a:buClr>
                <a:schemeClr val="dk1"/>
              </a:buClr>
              <a:buSzPts val="1600"/>
              <a:buFont typeface="Nunito"/>
              <a:buChar char="○"/>
              <a:defRPr/>
            </a:lvl8pPr>
            <a:lvl9pPr lvl="8" algn="l">
              <a:lnSpc>
                <a:spcPct val="100000"/>
              </a:lnSpc>
              <a:spcBef>
                <a:spcPts val="0"/>
              </a:spcBef>
              <a:spcAft>
                <a:spcPts val="0"/>
              </a:spcAft>
              <a:buClr>
                <a:schemeClr val="dk1"/>
              </a:buClr>
              <a:buSzPts val="1600"/>
              <a:buFont typeface="Nunito"/>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4">
    <p:spTree>
      <p:nvGrpSpPr>
        <p:cNvPr id="687" name="Shape 687"/>
        <p:cNvGrpSpPr/>
        <p:nvPr/>
      </p:nvGrpSpPr>
      <p:grpSpPr>
        <a:xfrm>
          <a:off x="0" y="0"/>
          <a:ext cx="0" cy="0"/>
          <a:chOff x="0" y="0"/>
          <a:chExt cx="0" cy="0"/>
        </a:xfrm>
      </p:grpSpPr>
      <p:sp>
        <p:nvSpPr>
          <p:cNvPr id="688" name="Google Shape;688;p39"/>
          <p:cNvSpPr txBox="1"/>
          <p:nvPr>
            <p:ph type="title"/>
          </p:nvPr>
        </p:nvSpPr>
        <p:spPr>
          <a:xfrm>
            <a:off x="5104900" y="1400488"/>
            <a:ext cx="3326100" cy="1668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89" name="Google Shape;689;p39"/>
          <p:cNvSpPr txBox="1"/>
          <p:nvPr>
            <p:ph idx="1" type="subTitle"/>
          </p:nvPr>
        </p:nvSpPr>
        <p:spPr>
          <a:xfrm>
            <a:off x="3851850" y="3019100"/>
            <a:ext cx="4579200" cy="723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8C353C"/>
              </a:buClr>
              <a:buSzPts val="1600"/>
              <a:buFont typeface="Nunito"/>
              <a:buChar char="●"/>
              <a:defRPr sz="1600"/>
            </a:lvl1pPr>
            <a:lvl2pPr lvl="1" algn="l">
              <a:lnSpc>
                <a:spcPct val="100000"/>
              </a:lnSpc>
              <a:spcBef>
                <a:spcPts val="0"/>
              </a:spcBef>
              <a:spcAft>
                <a:spcPts val="0"/>
              </a:spcAft>
              <a:buClr>
                <a:schemeClr val="dk1"/>
              </a:buClr>
              <a:buSzPts val="1600"/>
              <a:buFont typeface="Nunito"/>
              <a:buChar char="○"/>
              <a:defRPr/>
            </a:lvl2pPr>
            <a:lvl3pPr lvl="2" algn="l">
              <a:lnSpc>
                <a:spcPct val="100000"/>
              </a:lnSpc>
              <a:spcBef>
                <a:spcPts val="0"/>
              </a:spcBef>
              <a:spcAft>
                <a:spcPts val="0"/>
              </a:spcAft>
              <a:buClr>
                <a:schemeClr val="dk1"/>
              </a:buClr>
              <a:buSzPts val="1600"/>
              <a:buFont typeface="Nunito"/>
              <a:buChar char="■"/>
              <a:defRPr/>
            </a:lvl3pPr>
            <a:lvl4pPr lvl="3" algn="l">
              <a:lnSpc>
                <a:spcPct val="100000"/>
              </a:lnSpc>
              <a:spcBef>
                <a:spcPts val="0"/>
              </a:spcBef>
              <a:spcAft>
                <a:spcPts val="0"/>
              </a:spcAft>
              <a:buClr>
                <a:schemeClr val="dk1"/>
              </a:buClr>
              <a:buSzPts val="1600"/>
              <a:buFont typeface="Nunito"/>
              <a:buChar char="●"/>
              <a:defRPr/>
            </a:lvl4pPr>
            <a:lvl5pPr lvl="4" algn="l">
              <a:lnSpc>
                <a:spcPct val="100000"/>
              </a:lnSpc>
              <a:spcBef>
                <a:spcPts val="0"/>
              </a:spcBef>
              <a:spcAft>
                <a:spcPts val="0"/>
              </a:spcAft>
              <a:buClr>
                <a:schemeClr val="dk1"/>
              </a:buClr>
              <a:buSzPts val="1600"/>
              <a:buFont typeface="Nunito"/>
              <a:buChar char="○"/>
              <a:defRPr/>
            </a:lvl5pPr>
            <a:lvl6pPr lvl="5" algn="l">
              <a:lnSpc>
                <a:spcPct val="100000"/>
              </a:lnSpc>
              <a:spcBef>
                <a:spcPts val="0"/>
              </a:spcBef>
              <a:spcAft>
                <a:spcPts val="0"/>
              </a:spcAft>
              <a:buClr>
                <a:schemeClr val="dk1"/>
              </a:buClr>
              <a:buSzPts val="1600"/>
              <a:buFont typeface="Nunito"/>
              <a:buChar char="■"/>
              <a:defRPr/>
            </a:lvl6pPr>
            <a:lvl7pPr lvl="6" algn="l">
              <a:lnSpc>
                <a:spcPct val="100000"/>
              </a:lnSpc>
              <a:spcBef>
                <a:spcPts val="0"/>
              </a:spcBef>
              <a:spcAft>
                <a:spcPts val="0"/>
              </a:spcAft>
              <a:buClr>
                <a:schemeClr val="dk1"/>
              </a:buClr>
              <a:buSzPts val="1600"/>
              <a:buFont typeface="Nunito"/>
              <a:buChar char="●"/>
              <a:defRPr/>
            </a:lvl7pPr>
            <a:lvl8pPr lvl="7" algn="l">
              <a:lnSpc>
                <a:spcPct val="100000"/>
              </a:lnSpc>
              <a:spcBef>
                <a:spcPts val="0"/>
              </a:spcBef>
              <a:spcAft>
                <a:spcPts val="0"/>
              </a:spcAft>
              <a:buClr>
                <a:schemeClr val="dk1"/>
              </a:buClr>
              <a:buSzPts val="1600"/>
              <a:buFont typeface="Nunito"/>
              <a:buChar char="○"/>
              <a:defRPr/>
            </a:lvl8pPr>
            <a:lvl9pPr lvl="8" algn="l">
              <a:lnSpc>
                <a:spcPct val="100000"/>
              </a:lnSpc>
              <a:spcBef>
                <a:spcPts val="0"/>
              </a:spcBef>
              <a:spcAft>
                <a:spcPts val="0"/>
              </a:spcAft>
              <a:buClr>
                <a:schemeClr val="dk1"/>
              </a:buClr>
              <a:buSzPts val="1600"/>
              <a:buFont typeface="Nunito"/>
              <a:buChar char="■"/>
              <a:defRPr/>
            </a:lvl9pPr>
          </a:lstStyle>
          <a:p/>
        </p:txBody>
      </p:sp>
      <p:sp>
        <p:nvSpPr>
          <p:cNvPr id="690" name="Google Shape;690;p39"/>
          <p:cNvSpPr/>
          <p:nvPr/>
        </p:nvSpPr>
        <p:spPr>
          <a:xfrm rot="7627321">
            <a:off x="-1350628" y="-1805009"/>
            <a:ext cx="4680823" cy="425203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9"/>
          <p:cNvSpPr/>
          <p:nvPr/>
        </p:nvSpPr>
        <p:spPr>
          <a:xfrm flipH="1" rot="-5400000">
            <a:off x="6356253" y="24444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2" name="Google Shape;692;p39"/>
          <p:cNvGrpSpPr/>
          <p:nvPr/>
        </p:nvGrpSpPr>
        <p:grpSpPr>
          <a:xfrm flipH="1" rot="10800000">
            <a:off x="3260405" y="4169571"/>
            <a:ext cx="2557685" cy="2545726"/>
            <a:chOff x="2414491" y="671177"/>
            <a:chExt cx="1830972" cy="1822411"/>
          </a:xfrm>
        </p:grpSpPr>
        <p:sp>
          <p:nvSpPr>
            <p:cNvPr id="693" name="Google Shape;693;p3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
  <p:cSld name="CUSTOM_1_1_1">
    <p:spTree>
      <p:nvGrpSpPr>
        <p:cNvPr id="727" name="Shape 727"/>
        <p:cNvGrpSpPr/>
        <p:nvPr/>
      </p:nvGrpSpPr>
      <p:grpSpPr>
        <a:xfrm>
          <a:off x="0" y="0"/>
          <a:ext cx="0" cy="0"/>
          <a:chOff x="0" y="0"/>
          <a:chExt cx="0" cy="0"/>
        </a:xfrm>
      </p:grpSpPr>
      <p:sp>
        <p:nvSpPr>
          <p:cNvPr id="728" name="Google Shape;728;p40"/>
          <p:cNvSpPr/>
          <p:nvPr/>
        </p:nvSpPr>
        <p:spPr>
          <a:xfrm rot="-5620636">
            <a:off x="7260268" y="484121"/>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40"/>
          <p:cNvSpPr/>
          <p:nvPr/>
        </p:nvSpPr>
        <p:spPr>
          <a:xfrm flipH="1" rot="135969">
            <a:off x="-1259479" y="-7320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40"/>
          <p:cNvSpPr/>
          <p:nvPr/>
        </p:nvSpPr>
        <p:spPr>
          <a:xfrm rot="10800000">
            <a:off x="7259653" y="392543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1" name="Google Shape;731;p40"/>
          <p:cNvGrpSpPr/>
          <p:nvPr/>
        </p:nvGrpSpPr>
        <p:grpSpPr>
          <a:xfrm rot="10800000">
            <a:off x="6624625" y="3303820"/>
            <a:ext cx="1696762" cy="1688828"/>
            <a:chOff x="2414491" y="671177"/>
            <a:chExt cx="1830972" cy="1822411"/>
          </a:xfrm>
        </p:grpSpPr>
        <p:sp>
          <p:nvSpPr>
            <p:cNvPr id="732" name="Google Shape;732;p4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4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4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4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4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4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4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4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4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4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4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4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4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4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4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4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4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4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4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4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4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4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4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4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4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4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4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4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4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4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4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4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4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4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6" name="Google Shape;766;p40"/>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67" name="Google Shape;767;p40"/>
          <p:cNvSpPr txBox="1"/>
          <p:nvPr>
            <p:ph idx="1" type="subTitle"/>
          </p:nvPr>
        </p:nvSpPr>
        <p:spPr>
          <a:xfrm>
            <a:off x="713225" y="1091875"/>
            <a:ext cx="6028800" cy="359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sz="1600"/>
            </a:lvl1pPr>
            <a:lvl2pPr lvl="1" algn="l">
              <a:lnSpc>
                <a:spcPct val="100000"/>
              </a:lnSpc>
              <a:spcBef>
                <a:spcPts val="0"/>
              </a:spcBef>
              <a:spcAft>
                <a:spcPts val="0"/>
              </a:spcAft>
              <a:buClr>
                <a:schemeClr val="lt1"/>
              </a:buClr>
              <a:buSzPts val="1000"/>
              <a:buFont typeface="Anaheim"/>
              <a:buChar char="○"/>
              <a:defRPr/>
            </a:lvl2pPr>
            <a:lvl3pPr lvl="2" algn="l">
              <a:lnSpc>
                <a:spcPct val="100000"/>
              </a:lnSpc>
              <a:spcBef>
                <a:spcPts val="0"/>
              </a:spcBef>
              <a:spcAft>
                <a:spcPts val="0"/>
              </a:spcAft>
              <a:buClr>
                <a:schemeClr val="lt1"/>
              </a:buClr>
              <a:buSzPts val="1000"/>
              <a:buFont typeface="Anaheim"/>
              <a:buChar char="■"/>
              <a:defRPr/>
            </a:lvl3pPr>
            <a:lvl4pPr lvl="3" algn="l">
              <a:lnSpc>
                <a:spcPct val="100000"/>
              </a:lnSpc>
              <a:spcBef>
                <a:spcPts val="0"/>
              </a:spcBef>
              <a:spcAft>
                <a:spcPts val="0"/>
              </a:spcAft>
              <a:buClr>
                <a:schemeClr val="lt1"/>
              </a:buClr>
              <a:buSzPts val="1000"/>
              <a:buFont typeface="Anaheim"/>
              <a:buChar char="●"/>
              <a:defRPr/>
            </a:lvl4pPr>
            <a:lvl5pPr lvl="4" algn="l">
              <a:lnSpc>
                <a:spcPct val="100000"/>
              </a:lnSpc>
              <a:spcBef>
                <a:spcPts val="0"/>
              </a:spcBef>
              <a:spcAft>
                <a:spcPts val="0"/>
              </a:spcAft>
              <a:buClr>
                <a:schemeClr val="lt1"/>
              </a:buClr>
              <a:buSzPts val="1000"/>
              <a:buFont typeface="Anaheim"/>
              <a:buChar char="○"/>
              <a:defRPr/>
            </a:lvl5pPr>
            <a:lvl6pPr lvl="5" algn="l">
              <a:lnSpc>
                <a:spcPct val="100000"/>
              </a:lnSpc>
              <a:spcBef>
                <a:spcPts val="0"/>
              </a:spcBef>
              <a:spcAft>
                <a:spcPts val="0"/>
              </a:spcAft>
              <a:buClr>
                <a:schemeClr val="lt1"/>
              </a:buClr>
              <a:buSzPts val="1000"/>
              <a:buFont typeface="Anaheim"/>
              <a:buChar char="■"/>
              <a:defRPr/>
            </a:lvl6pPr>
            <a:lvl7pPr lvl="6" algn="l">
              <a:lnSpc>
                <a:spcPct val="100000"/>
              </a:lnSpc>
              <a:spcBef>
                <a:spcPts val="0"/>
              </a:spcBef>
              <a:spcAft>
                <a:spcPts val="0"/>
              </a:spcAft>
              <a:buClr>
                <a:schemeClr val="lt1"/>
              </a:buClr>
              <a:buSzPts val="1000"/>
              <a:buFont typeface="Anaheim"/>
              <a:buChar char="●"/>
              <a:defRPr/>
            </a:lvl7pPr>
            <a:lvl8pPr lvl="7" algn="l">
              <a:lnSpc>
                <a:spcPct val="100000"/>
              </a:lnSpc>
              <a:spcBef>
                <a:spcPts val="0"/>
              </a:spcBef>
              <a:spcAft>
                <a:spcPts val="0"/>
              </a:spcAft>
              <a:buClr>
                <a:schemeClr val="lt1"/>
              </a:buClr>
              <a:buSzPts val="1000"/>
              <a:buFont typeface="Anaheim"/>
              <a:buChar char="○"/>
              <a:defRPr/>
            </a:lvl8pPr>
            <a:lvl9pPr lvl="8" algn="l">
              <a:lnSpc>
                <a:spcPct val="100000"/>
              </a:lnSpc>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32_2">
    <p:spTree>
      <p:nvGrpSpPr>
        <p:cNvPr id="768" name="Shape 768"/>
        <p:cNvGrpSpPr/>
        <p:nvPr/>
      </p:nvGrpSpPr>
      <p:grpSpPr>
        <a:xfrm>
          <a:off x="0" y="0"/>
          <a:ext cx="0" cy="0"/>
          <a:chOff x="0" y="0"/>
          <a:chExt cx="0" cy="0"/>
        </a:xfrm>
      </p:grpSpPr>
      <p:sp>
        <p:nvSpPr>
          <p:cNvPr id="769" name="Google Shape;769;p41"/>
          <p:cNvSpPr/>
          <p:nvPr/>
        </p:nvSpPr>
        <p:spPr>
          <a:xfrm rot="-455554">
            <a:off x="6637849" y="-126684"/>
            <a:ext cx="3253668" cy="54807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41"/>
          <p:cNvSpPr/>
          <p:nvPr/>
        </p:nvSpPr>
        <p:spPr>
          <a:xfrm rot="-7977677">
            <a:off x="5635995" y="15093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41"/>
          <p:cNvSpPr/>
          <p:nvPr/>
        </p:nvSpPr>
        <p:spPr>
          <a:xfrm rot="8880872">
            <a:off x="-2066784" y="-214836"/>
            <a:ext cx="4047011" cy="249008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41"/>
          <p:cNvSpPr txBox="1"/>
          <p:nvPr>
            <p:ph type="title"/>
          </p:nvPr>
        </p:nvSpPr>
        <p:spPr>
          <a:xfrm>
            <a:off x="713225" y="520986"/>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73" name="Google Shape;773;p41"/>
          <p:cNvSpPr txBox="1"/>
          <p:nvPr>
            <p:ph idx="1" type="subTitle"/>
          </p:nvPr>
        </p:nvSpPr>
        <p:spPr>
          <a:xfrm>
            <a:off x="713225" y="1168075"/>
            <a:ext cx="4989900" cy="34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b="1" sz="1600"/>
            </a:lvl1pPr>
            <a:lvl2pPr lvl="1" algn="l">
              <a:lnSpc>
                <a:spcPct val="100000"/>
              </a:lnSpc>
              <a:spcBef>
                <a:spcPts val="0"/>
              </a:spcBef>
              <a:spcAft>
                <a:spcPts val="0"/>
              </a:spcAft>
              <a:buClr>
                <a:schemeClr val="lt1"/>
              </a:buClr>
              <a:buSzPts val="1000"/>
              <a:buFont typeface="Anaheim"/>
              <a:buChar char="○"/>
              <a:defRPr/>
            </a:lvl2pPr>
            <a:lvl3pPr lvl="2" algn="l">
              <a:lnSpc>
                <a:spcPct val="100000"/>
              </a:lnSpc>
              <a:spcBef>
                <a:spcPts val="0"/>
              </a:spcBef>
              <a:spcAft>
                <a:spcPts val="0"/>
              </a:spcAft>
              <a:buClr>
                <a:schemeClr val="lt1"/>
              </a:buClr>
              <a:buSzPts val="1000"/>
              <a:buFont typeface="Anaheim"/>
              <a:buChar char="■"/>
              <a:defRPr/>
            </a:lvl3pPr>
            <a:lvl4pPr lvl="3" algn="l">
              <a:lnSpc>
                <a:spcPct val="100000"/>
              </a:lnSpc>
              <a:spcBef>
                <a:spcPts val="0"/>
              </a:spcBef>
              <a:spcAft>
                <a:spcPts val="0"/>
              </a:spcAft>
              <a:buClr>
                <a:schemeClr val="lt1"/>
              </a:buClr>
              <a:buSzPts val="1000"/>
              <a:buFont typeface="Anaheim"/>
              <a:buChar char="●"/>
              <a:defRPr/>
            </a:lvl4pPr>
            <a:lvl5pPr lvl="4" algn="l">
              <a:lnSpc>
                <a:spcPct val="100000"/>
              </a:lnSpc>
              <a:spcBef>
                <a:spcPts val="0"/>
              </a:spcBef>
              <a:spcAft>
                <a:spcPts val="0"/>
              </a:spcAft>
              <a:buClr>
                <a:schemeClr val="lt1"/>
              </a:buClr>
              <a:buSzPts val="1000"/>
              <a:buFont typeface="Anaheim"/>
              <a:buChar char="○"/>
              <a:defRPr/>
            </a:lvl5pPr>
            <a:lvl6pPr lvl="5" algn="l">
              <a:lnSpc>
                <a:spcPct val="100000"/>
              </a:lnSpc>
              <a:spcBef>
                <a:spcPts val="0"/>
              </a:spcBef>
              <a:spcAft>
                <a:spcPts val="0"/>
              </a:spcAft>
              <a:buClr>
                <a:schemeClr val="lt1"/>
              </a:buClr>
              <a:buSzPts val="1000"/>
              <a:buFont typeface="Anaheim"/>
              <a:buChar char="■"/>
              <a:defRPr/>
            </a:lvl6pPr>
            <a:lvl7pPr lvl="6" algn="l">
              <a:lnSpc>
                <a:spcPct val="100000"/>
              </a:lnSpc>
              <a:spcBef>
                <a:spcPts val="0"/>
              </a:spcBef>
              <a:spcAft>
                <a:spcPts val="0"/>
              </a:spcAft>
              <a:buClr>
                <a:schemeClr val="lt1"/>
              </a:buClr>
              <a:buSzPts val="1000"/>
              <a:buFont typeface="Anaheim"/>
              <a:buChar char="●"/>
              <a:defRPr/>
            </a:lvl7pPr>
            <a:lvl8pPr lvl="7" algn="l">
              <a:lnSpc>
                <a:spcPct val="100000"/>
              </a:lnSpc>
              <a:spcBef>
                <a:spcPts val="0"/>
              </a:spcBef>
              <a:spcAft>
                <a:spcPts val="0"/>
              </a:spcAft>
              <a:buClr>
                <a:schemeClr val="lt1"/>
              </a:buClr>
              <a:buSzPts val="1000"/>
              <a:buFont typeface="Anaheim"/>
              <a:buChar char="○"/>
              <a:defRPr/>
            </a:lvl8pPr>
            <a:lvl9pPr lvl="8" algn="l">
              <a:lnSpc>
                <a:spcPct val="100000"/>
              </a:lnSpc>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
  <p:cSld name="CUSTOM_34_1">
    <p:spTree>
      <p:nvGrpSpPr>
        <p:cNvPr id="774" name="Shape 774"/>
        <p:cNvGrpSpPr/>
        <p:nvPr/>
      </p:nvGrpSpPr>
      <p:grpSpPr>
        <a:xfrm>
          <a:off x="0" y="0"/>
          <a:ext cx="0" cy="0"/>
          <a:chOff x="0" y="0"/>
          <a:chExt cx="0" cy="0"/>
        </a:xfrm>
      </p:grpSpPr>
      <p:sp>
        <p:nvSpPr>
          <p:cNvPr id="775" name="Google Shape;775;p42"/>
          <p:cNvSpPr/>
          <p:nvPr/>
        </p:nvSpPr>
        <p:spPr>
          <a:xfrm rot="-4971949">
            <a:off x="-1978224" y="-993266"/>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6" name="Google Shape;776;p42"/>
          <p:cNvGrpSpPr/>
          <p:nvPr/>
        </p:nvGrpSpPr>
        <p:grpSpPr>
          <a:xfrm flipH="1">
            <a:off x="6866680" y="-80437"/>
            <a:ext cx="2277317" cy="5304377"/>
            <a:chOff x="224725" y="566950"/>
            <a:chExt cx="1850875" cy="4311100"/>
          </a:xfrm>
        </p:grpSpPr>
        <p:sp>
          <p:nvSpPr>
            <p:cNvPr id="777" name="Google Shape;777;p42"/>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42"/>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42"/>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42"/>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42"/>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42"/>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42"/>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42"/>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42"/>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42"/>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42"/>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42"/>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42"/>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42"/>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42"/>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42"/>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42"/>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42"/>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42"/>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42"/>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42"/>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42"/>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42"/>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42"/>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1" name="Google Shape;801;p42"/>
          <p:cNvSpPr/>
          <p:nvPr/>
        </p:nvSpPr>
        <p:spPr>
          <a:xfrm flipH="1" rot="250550">
            <a:off x="838717" y="3110207"/>
            <a:ext cx="5950574" cy="36610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42"/>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03" name="Google Shape;803;p42"/>
          <p:cNvSpPr txBox="1"/>
          <p:nvPr>
            <p:ph idx="1" type="subTitle"/>
          </p:nvPr>
        </p:nvSpPr>
        <p:spPr>
          <a:xfrm>
            <a:off x="713225" y="2027400"/>
            <a:ext cx="3402600" cy="10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35_1">
    <p:spTree>
      <p:nvGrpSpPr>
        <p:cNvPr id="804" name="Shape 804"/>
        <p:cNvGrpSpPr/>
        <p:nvPr/>
      </p:nvGrpSpPr>
      <p:grpSpPr>
        <a:xfrm>
          <a:off x="0" y="0"/>
          <a:ext cx="0" cy="0"/>
          <a:chOff x="0" y="0"/>
          <a:chExt cx="0" cy="0"/>
        </a:xfrm>
      </p:grpSpPr>
      <p:grpSp>
        <p:nvGrpSpPr>
          <p:cNvPr id="805" name="Google Shape;805;p43"/>
          <p:cNvGrpSpPr/>
          <p:nvPr/>
        </p:nvGrpSpPr>
        <p:grpSpPr>
          <a:xfrm>
            <a:off x="4789682" y="3273165"/>
            <a:ext cx="2304462" cy="2293869"/>
            <a:chOff x="2414491" y="671177"/>
            <a:chExt cx="1830972" cy="1822411"/>
          </a:xfrm>
        </p:grpSpPr>
        <p:sp>
          <p:nvSpPr>
            <p:cNvPr id="806" name="Google Shape;806;p4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4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4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4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4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4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4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4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4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4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4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4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4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4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4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4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4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4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4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4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4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4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4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4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4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4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4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4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4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4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4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4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4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4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0" name="Google Shape;840;p43"/>
          <p:cNvSpPr/>
          <p:nvPr/>
        </p:nvSpPr>
        <p:spPr>
          <a:xfrm rot="-919010">
            <a:off x="6732142" y="-371518"/>
            <a:ext cx="3397275" cy="338318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43"/>
          <p:cNvSpPr/>
          <p:nvPr/>
        </p:nvSpPr>
        <p:spPr>
          <a:xfrm rot="-5620636">
            <a:off x="-1100482" y="1591409"/>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43"/>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43" name="Google Shape;843;p43"/>
          <p:cNvSpPr txBox="1"/>
          <p:nvPr>
            <p:ph idx="1" type="subTitle"/>
          </p:nvPr>
        </p:nvSpPr>
        <p:spPr>
          <a:xfrm>
            <a:off x="5028175" y="2027400"/>
            <a:ext cx="3402600" cy="1088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
  <p:cSld name="CUSTOM_36_1">
    <p:spTree>
      <p:nvGrpSpPr>
        <p:cNvPr id="844" name="Shape 844"/>
        <p:cNvGrpSpPr/>
        <p:nvPr/>
      </p:nvGrpSpPr>
      <p:grpSpPr>
        <a:xfrm>
          <a:off x="0" y="0"/>
          <a:ext cx="0" cy="0"/>
          <a:chOff x="0" y="0"/>
          <a:chExt cx="0" cy="0"/>
        </a:xfrm>
      </p:grpSpPr>
      <p:sp>
        <p:nvSpPr>
          <p:cNvPr id="845" name="Google Shape;845;p44"/>
          <p:cNvSpPr/>
          <p:nvPr/>
        </p:nvSpPr>
        <p:spPr>
          <a:xfrm>
            <a:off x="4260425" y="1957095"/>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44"/>
          <p:cNvSpPr/>
          <p:nvPr/>
        </p:nvSpPr>
        <p:spPr>
          <a:xfrm rot="-4971949">
            <a:off x="6653151" y="18653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44"/>
          <p:cNvSpPr/>
          <p:nvPr/>
        </p:nvSpPr>
        <p:spPr>
          <a:xfrm flipH="1" rot="7019959">
            <a:off x="-962151" y="-1327476"/>
            <a:ext cx="4047102" cy="249001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44"/>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49" name="Google Shape;849;p44"/>
          <p:cNvSpPr txBox="1"/>
          <p:nvPr>
            <p:ph idx="1" type="subTitle"/>
          </p:nvPr>
        </p:nvSpPr>
        <p:spPr>
          <a:xfrm>
            <a:off x="713225" y="2027400"/>
            <a:ext cx="3402600" cy="10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2 ">
  <p:cSld name="CUSTOM_37_1_1">
    <p:spTree>
      <p:nvGrpSpPr>
        <p:cNvPr id="850" name="Shape 850"/>
        <p:cNvGrpSpPr/>
        <p:nvPr/>
      </p:nvGrpSpPr>
      <p:grpSpPr>
        <a:xfrm>
          <a:off x="0" y="0"/>
          <a:ext cx="0" cy="0"/>
          <a:chOff x="0" y="0"/>
          <a:chExt cx="0" cy="0"/>
        </a:xfrm>
      </p:grpSpPr>
      <p:sp>
        <p:nvSpPr>
          <p:cNvPr id="851" name="Google Shape;851;p45"/>
          <p:cNvSpPr/>
          <p:nvPr/>
        </p:nvSpPr>
        <p:spPr>
          <a:xfrm rot="-4971949">
            <a:off x="6499451" y="6870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45"/>
          <p:cNvSpPr/>
          <p:nvPr/>
        </p:nvSpPr>
        <p:spPr>
          <a:xfrm rot="9475593">
            <a:off x="-1974698" y="-446077"/>
            <a:ext cx="4047145" cy="248994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45"/>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54" name="Google Shape;854;p45"/>
          <p:cNvSpPr txBox="1"/>
          <p:nvPr>
            <p:ph idx="1" type="subTitle"/>
          </p:nvPr>
        </p:nvSpPr>
        <p:spPr>
          <a:xfrm>
            <a:off x="713225" y="1091875"/>
            <a:ext cx="6264300" cy="34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sz="1400"/>
            </a:lvl1pPr>
            <a:lvl2pPr lvl="1" algn="l">
              <a:lnSpc>
                <a:spcPct val="100000"/>
              </a:lnSpc>
              <a:spcBef>
                <a:spcPts val="0"/>
              </a:spcBef>
              <a:spcAft>
                <a:spcPts val="0"/>
              </a:spcAft>
              <a:buClr>
                <a:schemeClr val="lt1"/>
              </a:buClr>
              <a:buSzPts val="1000"/>
              <a:buFont typeface="Anaheim"/>
              <a:buChar char="○"/>
              <a:defRPr/>
            </a:lvl2pPr>
            <a:lvl3pPr lvl="2" algn="l">
              <a:lnSpc>
                <a:spcPct val="100000"/>
              </a:lnSpc>
              <a:spcBef>
                <a:spcPts val="0"/>
              </a:spcBef>
              <a:spcAft>
                <a:spcPts val="0"/>
              </a:spcAft>
              <a:buClr>
                <a:schemeClr val="lt1"/>
              </a:buClr>
              <a:buSzPts val="1000"/>
              <a:buFont typeface="Anaheim"/>
              <a:buChar char="■"/>
              <a:defRPr/>
            </a:lvl3pPr>
            <a:lvl4pPr lvl="3" algn="l">
              <a:lnSpc>
                <a:spcPct val="100000"/>
              </a:lnSpc>
              <a:spcBef>
                <a:spcPts val="0"/>
              </a:spcBef>
              <a:spcAft>
                <a:spcPts val="0"/>
              </a:spcAft>
              <a:buClr>
                <a:schemeClr val="lt1"/>
              </a:buClr>
              <a:buSzPts val="1000"/>
              <a:buFont typeface="Anaheim"/>
              <a:buChar char="●"/>
              <a:defRPr/>
            </a:lvl4pPr>
            <a:lvl5pPr lvl="4" algn="l">
              <a:lnSpc>
                <a:spcPct val="100000"/>
              </a:lnSpc>
              <a:spcBef>
                <a:spcPts val="0"/>
              </a:spcBef>
              <a:spcAft>
                <a:spcPts val="0"/>
              </a:spcAft>
              <a:buClr>
                <a:schemeClr val="lt1"/>
              </a:buClr>
              <a:buSzPts val="1000"/>
              <a:buFont typeface="Anaheim"/>
              <a:buChar char="○"/>
              <a:defRPr/>
            </a:lvl5pPr>
            <a:lvl6pPr lvl="5" algn="l">
              <a:lnSpc>
                <a:spcPct val="100000"/>
              </a:lnSpc>
              <a:spcBef>
                <a:spcPts val="0"/>
              </a:spcBef>
              <a:spcAft>
                <a:spcPts val="0"/>
              </a:spcAft>
              <a:buClr>
                <a:schemeClr val="lt1"/>
              </a:buClr>
              <a:buSzPts val="1000"/>
              <a:buFont typeface="Anaheim"/>
              <a:buChar char="■"/>
              <a:defRPr/>
            </a:lvl6pPr>
            <a:lvl7pPr lvl="6" algn="l">
              <a:lnSpc>
                <a:spcPct val="100000"/>
              </a:lnSpc>
              <a:spcBef>
                <a:spcPts val="0"/>
              </a:spcBef>
              <a:spcAft>
                <a:spcPts val="0"/>
              </a:spcAft>
              <a:buClr>
                <a:schemeClr val="lt1"/>
              </a:buClr>
              <a:buSzPts val="1000"/>
              <a:buFont typeface="Anaheim"/>
              <a:buChar char="●"/>
              <a:defRPr/>
            </a:lvl7pPr>
            <a:lvl8pPr lvl="7" algn="l">
              <a:lnSpc>
                <a:spcPct val="100000"/>
              </a:lnSpc>
              <a:spcBef>
                <a:spcPts val="0"/>
              </a:spcBef>
              <a:spcAft>
                <a:spcPts val="0"/>
              </a:spcAft>
              <a:buClr>
                <a:schemeClr val="lt1"/>
              </a:buClr>
              <a:buSzPts val="1000"/>
              <a:buFont typeface="Anaheim"/>
              <a:buChar char="○"/>
              <a:defRPr/>
            </a:lvl8pPr>
            <a:lvl9pPr lvl="8" algn="l">
              <a:lnSpc>
                <a:spcPct val="100000"/>
              </a:lnSpc>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3">
  <p:cSld name="CUSTOM_37_1">
    <p:spTree>
      <p:nvGrpSpPr>
        <p:cNvPr id="855" name="Shape 855"/>
        <p:cNvGrpSpPr/>
        <p:nvPr/>
      </p:nvGrpSpPr>
      <p:grpSpPr>
        <a:xfrm>
          <a:off x="0" y="0"/>
          <a:ext cx="0" cy="0"/>
          <a:chOff x="0" y="0"/>
          <a:chExt cx="0" cy="0"/>
        </a:xfrm>
      </p:grpSpPr>
      <p:sp>
        <p:nvSpPr>
          <p:cNvPr id="856" name="Google Shape;856;p46"/>
          <p:cNvSpPr/>
          <p:nvPr/>
        </p:nvSpPr>
        <p:spPr>
          <a:xfrm flipH="1" rot="-5400000">
            <a:off x="6051628" y="169178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46"/>
          <p:cNvSpPr/>
          <p:nvPr/>
        </p:nvSpPr>
        <p:spPr>
          <a:xfrm>
            <a:off x="-749900" y="3073920"/>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8" name="Google Shape;858;p46"/>
          <p:cNvGrpSpPr/>
          <p:nvPr/>
        </p:nvGrpSpPr>
        <p:grpSpPr>
          <a:xfrm rot="10800000">
            <a:off x="6204525" y="1244395"/>
            <a:ext cx="1696762" cy="1688828"/>
            <a:chOff x="2414491" y="671177"/>
            <a:chExt cx="1830972" cy="1822411"/>
          </a:xfrm>
        </p:grpSpPr>
        <p:sp>
          <p:nvSpPr>
            <p:cNvPr id="859" name="Google Shape;859;p4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4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4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4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4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4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4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4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4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4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4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4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4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4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4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4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4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4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4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4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4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4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4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4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4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4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4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4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4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4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4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4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4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4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3" name="Google Shape;893;p46"/>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94" name="Google Shape;894;p46"/>
          <p:cNvSpPr txBox="1"/>
          <p:nvPr>
            <p:ph idx="1" type="subTitle"/>
          </p:nvPr>
        </p:nvSpPr>
        <p:spPr>
          <a:xfrm>
            <a:off x="713225" y="1091875"/>
            <a:ext cx="6028800" cy="34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sz="1400"/>
            </a:lvl1pPr>
            <a:lvl2pPr lvl="1" algn="l">
              <a:lnSpc>
                <a:spcPct val="100000"/>
              </a:lnSpc>
              <a:spcBef>
                <a:spcPts val="0"/>
              </a:spcBef>
              <a:spcAft>
                <a:spcPts val="0"/>
              </a:spcAft>
              <a:buClr>
                <a:schemeClr val="lt1"/>
              </a:buClr>
              <a:buSzPts val="1000"/>
              <a:buFont typeface="Anaheim"/>
              <a:buChar char="○"/>
              <a:defRPr/>
            </a:lvl2pPr>
            <a:lvl3pPr lvl="2" algn="l">
              <a:lnSpc>
                <a:spcPct val="100000"/>
              </a:lnSpc>
              <a:spcBef>
                <a:spcPts val="0"/>
              </a:spcBef>
              <a:spcAft>
                <a:spcPts val="0"/>
              </a:spcAft>
              <a:buClr>
                <a:schemeClr val="lt1"/>
              </a:buClr>
              <a:buSzPts val="1000"/>
              <a:buFont typeface="Anaheim"/>
              <a:buChar char="■"/>
              <a:defRPr/>
            </a:lvl3pPr>
            <a:lvl4pPr lvl="3" algn="l">
              <a:lnSpc>
                <a:spcPct val="100000"/>
              </a:lnSpc>
              <a:spcBef>
                <a:spcPts val="0"/>
              </a:spcBef>
              <a:spcAft>
                <a:spcPts val="0"/>
              </a:spcAft>
              <a:buClr>
                <a:schemeClr val="lt1"/>
              </a:buClr>
              <a:buSzPts val="1000"/>
              <a:buFont typeface="Anaheim"/>
              <a:buChar char="●"/>
              <a:defRPr/>
            </a:lvl4pPr>
            <a:lvl5pPr lvl="4" algn="l">
              <a:lnSpc>
                <a:spcPct val="100000"/>
              </a:lnSpc>
              <a:spcBef>
                <a:spcPts val="0"/>
              </a:spcBef>
              <a:spcAft>
                <a:spcPts val="0"/>
              </a:spcAft>
              <a:buClr>
                <a:schemeClr val="lt1"/>
              </a:buClr>
              <a:buSzPts val="1000"/>
              <a:buFont typeface="Anaheim"/>
              <a:buChar char="○"/>
              <a:defRPr/>
            </a:lvl5pPr>
            <a:lvl6pPr lvl="5" algn="l">
              <a:lnSpc>
                <a:spcPct val="100000"/>
              </a:lnSpc>
              <a:spcBef>
                <a:spcPts val="0"/>
              </a:spcBef>
              <a:spcAft>
                <a:spcPts val="0"/>
              </a:spcAft>
              <a:buClr>
                <a:schemeClr val="lt1"/>
              </a:buClr>
              <a:buSzPts val="1000"/>
              <a:buFont typeface="Anaheim"/>
              <a:buChar char="■"/>
              <a:defRPr/>
            </a:lvl6pPr>
            <a:lvl7pPr lvl="6" algn="l">
              <a:lnSpc>
                <a:spcPct val="100000"/>
              </a:lnSpc>
              <a:spcBef>
                <a:spcPts val="0"/>
              </a:spcBef>
              <a:spcAft>
                <a:spcPts val="0"/>
              </a:spcAft>
              <a:buClr>
                <a:schemeClr val="lt1"/>
              </a:buClr>
              <a:buSzPts val="1000"/>
              <a:buFont typeface="Anaheim"/>
              <a:buChar char="●"/>
              <a:defRPr/>
            </a:lvl7pPr>
            <a:lvl8pPr lvl="7" algn="l">
              <a:lnSpc>
                <a:spcPct val="100000"/>
              </a:lnSpc>
              <a:spcBef>
                <a:spcPts val="0"/>
              </a:spcBef>
              <a:spcAft>
                <a:spcPts val="0"/>
              </a:spcAft>
              <a:buClr>
                <a:schemeClr val="lt1"/>
              </a:buClr>
              <a:buSzPts val="1000"/>
              <a:buFont typeface="Anaheim"/>
              <a:buChar char="○"/>
              <a:defRPr/>
            </a:lvl8pPr>
            <a:lvl9pPr lvl="8" algn="l">
              <a:lnSpc>
                <a:spcPct val="100000"/>
              </a:lnSpc>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4 ">
  <p:cSld name="CUSTOM_48_1">
    <p:spTree>
      <p:nvGrpSpPr>
        <p:cNvPr id="895" name="Shape 895"/>
        <p:cNvGrpSpPr/>
        <p:nvPr/>
      </p:nvGrpSpPr>
      <p:grpSpPr>
        <a:xfrm>
          <a:off x="0" y="0"/>
          <a:ext cx="0" cy="0"/>
          <a:chOff x="0" y="0"/>
          <a:chExt cx="0" cy="0"/>
        </a:xfrm>
      </p:grpSpPr>
      <p:grpSp>
        <p:nvGrpSpPr>
          <p:cNvPr id="896" name="Google Shape;896;p47"/>
          <p:cNvGrpSpPr/>
          <p:nvPr/>
        </p:nvGrpSpPr>
        <p:grpSpPr>
          <a:xfrm flipH="1">
            <a:off x="6914055" y="-80449"/>
            <a:ext cx="2277317" cy="5304377"/>
            <a:chOff x="224725" y="566950"/>
            <a:chExt cx="1850875" cy="4311100"/>
          </a:xfrm>
        </p:grpSpPr>
        <p:sp>
          <p:nvSpPr>
            <p:cNvPr id="897" name="Google Shape;897;p47"/>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47"/>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47"/>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47"/>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47"/>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47"/>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47"/>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47"/>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47"/>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47"/>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47"/>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47"/>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47"/>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47"/>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47"/>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47"/>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47"/>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47"/>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47"/>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47"/>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47"/>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47"/>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47"/>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47"/>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1" name="Google Shape;921;p47"/>
          <p:cNvSpPr/>
          <p:nvPr/>
        </p:nvSpPr>
        <p:spPr>
          <a:xfrm flipH="1" rot="5400000">
            <a:off x="-2397294" y="-774472"/>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47"/>
          <p:cNvSpPr/>
          <p:nvPr/>
        </p:nvSpPr>
        <p:spPr>
          <a:xfrm rot="-7977677">
            <a:off x="6626195" y="24079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47"/>
          <p:cNvSpPr/>
          <p:nvPr/>
        </p:nvSpPr>
        <p:spPr>
          <a:xfrm rot="667591">
            <a:off x="5320685" y="2755692"/>
            <a:ext cx="1938907" cy="330573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47"/>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25" name="Google Shape;925;p47"/>
          <p:cNvSpPr txBox="1"/>
          <p:nvPr>
            <p:ph idx="1" type="subTitle"/>
          </p:nvPr>
        </p:nvSpPr>
        <p:spPr>
          <a:xfrm>
            <a:off x="897675" y="1477800"/>
            <a:ext cx="4809300" cy="275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6D9C8B"/>
              </a:buClr>
              <a:buSzPts val="1600"/>
              <a:buFont typeface="Cairo"/>
              <a:buChar char="●"/>
              <a:defRPr sz="1600"/>
            </a:lvl1pPr>
            <a:lvl2pPr lvl="1" algn="l">
              <a:lnSpc>
                <a:spcPct val="100000"/>
              </a:lnSpc>
              <a:spcBef>
                <a:spcPts val="0"/>
              </a:spcBef>
              <a:spcAft>
                <a:spcPts val="0"/>
              </a:spcAft>
              <a:buClr>
                <a:srgbClr val="0E2A47"/>
              </a:buClr>
              <a:buSzPts val="1600"/>
              <a:buFont typeface="Cairo"/>
              <a:buChar char="○"/>
              <a:defRPr/>
            </a:lvl2pPr>
            <a:lvl3pPr lvl="2" algn="l">
              <a:lnSpc>
                <a:spcPct val="100000"/>
              </a:lnSpc>
              <a:spcBef>
                <a:spcPts val="0"/>
              </a:spcBef>
              <a:spcAft>
                <a:spcPts val="0"/>
              </a:spcAft>
              <a:buClr>
                <a:srgbClr val="0E2A47"/>
              </a:buClr>
              <a:buSzPts val="1600"/>
              <a:buFont typeface="Cairo"/>
              <a:buChar char="■"/>
              <a:defRPr/>
            </a:lvl3pPr>
            <a:lvl4pPr lvl="3" algn="l">
              <a:lnSpc>
                <a:spcPct val="100000"/>
              </a:lnSpc>
              <a:spcBef>
                <a:spcPts val="0"/>
              </a:spcBef>
              <a:spcAft>
                <a:spcPts val="0"/>
              </a:spcAft>
              <a:buClr>
                <a:srgbClr val="0E2A47"/>
              </a:buClr>
              <a:buSzPts val="1600"/>
              <a:buFont typeface="Cairo"/>
              <a:buChar char="●"/>
              <a:defRPr/>
            </a:lvl4pPr>
            <a:lvl5pPr lvl="4" algn="l">
              <a:lnSpc>
                <a:spcPct val="100000"/>
              </a:lnSpc>
              <a:spcBef>
                <a:spcPts val="0"/>
              </a:spcBef>
              <a:spcAft>
                <a:spcPts val="0"/>
              </a:spcAft>
              <a:buClr>
                <a:srgbClr val="0E2A47"/>
              </a:buClr>
              <a:buSzPts val="1600"/>
              <a:buFont typeface="Cairo"/>
              <a:buChar char="○"/>
              <a:defRPr/>
            </a:lvl5pPr>
            <a:lvl6pPr lvl="5" algn="l">
              <a:lnSpc>
                <a:spcPct val="100000"/>
              </a:lnSpc>
              <a:spcBef>
                <a:spcPts val="0"/>
              </a:spcBef>
              <a:spcAft>
                <a:spcPts val="0"/>
              </a:spcAft>
              <a:buClr>
                <a:srgbClr val="0E2A47"/>
              </a:buClr>
              <a:buSzPts val="1600"/>
              <a:buFont typeface="Cairo"/>
              <a:buChar char="■"/>
              <a:defRPr/>
            </a:lvl6pPr>
            <a:lvl7pPr lvl="6" algn="l">
              <a:lnSpc>
                <a:spcPct val="100000"/>
              </a:lnSpc>
              <a:spcBef>
                <a:spcPts val="0"/>
              </a:spcBef>
              <a:spcAft>
                <a:spcPts val="0"/>
              </a:spcAft>
              <a:buClr>
                <a:srgbClr val="0E2A47"/>
              </a:buClr>
              <a:buSzPts val="1600"/>
              <a:buFont typeface="Cairo"/>
              <a:buChar char="●"/>
              <a:defRPr/>
            </a:lvl7pPr>
            <a:lvl8pPr lvl="7" algn="l">
              <a:lnSpc>
                <a:spcPct val="100000"/>
              </a:lnSpc>
              <a:spcBef>
                <a:spcPts val="0"/>
              </a:spcBef>
              <a:spcAft>
                <a:spcPts val="0"/>
              </a:spcAft>
              <a:buClr>
                <a:srgbClr val="0E2A47"/>
              </a:buClr>
              <a:buSzPts val="1600"/>
              <a:buFont typeface="Cairo"/>
              <a:buChar char="○"/>
              <a:defRPr/>
            </a:lvl8pPr>
            <a:lvl9pPr lvl="8" algn="l">
              <a:lnSpc>
                <a:spcPct val="100000"/>
              </a:lnSpc>
              <a:spcBef>
                <a:spcPts val="0"/>
              </a:spcBef>
              <a:spcAft>
                <a:spcPts val="0"/>
              </a:spcAft>
              <a:buClr>
                <a:srgbClr val="0E2A47"/>
              </a:buClr>
              <a:buSzPts val="1600"/>
              <a:buFont typeface="Cairo"/>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3">
    <p:spTree>
      <p:nvGrpSpPr>
        <p:cNvPr id="926" name="Shape 926"/>
        <p:cNvGrpSpPr/>
        <p:nvPr/>
      </p:nvGrpSpPr>
      <p:grpSpPr>
        <a:xfrm>
          <a:off x="0" y="0"/>
          <a:ext cx="0" cy="0"/>
          <a:chOff x="0" y="0"/>
          <a:chExt cx="0" cy="0"/>
        </a:xfrm>
      </p:grpSpPr>
      <p:sp>
        <p:nvSpPr>
          <p:cNvPr id="927" name="Google Shape;927;p48"/>
          <p:cNvSpPr/>
          <p:nvPr/>
        </p:nvSpPr>
        <p:spPr>
          <a:xfrm rot="-5620610">
            <a:off x="7759237" y="34540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48"/>
          <p:cNvSpPr/>
          <p:nvPr/>
        </p:nvSpPr>
        <p:spPr>
          <a:xfrm flipH="1" rot="-5400000">
            <a:off x="-700258" y="2716121"/>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48"/>
          <p:cNvSpPr/>
          <p:nvPr/>
        </p:nvSpPr>
        <p:spPr>
          <a:xfrm flipH="1" rot="1891771">
            <a:off x="3633391" y="3134640"/>
            <a:ext cx="2182046" cy="372026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48"/>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31" name="Google Shape;931;p48"/>
          <p:cNvSpPr txBox="1"/>
          <p:nvPr>
            <p:ph idx="1" type="subTitle"/>
          </p:nvPr>
        </p:nvSpPr>
        <p:spPr>
          <a:xfrm>
            <a:off x="5403875" y="1333525"/>
            <a:ext cx="2167800" cy="45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2" name="Google Shape;932;p48"/>
          <p:cNvSpPr txBox="1"/>
          <p:nvPr>
            <p:ph idx="2" type="subTitle"/>
          </p:nvPr>
        </p:nvSpPr>
        <p:spPr>
          <a:xfrm>
            <a:off x="5403875" y="2852975"/>
            <a:ext cx="2167800" cy="45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3" name="Google Shape;933;p48"/>
          <p:cNvSpPr txBox="1"/>
          <p:nvPr>
            <p:ph idx="3" type="subTitle"/>
          </p:nvPr>
        </p:nvSpPr>
        <p:spPr>
          <a:xfrm>
            <a:off x="5403875" y="1839280"/>
            <a:ext cx="2167800" cy="81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34" name="Google Shape;934;p48"/>
          <p:cNvSpPr txBox="1"/>
          <p:nvPr>
            <p:ph idx="4" type="subTitle"/>
          </p:nvPr>
        </p:nvSpPr>
        <p:spPr>
          <a:xfrm>
            <a:off x="5403875" y="3358730"/>
            <a:ext cx="2167800" cy="81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8">
    <p:spTree>
      <p:nvGrpSpPr>
        <p:cNvPr id="935" name="Shape 935"/>
        <p:cNvGrpSpPr/>
        <p:nvPr/>
      </p:nvGrpSpPr>
      <p:grpSpPr>
        <a:xfrm>
          <a:off x="0" y="0"/>
          <a:ext cx="0" cy="0"/>
          <a:chOff x="0" y="0"/>
          <a:chExt cx="0" cy="0"/>
        </a:xfrm>
      </p:grpSpPr>
      <p:sp>
        <p:nvSpPr>
          <p:cNvPr id="936" name="Google Shape;936;p49"/>
          <p:cNvSpPr/>
          <p:nvPr/>
        </p:nvSpPr>
        <p:spPr>
          <a:xfrm rot="5035045">
            <a:off x="-2322768" y="2876704"/>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7" name="Google Shape;937;p49"/>
          <p:cNvGrpSpPr/>
          <p:nvPr/>
        </p:nvGrpSpPr>
        <p:grpSpPr>
          <a:xfrm>
            <a:off x="-107118" y="-842535"/>
            <a:ext cx="2304462" cy="2293869"/>
            <a:chOff x="2414491" y="671177"/>
            <a:chExt cx="1830972" cy="1822411"/>
          </a:xfrm>
        </p:grpSpPr>
        <p:sp>
          <p:nvSpPr>
            <p:cNvPr id="938" name="Google Shape;938;p4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4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4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4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4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4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4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4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4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4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4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4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4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4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4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4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4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4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4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4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4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4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4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4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4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4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4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4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4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4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4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4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4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4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2" name="Google Shape;972;p49"/>
          <p:cNvSpPr/>
          <p:nvPr/>
        </p:nvSpPr>
        <p:spPr>
          <a:xfrm rot="-4280482">
            <a:off x="6793782" y="-1466885"/>
            <a:ext cx="3375483" cy="502433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49"/>
          <p:cNvSpPr/>
          <p:nvPr/>
        </p:nvSpPr>
        <p:spPr>
          <a:xfrm rot="-7977677">
            <a:off x="5123145" y="40561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49"/>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75" name="Google Shape;975;p49"/>
          <p:cNvSpPr txBox="1"/>
          <p:nvPr>
            <p:ph idx="1" type="subTitle"/>
          </p:nvPr>
        </p:nvSpPr>
        <p:spPr>
          <a:xfrm>
            <a:off x="713250" y="266112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6" name="Google Shape;976;p49"/>
          <p:cNvSpPr txBox="1"/>
          <p:nvPr>
            <p:ph idx="2" type="subTitle"/>
          </p:nvPr>
        </p:nvSpPr>
        <p:spPr>
          <a:xfrm>
            <a:off x="3488100" y="266112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7" name="Google Shape;977;p49"/>
          <p:cNvSpPr txBox="1"/>
          <p:nvPr>
            <p:ph idx="3" type="subTitle"/>
          </p:nvPr>
        </p:nvSpPr>
        <p:spPr>
          <a:xfrm>
            <a:off x="713250" y="312886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78" name="Google Shape;978;p49"/>
          <p:cNvSpPr txBox="1"/>
          <p:nvPr>
            <p:ph idx="4" type="subTitle"/>
          </p:nvPr>
        </p:nvSpPr>
        <p:spPr>
          <a:xfrm>
            <a:off x="3488100" y="312886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79" name="Google Shape;979;p49"/>
          <p:cNvSpPr txBox="1"/>
          <p:nvPr>
            <p:ph idx="5" type="subTitle"/>
          </p:nvPr>
        </p:nvSpPr>
        <p:spPr>
          <a:xfrm>
            <a:off x="6262950" y="266112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0" name="Google Shape;980;p49"/>
          <p:cNvSpPr txBox="1"/>
          <p:nvPr>
            <p:ph idx="6" type="subTitle"/>
          </p:nvPr>
        </p:nvSpPr>
        <p:spPr>
          <a:xfrm>
            <a:off x="6262950" y="312886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7">
    <p:spTree>
      <p:nvGrpSpPr>
        <p:cNvPr id="981" name="Shape 981"/>
        <p:cNvGrpSpPr/>
        <p:nvPr/>
      </p:nvGrpSpPr>
      <p:grpSpPr>
        <a:xfrm>
          <a:off x="0" y="0"/>
          <a:ext cx="0" cy="0"/>
          <a:chOff x="0" y="0"/>
          <a:chExt cx="0" cy="0"/>
        </a:xfrm>
      </p:grpSpPr>
      <p:grpSp>
        <p:nvGrpSpPr>
          <p:cNvPr id="982" name="Google Shape;982;p50"/>
          <p:cNvGrpSpPr/>
          <p:nvPr/>
        </p:nvGrpSpPr>
        <p:grpSpPr>
          <a:xfrm flipH="1">
            <a:off x="6914055" y="-80449"/>
            <a:ext cx="2277317" cy="5304377"/>
            <a:chOff x="224725" y="566950"/>
            <a:chExt cx="1850875" cy="4311100"/>
          </a:xfrm>
        </p:grpSpPr>
        <p:sp>
          <p:nvSpPr>
            <p:cNvPr id="983" name="Google Shape;983;p5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5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5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5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5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5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5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5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5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5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5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5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5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5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5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5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5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5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5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5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5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5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5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5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7" name="Google Shape;1007;p50"/>
          <p:cNvSpPr/>
          <p:nvPr/>
        </p:nvSpPr>
        <p:spPr>
          <a:xfrm flipH="1" rot="5400000">
            <a:off x="-2397294" y="-774472"/>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50"/>
          <p:cNvSpPr/>
          <p:nvPr/>
        </p:nvSpPr>
        <p:spPr>
          <a:xfrm rot="-7977677">
            <a:off x="6626195" y="24079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50"/>
          <p:cNvSpPr/>
          <p:nvPr/>
        </p:nvSpPr>
        <p:spPr>
          <a:xfrm rot="667591">
            <a:off x="5320685" y="2755692"/>
            <a:ext cx="1938907" cy="330573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50"/>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11" name="Google Shape;1011;p50"/>
          <p:cNvSpPr txBox="1"/>
          <p:nvPr>
            <p:ph idx="1" type="subTitle"/>
          </p:nvPr>
        </p:nvSpPr>
        <p:spPr>
          <a:xfrm>
            <a:off x="1613400" y="1323950"/>
            <a:ext cx="35733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2" name="Google Shape;1012;p50"/>
          <p:cNvSpPr txBox="1"/>
          <p:nvPr>
            <p:ph idx="2" type="subTitle"/>
          </p:nvPr>
        </p:nvSpPr>
        <p:spPr>
          <a:xfrm>
            <a:off x="1613400" y="2377655"/>
            <a:ext cx="35733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3" name="Google Shape;1013;p50"/>
          <p:cNvSpPr txBox="1"/>
          <p:nvPr>
            <p:ph idx="3" type="subTitle"/>
          </p:nvPr>
        </p:nvSpPr>
        <p:spPr>
          <a:xfrm>
            <a:off x="1613400" y="1791690"/>
            <a:ext cx="35733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14" name="Google Shape;1014;p50"/>
          <p:cNvSpPr txBox="1"/>
          <p:nvPr>
            <p:ph idx="4" type="subTitle"/>
          </p:nvPr>
        </p:nvSpPr>
        <p:spPr>
          <a:xfrm>
            <a:off x="1613400" y="2845395"/>
            <a:ext cx="35733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15" name="Google Shape;1015;p50"/>
          <p:cNvSpPr txBox="1"/>
          <p:nvPr>
            <p:ph idx="5" type="subTitle"/>
          </p:nvPr>
        </p:nvSpPr>
        <p:spPr>
          <a:xfrm>
            <a:off x="1613400" y="3431360"/>
            <a:ext cx="35733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6" name="Google Shape;1016;p50"/>
          <p:cNvSpPr txBox="1"/>
          <p:nvPr>
            <p:ph idx="6" type="subTitle"/>
          </p:nvPr>
        </p:nvSpPr>
        <p:spPr>
          <a:xfrm>
            <a:off x="1613400" y="3899100"/>
            <a:ext cx="35733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0">
    <p:spTree>
      <p:nvGrpSpPr>
        <p:cNvPr id="1017" name="Shape 1017"/>
        <p:cNvGrpSpPr/>
        <p:nvPr/>
      </p:nvGrpSpPr>
      <p:grpSpPr>
        <a:xfrm>
          <a:off x="0" y="0"/>
          <a:ext cx="0" cy="0"/>
          <a:chOff x="0" y="0"/>
          <a:chExt cx="0" cy="0"/>
        </a:xfrm>
      </p:grpSpPr>
      <p:sp>
        <p:nvSpPr>
          <p:cNvPr id="1018" name="Google Shape;1018;p51"/>
          <p:cNvSpPr/>
          <p:nvPr/>
        </p:nvSpPr>
        <p:spPr>
          <a:xfrm rot="-7977680">
            <a:off x="2936026" y="3869950"/>
            <a:ext cx="2430109" cy="2331757"/>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9" name="Google Shape;1019;p51"/>
          <p:cNvGrpSpPr/>
          <p:nvPr/>
        </p:nvGrpSpPr>
        <p:grpSpPr>
          <a:xfrm flipH="1" rot="10800000">
            <a:off x="205659" y="2003797"/>
            <a:ext cx="1888282" cy="1879453"/>
            <a:chOff x="2414491" y="671177"/>
            <a:chExt cx="1830972" cy="1822411"/>
          </a:xfrm>
        </p:grpSpPr>
        <p:sp>
          <p:nvSpPr>
            <p:cNvPr id="1020" name="Google Shape;1020;p5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5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5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5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5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5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5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5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5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5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5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5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5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5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5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5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5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5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5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5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5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5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5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5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5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5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5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5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5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5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5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5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5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5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4" name="Google Shape;1054;p51"/>
          <p:cNvSpPr/>
          <p:nvPr/>
        </p:nvSpPr>
        <p:spPr>
          <a:xfrm flipH="1" rot="135969">
            <a:off x="-993079" y="-957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51"/>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56" name="Google Shape;1056;p51"/>
          <p:cNvSpPr txBox="1"/>
          <p:nvPr>
            <p:ph idx="1" type="subTitle"/>
          </p:nvPr>
        </p:nvSpPr>
        <p:spPr>
          <a:xfrm>
            <a:off x="2214975" y="1767075"/>
            <a:ext cx="2167800" cy="36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7" name="Google Shape;1057;p51"/>
          <p:cNvSpPr txBox="1"/>
          <p:nvPr>
            <p:ph idx="2" type="subTitle"/>
          </p:nvPr>
        </p:nvSpPr>
        <p:spPr>
          <a:xfrm>
            <a:off x="4761225" y="1767075"/>
            <a:ext cx="2167800" cy="36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8" name="Google Shape;1058;p51"/>
          <p:cNvSpPr txBox="1"/>
          <p:nvPr>
            <p:ph idx="3" type="subTitle"/>
          </p:nvPr>
        </p:nvSpPr>
        <p:spPr>
          <a:xfrm>
            <a:off x="2214975" y="214186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9" name="Google Shape;1059;p51"/>
          <p:cNvSpPr txBox="1"/>
          <p:nvPr>
            <p:ph idx="4" type="subTitle"/>
          </p:nvPr>
        </p:nvSpPr>
        <p:spPr>
          <a:xfrm>
            <a:off x="4761225" y="214186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0" name="Google Shape;1060;p51"/>
          <p:cNvSpPr txBox="1"/>
          <p:nvPr>
            <p:ph idx="5" type="subTitle"/>
          </p:nvPr>
        </p:nvSpPr>
        <p:spPr>
          <a:xfrm>
            <a:off x="2214975" y="3065375"/>
            <a:ext cx="2167800" cy="36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1" name="Google Shape;1061;p51"/>
          <p:cNvSpPr txBox="1"/>
          <p:nvPr>
            <p:ph idx="6" type="subTitle"/>
          </p:nvPr>
        </p:nvSpPr>
        <p:spPr>
          <a:xfrm>
            <a:off x="4761225" y="3065375"/>
            <a:ext cx="2167800" cy="36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2" name="Google Shape;1062;p51"/>
          <p:cNvSpPr txBox="1"/>
          <p:nvPr>
            <p:ph idx="7" type="subTitle"/>
          </p:nvPr>
        </p:nvSpPr>
        <p:spPr>
          <a:xfrm>
            <a:off x="2214975" y="344011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3" name="Google Shape;1063;p51"/>
          <p:cNvSpPr txBox="1"/>
          <p:nvPr>
            <p:ph idx="8" type="subTitle"/>
          </p:nvPr>
        </p:nvSpPr>
        <p:spPr>
          <a:xfrm>
            <a:off x="4761225" y="344011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4" name="Google Shape;1064;p51"/>
          <p:cNvSpPr/>
          <p:nvPr/>
        </p:nvSpPr>
        <p:spPr>
          <a:xfrm flipH="1" rot="-5035048">
            <a:off x="5373790" y="594172"/>
            <a:ext cx="6829100" cy="420164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3">
    <p:spTree>
      <p:nvGrpSpPr>
        <p:cNvPr id="1065" name="Shape 1065"/>
        <p:cNvGrpSpPr/>
        <p:nvPr/>
      </p:nvGrpSpPr>
      <p:grpSpPr>
        <a:xfrm>
          <a:off x="0" y="0"/>
          <a:ext cx="0" cy="0"/>
          <a:chOff x="0" y="0"/>
          <a:chExt cx="0" cy="0"/>
        </a:xfrm>
      </p:grpSpPr>
      <p:sp>
        <p:nvSpPr>
          <p:cNvPr id="1066" name="Google Shape;1066;p52"/>
          <p:cNvSpPr/>
          <p:nvPr/>
        </p:nvSpPr>
        <p:spPr>
          <a:xfrm flipH="1" rot="135969">
            <a:off x="-1012929" y="-803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52"/>
          <p:cNvSpPr/>
          <p:nvPr/>
        </p:nvSpPr>
        <p:spPr>
          <a:xfrm rot="-581251">
            <a:off x="5870103" y="2579116"/>
            <a:ext cx="6829139" cy="420166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8" name="Google Shape;1068;p52"/>
          <p:cNvGrpSpPr/>
          <p:nvPr/>
        </p:nvGrpSpPr>
        <p:grpSpPr>
          <a:xfrm flipH="1" rot="10800000">
            <a:off x="1162134" y="-902228"/>
            <a:ext cx="1888282" cy="1879453"/>
            <a:chOff x="2414491" y="671177"/>
            <a:chExt cx="1830972" cy="1822411"/>
          </a:xfrm>
        </p:grpSpPr>
        <p:sp>
          <p:nvSpPr>
            <p:cNvPr id="1069" name="Google Shape;1069;p52"/>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52"/>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52"/>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52"/>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52"/>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52"/>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52"/>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52"/>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52"/>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52"/>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52"/>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52"/>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52"/>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52"/>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52"/>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52"/>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52"/>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52"/>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52"/>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52"/>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52"/>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52"/>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52"/>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52"/>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52"/>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52"/>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52"/>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52"/>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52"/>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52"/>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52"/>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52"/>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52"/>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52"/>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3" name="Google Shape;1103;p52"/>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04" name="Google Shape;1104;p52"/>
          <p:cNvSpPr txBox="1"/>
          <p:nvPr>
            <p:ph idx="1" type="subTitle"/>
          </p:nvPr>
        </p:nvSpPr>
        <p:spPr>
          <a:xfrm>
            <a:off x="957000" y="2926100"/>
            <a:ext cx="16932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5" name="Google Shape;1105;p52"/>
          <p:cNvSpPr txBox="1"/>
          <p:nvPr>
            <p:ph idx="2" type="subTitle"/>
          </p:nvPr>
        </p:nvSpPr>
        <p:spPr>
          <a:xfrm>
            <a:off x="2802600" y="2926100"/>
            <a:ext cx="16932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6" name="Google Shape;1106;p52"/>
          <p:cNvSpPr txBox="1"/>
          <p:nvPr>
            <p:ph idx="3" type="subTitle"/>
          </p:nvPr>
        </p:nvSpPr>
        <p:spPr>
          <a:xfrm>
            <a:off x="957000" y="3317498"/>
            <a:ext cx="1693200" cy="99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07" name="Google Shape;1107;p52"/>
          <p:cNvSpPr txBox="1"/>
          <p:nvPr>
            <p:ph idx="4" type="subTitle"/>
          </p:nvPr>
        </p:nvSpPr>
        <p:spPr>
          <a:xfrm>
            <a:off x="2802600" y="3317501"/>
            <a:ext cx="1693200" cy="99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08" name="Google Shape;1108;p52"/>
          <p:cNvSpPr txBox="1"/>
          <p:nvPr>
            <p:ph idx="5" type="subTitle"/>
          </p:nvPr>
        </p:nvSpPr>
        <p:spPr>
          <a:xfrm>
            <a:off x="4648198" y="2926100"/>
            <a:ext cx="16932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9" name="Google Shape;1109;p52"/>
          <p:cNvSpPr txBox="1"/>
          <p:nvPr>
            <p:ph idx="6" type="subTitle"/>
          </p:nvPr>
        </p:nvSpPr>
        <p:spPr>
          <a:xfrm>
            <a:off x="4648198" y="3317501"/>
            <a:ext cx="1693200" cy="99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10" name="Google Shape;1110;p52"/>
          <p:cNvSpPr txBox="1"/>
          <p:nvPr>
            <p:ph idx="7" type="subTitle"/>
          </p:nvPr>
        </p:nvSpPr>
        <p:spPr>
          <a:xfrm>
            <a:off x="6493800" y="2926100"/>
            <a:ext cx="16932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1" name="Google Shape;1111;p52"/>
          <p:cNvSpPr txBox="1"/>
          <p:nvPr>
            <p:ph idx="8" type="subTitle"/>
          </p:nvPr>
        </p:nvSpPr>
        <p:spPr>
          <a:xfrm>
            <a:off x="6493800" y="3317501"/>
            <a:ext cx="1693200" cy="99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9">
    <p:spTree>
      <p:nvGrpSpPr>
        <p:cNvPr id="1112" name="Shape 1112"/>
        <p:cNvGrpSpPr/>
        <p:nvPr/>
      </p:nvGrpSpPr>
      <p:grpSpPr>
        <a:xfrm>
          <a:off x="0" y="0"/>
          <a:ext cx="0" cy="0"/>
          <a:chOff x="0" y="0"/>
          <a:chExt cx="0" cy="0"/>
        </a:xfrm>
      </p:grpSpPr>
      <p:sp>
        <p:nvSpPr>
          <p:cNvPr id="1113" name="Google Shape;1113;p53"/>
          <p:cNvSpPr/>
          <p:nvPr/>
        </p:nvSpPr>
        <p:spPr>
          <a:xfrm>
            <a:off x="4487750" y="727477"/>
            <a:ext cx="6559985" cy="5236281"/>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53"/>
          <p:cNvSpPr/>
          <p:nvPr/>
        </p:nvSpPr>
        <p:spPr>
          <a:xfrm rot="5400000">
            <a:off x="-2563625" y="11259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53"/>
          <p:cNvSpPr/>
          <p:nvPr/>
        </p:nvSpPr>
        <p:spPr>
          <a:xfrm rot="-7977677">
            <a:off x="635395" y="-298381"/>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53"/>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17" name="Google Shape;1117;p53"/>
          <p:cNvSpPr txBox="1"/>
          <p:nvPr>
            <p:ph idx="1" type="subTitle"/>
          </p:nvPr>
        </p:nvSpPr>
        <p:spPr>
          <a:xfrm>
            <a:off x="1094250" y="1652438"/>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8" name="Google Shape;1118;p53"/>
          <p:cNvSpPr txBox="1"/>
          <p:nvPr>
            <p:ph idx="2" type="subTitle"/>
          </p:nvPr>
        </p:nvSpPr>
        <p:spPr>
          <a:xfrm>
            <a:off x="3488100" y="1652438"/>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9" name="Google Shape;1119;p53"/>
          <p:cNvSpPr txBox="1"/>
          <p:nvPr>
            <p:ph idx="3" type="subTitle"/>
          </p:nvPr>
        </p:nvSpPr>
        <p:spPr>
          <a:xfrm>
            <a:off x="1094250" y="204385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0" name="Google Shape;1120;p53"/>
          <p:cNvSpPr txBox="1"/>
          <p:nvPr>
            <p:ph idx="4" type="subTitle"/>
          </p:nvPr>
        </p:nvSpPr>
        <p:spPr>
          <a:xfrm>
            <a:off x="3488100" y="204385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1" name="Google Shape;1121;p53"/>
          <p:cNvSpPr txBox="1"/>
          <p:nvPr>
            <p:ph idx="5" type="subTitle"/>
          </p:nvPr>
        </p:nvSpPr>
        <p:spPr>
          <a:xfrm>
            <a:off x="5881950" y="1652438"/>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2" name="Google Shape;1122;p53"/>
          <p:cNvSpPr txBox="1"/>
          <p:nvPr>
            <p:ph idx="6" type="subTitle"/>
          </p:nvPr>
        </p:nvSpPr>
        <p:spPr>
          <a:xfrm>
            <a:off x="5881950" y="204385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3" name="Google Shape;1123;p53"/>
          <p:cNvSpPr txBox="1"/>
          <p:nvPr>
            <p:ph idx="7" type="subTitle"/>
          </p:nvPr>
        </p:nvSpPr>
        <p:spPr>
          <a:xfrm>
            <a:off x="1094250" y="2989363"/>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4" name="Google Shape;1124;p53"/>
          <p:cNvSpPr txBox="1"/>
          <p:nvPr>
            <p:ph idx="8" type="subTitle"/>
          </p:nvPr>
        </p:nvSpPr>
        <p:spPr>
          <a:xfrm>
            <a:off x="3488100" y="2989363"/>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5" name="Google Shape;1125;p53"/>
          <p:cNvSpPr txBox="1"/>
          <p:nvPr>
            <p:ph idx="9" type="subTitle"/>
          </p:nvPr>
        </p:nvSpPr>
        <p:spPr>
          <a:xfrm>
            <a:off x="1094250" y="338090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6" name="Google Shape;1126;p53"/>
          <p:cNvSpPr txBox="1"/>
          <p:nvPr>
            <p:ph idx="13" type="subTitle"/>
          </p:nvPr>
        </p:nvSpPr>
        <p:spPr>
          <a:xfrm>
            <a:off x="3488100" y="338090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7" name="Google Shape;1127;p53"/>
          <p:cNvSpPr txBox="1"/>
          <p:nvPr>
            <p:ph idx="14" type="subTitle"/>
          </p:nvPr>
        </p:nvSpPr>
        <p:spPr>
          <a:xfrm>
            <a:off x="5881950" y="2989363"/>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8" name="Google Shape;1128;p53"/>
          <p:cNvSpPr txBox="1"/>
          <p:nvPr>
            <p:ph idx="15" type="subTitle"/>
          </p:nvPr>
        </p:nvSpPr>
        <p:spPr>
          <a:xfrm>
            <a:off x="5881950" y="338090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41">
    <p:spTree>
      <p:nvGrpSpPr>
        <p:cNvPr id="1129" name="Shape 1129"/>
        <p:cNvGrpSpPr/>
        <p:nvPr/>
      </p:nvGrpSpPr>
      <p:grpSpPr>
        <a:xfrm>
          <a:off x="0" y="0"/>
          <a:ext cx="0" cy="0"/>
          <a:chOff x="0" y="0"/>
          <a:chExt cx="0" cy="0"/>
        </a:xfrm>
      </p:grpSpPr>
      <p:grpSp>
        <p:nvGrpSpPr>
          <p:cNvPr id="1130" name="Google Shape;1130;p54"/>
          <p:cNvGrpSpPr/>
          <p:nvPr/>
        </p:nvGrpSpPr>
        <p:grpSpPr>
          <a:xfrm>
            <a:off x="477170" y="-1413885"/>
            <a:ext cx="2304462" cy="2293869"/>
            <a:chOff x="2414491" y="671177"/>
            <a:chExt cx="1830972" cy="1822411"/>
          </a:xfrm>
        </p:grpSpPr>
        <p:sp>
          <p:nvSpPr>
            <p:cNvPr id="1131" name="Google Shape;1131;p5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5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5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5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5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5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5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5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5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5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5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5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5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5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5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5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5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5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5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5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5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5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5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5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5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5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5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5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5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5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5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5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5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5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5" name="Google Shape;1165;p54"/>
          <p:cNvSpPr/>
          <p:nvPr/>
        </p:nvSpPr>
        <p:spPr>
          <a:xfrm rot="5400000">
            <a:off x="6618731" y="3095207"/>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54"/>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67" name="Google Shape;1167;p54"/>
          <p:cNvSpPr txBox="1"/>
          <p:nvPr>
            <p:ph idx="1" type="subTitle"/>
          </p:nvPr>
        </p:nvSpPr>
        <p:spPr>
          <a:xfrm>
            <a:off x="1741200" y="1337775"/>
            <a:ext cx="2167800" cy="3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8" name="Google Shape;1168;p54"/>
          <p:cNvSpPr txBox="1"/>
          <p:nvPr>
            <p:ph idx="2" type="subTitle"/>
          </p:nvPr>
        </p:nvSpPr>
        <p:spPr>
          <a:xfrm>
            <a:off x="1741200" y="1729188"/>
            <a:ext cx="216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9" name="Google Shape;1169;p54"/>
          <p:cNvSpPr txBox="1"/>
          <p:nvPr>
            <p:ph idx="3" type="subTitle"/>
          </p:nvPr>
        </p:nvSpPr>
        <p:spPr>
          <a:xfrm>
            <a:off x="1741200" y="2446100"/>
            <a:ext cx="2167800" cy="3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0" name="Google Shape;1170;p54"/>
          <p:cNvSpPr txBox="1"/>
          <p:nvPr>
            <p:ph idx="4" type="subTitle"/>
          </p:nvPr>
        </p:nvSpPr>
        <p:spPr>
          <a:xfrm>
            <a:off x="1741200" y="2837638"/>
            <a:ext cx="216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1" name="Google Shape;1171;p54"/>
          <p:cNvSpPr txBox="1"/>
          <p:nvPr>
            <p:ph idx="5" type="subTitle"/>
          </p:nvPr>
        </p:nvSpPr>
        <p:spPr>
          <a:xfrm>
            <a:off x="1741200" y="3554425"/>
            <a:ext cx="2167800" cy="3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2" name="Google Shape;1172;p54"/>
          <p:cNvSpPr txBox="1"/>
          <p:nvPr>
            <p:ph idx="6" type="subTitle"/>
          </p:nvPr>
        </p:nvSpPr>
        <p:spPr>
          <a:xfrm>
            <a:off x="1741200" y="3945963"/>
            <a:ext cx="216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3" name="Google Shape;1173;p54"/>
          <p:cNvSpPr txBox="1"/>
          <p:nvPr>
            <p:ph idx="7" type="subTitle"/>
          </p:nvPr>
        </p:nvSpPr>
        <p:spPr>
          <a:xfrm>
            <a:off x="5237775" y="1337775"/>
            <a:ext cx="2167800" cy="37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174" name="Google Shape;1174;p54"/>
          <p:cNvSpPr txBox="1"/>
          <p:nvPr>
            <p:ph idx="8" type="subTitle"/>
          </p:nvPr>
        </p:nvSpPr>
        <p:spPr>
          <a:xfrm>
            <a:off x="5237775" y="1729188"/>
            <a:ext cx="21678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175" name="Google Shape;1175;p54"/>
          <p:cNvSpPr txBox="1"/>
          <p:nvPr>
            <p:ph idx="9" type="subTitle"/>
          </p:nvPr>
        </p:nvSpPr>
        <p:spPr>
          <a:xfrm>
            <a:off x="5237775" y="2446100"/>
            <a:ext cx="2167800" cy="37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176" name="Google Shape;1176;p54"/>
          <p:cNvSpPr txBox="1"/>
          <p:nvPr>
            <p:ph idx="13" type="subTitle"/>
          </p:nvPr>
        </p:nvSpPr>
        <p:spPr>
          <a:xfrm>
            <a:off x="5237775" y="2837638"/>
            <a:ext cx="21678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177" name="Google Shape;1177;p54"/>
          <p:cNvSpPr txBox="1"/>
          <p:nvPr>
            <p:ph idx="14" type="subTitle"/>
          </p:nvPr>
        </p:nvSpPr>
        <p:spPr>
          <a:xfrm>
            <a:off x="5237775" y="3554425"/>
            <a:ext cx="2167800" cy="37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178" name="Google Shape;1178;p54"/>
          <p:cNvSpPr txBox="1"/>
          <p:nvPr>
            <p:ph idx="15" type="subTitle"/>
          </p:nvPr>
        </p:nvSpPr>
        <p:spPr>
          <a:xfrm>
            <a:off x="5237775" y="3945963"/>
            <a:ext cx="21678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179" name="Shape 1179"/>
        <p:cNvGrpSpPr/>
        <p:nvPr/>
      </p:nvGrpSpPr>
      <p:grpSpPr>
        <a:xfrm>
          <a:off x="0" y="0"/>
          <a:ext cx="0" cy="0"/>
          <a:chOff x="0" y="0"/>
          <a:chExt cx="0" cy="0"/>
        </a:xfrm>
      </p:grpSpPr>
      <p:sp>
        <p:nvSpPr>
          <p:cNvPr id="1180" name="Google Shape;1180;p55"/>
          <p:cNvSpPr/>
          <p:nvPr/>
        </p:nvSpPr>
        <p:spPr>
          <a:xfrm flipH="1" rot="-8234214">
            <a:off x="6462164" y="-167221"/>
            <a:ext cx="4162685" cy="256099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55"/>
          <p:cNvSpPr/>
          <p:nvPr/>
        </p:nvSpPr>
        <p:spPr>
          <a:xfrm rot="672094">
            <a:off x="-1833836" y="184976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55"/>
          <p:cNvSpPr/>
          <p:nvPr/>
        </p:nvSpPr>
        <p:spPr>
          <a:xfrm>
            <a:off x="8042975" y="3533675"/>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55"/>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1184" name="Shape 1184"/>
        <p:cNvGrpSpPr/>
        <p:nvPr/>
      </p:nvGrpSpPr>
      <p:grpSpPr>
        <a:xfrm>
          <a:off x="0" y="0"/>
          <a:ext cx="0" cy="0"/>
          <a:chOff x="0" y="0"/>
          <a:chExt cx="0" cy="0"/>
        </a:xfrm>
      </p:grpSpPr>
      <p:sp>
        <p:nvSpPr>
          <p:cNvPr id="1185" name="Google Shape;1185;p56"/>
          <p:cNvSpPr/>
          <p:nvPr/>
        </p:nvSpPr>
        <p:spPr>
          <a:xfrm flipH="1" rot="-2505069">
            <a:off x="6267646" y="1159768"/>
            <a:ext cx="4436783" cy="371422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56"/>
          <p:cNvSpPr/>
          <p:nvPr/>
        </p:nvSpPr>
        <p:spPr>
          <a:xfrm rot="3781174">
            <a:off x="-1644519" y="1806437"/>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7" name="Google Shape;1187;p56"/>
          <p:cNvGrpSpPr/>
          <p:nvPr/>
        </p:nvGrpSpPr>
        <p:grpSpPr>
          <a:xfrm flipH="1" rot="10800000">
            <a:off x="566191" y="1712532"/>
            <a:ext cx="1696762" cy="1688828"/>
            <a:chOff x="2414491" y="671177"/>
            <a:chExt cx="1830972" cy="1822411"/>
          </a:xfrm>
        </p:grpSpPr>
        <p:sp>
          <p:nvSpPr>
            <p:cNvPr id="1188" name="Google Shape;1188;p5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5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5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5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5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5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5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5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5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5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5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5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5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5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5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5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5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5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5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5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5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5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5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5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5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5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5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5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5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5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5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5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5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5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2" name="Google Shape;1222;p56"/>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4">
    <p:spTree>
      <p:nvGrpSpPr>
        <p:cNvPr id="1223" name="Shape 1223"/>
        <p:cNvGrpSpPr/>
        <p:nvPr/>
      </p:nvGrpSpPr>
      <p:grpSpPr>
        <a:xfrm>
          <a:off x="0" y="0"/>
          <a:ext cx="0" cy="0"/>
          <a:chOff x="0" y="0"/>
          <a:chExt cx="0" cy="0"/>
        </a:xfrm>
      </p:grpSpPr>
      <p:sp>
        <p:nvSpPr>
          <p:cNvPr id="1224" name="Google Shape;1224;p57"/>
          <p:cNvSpPr/>
          <p:nvPr/>
        </p:nvSpPr>
        <p:spPr>
          <a:xfrm rot="5400000">
            <a:off x="-897085" y="455393"/>
            <a:ext cx="4906632" cy="446959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57"/>
          <p:cNvSpPr/>
          <p:nvPr/>
        </p:nvSpPr>
        <p:spPr>
          <a:xfrm rot="4271990">
            <a:off x="6861805" y="3034227"/>
            <a:ext cx="3403945" cy="338983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57"/>
          <p:cNvSpPr/>
          <p:nvPr/>
        </p:nvSpPr>
        <p:spPr>
          <a:xfrm>
            <a:off x="7014776" y="357427"/>
            <a:ext cx="801658" cy="70709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57"/>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5">
    <p:spTree>
      <p:nvGrpSpPr>
        <p:cNvPr id="1228" name="Shape 1228"/>
        <p:cNvGrpSpPr/>
        <p:nvPr/>
      </p:nvGrpSpPr>
      <p:grpSpPr>
        <a:xfrm>
          <a:off x="0" y="0"/>
          <a:ext cx="0" cy="0"/>
          <a:chOff x="0" y="0"/>
          <a:chExt cx="0" cy="0"/>
        </a:xfrm>
      </p:grpSpPr>
      <p:sp>
        <p:nvSpPr>
          <p:cNvPr id="1229" name="Google Shape;1229;p58"/>
          <p:cNvSpPr/>
          <p:nvPr/>
        </p:nvSpPr>
        <p:spPr>
          <a:xfrm rot="8100090">
            <a:off x="-1277624" y="-498533"/>
            <a:ext cx="4047120" cy="248996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58"/>
          <p:cNvSpPr/>
          <p:nvPr/>
        </p:nvSpPr>
        <p:spPr>
          <a:xfrm flipH="1" rot="-2262480">
            <a:off x="5470609" y="3669962"/>
            <a:ext cx="4913469" cy="302290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58"/>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32" name="Google Shape;1232;p58"/>
          <p:cNvSpPr/>
          <p:nvPr/>
        </p:nvSpPr>
        <p:spPr>
          <a:xfrm rot="-7977666">
            <a:off x="7581866" y="92418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6">
    <p:spTree>
      <p:nvGrpSpPr>
        <p:cNvPr id="1233" name="Shape 1233"/>
        <p:cNvGrpSpPr/>
        <p:nvPr/>
      </p:nvGrpSpPr>
      <p:grpSpPr>
        <a:xfrm>
          <a:off x="0" y="0"/>
          <a:ext cx="0" cy="0"/>
          <a:chOff x="0" y="0"/>
          <a:chExt cx="0" cy="0"/>
        </a:xfrm>
      </p:grpSpPr>
      <p:sp>
        <p:nvSpPr>
          <p:cNvPr id="1234" name="Google Shape;1234;p59"/>
          <p:cNvSpPr/>
          <p:nvPr/>
        </p:nvSpPr>
        <p:spPr>
          <a:xfrm rot="5575585">
            <a:off x="-1934287" y="-969252"/>
            <a:ext cx="4436755" cy="371424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59"/>
          <p:cNvSpPr/>
          <p:nvPr/>
        </p:nvSpPr>
        <p:spPr>
          <a:xfrm>
            <a:off x="4971452" y="887873"/>
            <a:ext cx="5492180" cy="3689245"/>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59"/>
          <p:cNvSpPr/>
          <p:nvPr/>
        </p:nvSpPr>
        <p:spPr>
          <a:xfrm rot="-7977666">
            <a:off x="3954029" y="465603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59"/>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8">
    <p:spTree>
      <p:nvGrpSpPr>
        <p:cNvPr id="1238" name="Shape 1238"/>
        <p:cNvGrpSpPr/>
        <p:nvPr/>
      </p:nvGrpSpPr>
      <p:grpSpPr>
        <a:xfrm>
          <a:off x="0" y="0"/>
          <a:ext cx="0" cy="0"/>
          <a:chOff x="0" y="0"/>
          <a:chExt cx="0" cy="0"/>
        </a:xfrm>
      </p:grpSpPr>
      <p:sp>
        <p:nvSpPr>
          <p:cNvPr id="1239" name="Google Shape;1239;p60"/>
          <p:cNvSpPr/>
          <p:nvPr/>
        </p:nvSpPr>
        <p:spPr>
          <a:xfrm flipH="1" rot="912733">
            <a:off x="-1572654" y="597947"/>
            <a:ext cx="3253667" cy="548082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60"/>
          <p:cNvSpPr/>
          <p:nvPr/>
        </p:nvSpPr>
        <p:spPr>
          <a:xfrm rot="-482288">
            <a:off x="6784912" y="-733687"/>
            <a:ext cx="3654738" cy="363958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60"/>
          <p:cNvSpPr/>
          <p:nvPr/>
        </p:nvSpPr>
        <p:spPr>
          <a:xfrm rot="3320924">
            <a:off x="8443534" y="3822428"/>
            <a:ext cx="1269688" cy="165823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60"/>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0">
    <p:spTree>
      <p:nvGrpSpPr>
        <p:cNvPr id="1243" name="Shape 1243"/>
        <p:cNvGrpSpPr/>
        <p:nvPr/>
      </p:nvGrpSpPr>
      <p:grpSpPr>
        <a:xfrm>
          <a:off x="0" y="0"/>
          <a:ext cx="0" cy="0"/>
          <a:chOff x="0" y="0"/>
          <a:chExt cx="0" cy="0"/>
        </a:xfrm>
      </p:grpSpPr>
      <p:sp>
        <p:nvSpPr>
          <p:cNvPr id="1244" name="Google Shape;1244;p61"/>
          <p:cNvSpPr/>
          <p:nvPr/>
        </p:nvSpPr>
        <p:spPr>
          <a:xfrm rot="-5620610">
            <a:off x="8235762" y="250325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61"/>
          <p:cNvSpPr/>
          <p:nvPr/>
        </p:nvSpPr>
        <p:spPr>
          <a:xfrm flipH="1" rot="-595142">
            <a:off x="-1233073" y="-485172"/>
            <a:ext cx="3397327" cy="338324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61"/>
          <p:cNvSpPr/>
          <p:nvPr/>
        </p:nvSpPr>
        <p:spPr>
          <a:xfrm rot="-7977683">
            <a:off x="6790699" y="-2923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61"/>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1">
    <p:spTree>
      <p:nvGrpSpPr>
        <p:cNvPr id="1248" name="Shape 1248"/>
        <p:cNvGrpSpPr/>
        <p:nvPr/>
      </p:nvGrpSpPr>
      <p:grpSpPr>
        <a:xfrm>
          <a:off x="0" y="0"/>
          <a:ext cx="0" cy="0"/>
          <a:chOff x="0" y="0"/>
          <a:chExt cx="0" cy="0"/>
        </a:xfrm>
      </p:grpSpPr>
      <p:sp>
        <p:nvSpPr>
          <p:cNvPr id="1249" name="Google Shape;1249;p62"/>
          <p:cNvSpPr/>
          <p:nvPr/>
        </p:nvSpPr>
        <p:spPr>
          <a:xfrm flipH="1" rot="-5400000">
            <a:off x="5697375" y="6311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62"/>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1251" name="Google Shape;1251;p62"/>
          <p:cNvGrpSpPr/>
          <p:nvPr/>
        </p:nvGrpSpPr>
        <p:grpSpPr>
          <a:xfrm flipH="1" rot="10800000">
            <a:off x="-776141" y="2015093"/>
            <a:ext cx="2087674" cy="2077913"/>
            <a:chOff x="2414491" y="671177"/>
            <a:chExt cx="1830972" cy="1822411"/>
          </a:xfrm>
        </p:grpSpPr>
        <p:sp>
          <p:nvSpPr>
            <p:cNvPr id="1252" name="Google Shape;1252;p62"/>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62"/>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62"/>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62"/>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62"/>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62"/>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62"/>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62"/>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62"/>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62"/>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62"/>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62"/>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62"/>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62"/>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62"/>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62"/>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62"/>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62"/>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62"/>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62"/>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62"/>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62"/>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62"/>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62"/>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62"/>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62"/>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62"/>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62"/>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62"/>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62"/>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62"/>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62"/>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62"/>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62"/>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49">
    <p:spTree>
      <p:nvGrpSpPr>
        <p:cNvPr id="1286" name="Shape 1286"/>
        <p:cNvGrpSpPr/>
        <p:nvPr/>
      </p:nvGrpSpPr>
      <p:grpSpPr>
        <a:xfrm>
          <a:off x="0" y="0"/>
          <a:ext cx="0" cy="0"/>
          <a:chOff x="0" y="0"/>
          <a:chExt cx="0" cy="0"/>
        </a:xfrm>
      </p:grpSpPr>
      <p:sp>
        <p:nvSpPr>
          <p:cNvPr id="1287" name="Google Shape;1287;p63"/>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88" name="Google Shape;1288;p63"/>
          <p:cNvSpPr/>
          <p:nvPr/>
        </p:nvSpPr>
        <p:spPr>
          <a:xfrm>
            <a:off x="-419100" y="4163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63"/>
          <p:cNvSpPr/>
          <p:nvPr/>
        </p:nvSpPr>
        <p:spPr>
          <a:xfrm rot="4132171">
            <a:off x="6908594" y="2764384"/>
            <a:ext cx="3403944" cy="338983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50">
    <p:spTree>
      <p:nvGrpSpPr>
        <p:cNvPr id="1290" name="Shape 1290"/>
        <p:cNvGrpSpPr/>
        <p:nvPr/>
      </p:nvGrpSpPr>
      <p:grpSpPr>
        <a:xfrm>
          <a:off x="0" y="0"/>
          <a:ext cx="0" cy="0"/>
          <a:chOff x="0" y="0"/>
          <a:chExt cx="0" cy="0"/>
        </a:xfrm>
      </p:grpSpPr>
      <p:sp>
        <p:nvSpPr>
          <p:cNvPr id="1291" name="Google Shape;1291;p64"/>
          <p:cNvSpPr/>
          <p:nvPr/>
        </p:nvSpPr>
        <p:spPr>
          <a:xfrm rot="5400000">
            <a:off x="-2348450" y="75713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64"/>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51">
    <p:spTree>
      <p:nvGrpSpPr>
        <p:cNvPr id="1293" name="Shape 1293"/>
        <p:cNvGrpSpPr/>
        <p:nvPr/>
      </p:nvGrpSpPr>
      <p:grpSpPr>
        <a:xfrm>
          <a:off x="0" y="0"/>
          <a:ext cx="0" cy="0"/>
          <a:chOff x="0" y="0"/>
          <a:chExt cx="0" cy="0"/>
        </a:xfrm>
      </p:grpSpPr>
      <p:sp>
        <p:nvSpPr>
          <p:cNvPr id="1294" name="Google Shape;1294;p65"/>
          <p:cNvSpPr/>
          <p:nvPr/>
        </p:nvSpPr>
        <p:spPr>
          <a:xfrm rot="5400000">
            <a:off x="-1338897" y="14349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65"/>
          <p:cNvSpPr/>
          <p:nvPr/>
        </p:nvSpPr>
        <p:spPr>
          <a:xfrm>
            <a:off x="8115850" y="224478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65"/>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52">
    <p:spTree>
      <p:nvGrpSpPr>
        <p:cNvPr id="1297" name="Shape 1297"/>
        <p:cNvGrpSpPr/>
        <p:nvPr/>
      </p:nvGrpSpPr>
      <p:grpSpPr>
        <a:xfrm>
          <a:off x="0" y="0"/>
          <a:ext cx="0" cy="0"/>
          <a:chOff x="0" y="0"/>
          <a:chExt cx="0" cy="0"/>
        </a:xfrm>
      </p:grpSpPr>
      <p:sp>
        <p:nvSpPr>
          <p:cNvPr id="1298" name="Google Shape;1298;p66"/>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99" name="Google Shape;1299;p66"/>
          <p:cNvSpPr/>
          <p:nvPr/>
        </p:nvSpPr>
        <p:spPr>
          <a:xfrm rot="3000392">
            <a:off x="-2523829" y="1793396"/>
            <a:ext cx="4913563" cy="302295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
  <p:cSld name="CUSTOM_53">
    <p:spTree>
      <p:nvGrpSpPr>
        <p:cNvPr id="1300" name="Shape 1300"/>
        <p:cNvGrpSpPr/>
        <p:nvPr/>
      </p:nvGrpSpPr>
      <p:grpSpPr>
        <a:xfrm>
          <a:off x="0" y="0"/>
          <a:ext cx="0" cy="0"/>
          <a:chOff x="0" y="0"/>
          <a:chExt cx="0" cy="0"/>
        </a:xfrm>
      </p:grpSpPr>
      <p:sp>
        <p:nvSpPr>
          <p:cNvPr id="1301" name="Google Shape;1301;p67"/>
          <p:cNvSpPr/>
          <p:nvPr/>
        </p:nvSpPr>
        <p:spPr>
          <a:xfrm rot="3000392">
            <a:off x="-2511879" y="337446"/>
            <a:ext cx="4913563" cy="302295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67"/>
          <p:cNvSpPr/>
          <p:nvPr/>
        </p:nvSpPr>
        <p:spPr>
          <a:xfrm rot="4132171">
            <a:off x="6908594" y="2764384"/>
            <a:ext cx="3403944" cy="338983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67"/>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4">
  <p:cSld name="CUSTOM_54">
    <p:spTree>
      <p:nvGrpSpPr>
        <p:cNvPr id="1304" name="Shape 1304"/>
        <p:cNvGrpSpPr/>
        <p:nvPr/>
      </p:nvGrpSpPr>
      <p:grpSpPr>
        <a:xfrm>
          <a:off x="0" y="0"/>
          <a:ext cx="0" cy="0"/>
          <a:chOff x="0" y="0"/>
          <a:chExt cx="0" cy="0"/>
        </a:xfrm>
      </p:grpSpPr>
      <p:sp>
        <p:nvSpPr>
          <p:cNvPr id="1305" name="Google Shape;1305;p68"/>
          <p:cNvSpPr/>
          <p:nvPr/>
        </p:nvSpPr>
        <p:spPr>
          <a:xfrm flipH="1" rot="-2075300">
            <a:off x="6536189" y="2792426"/>
            <a:ext cx="4162683" cy="2560996"/>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68"/>
          <p:cNvSpPr/>
          <p:nvPr/>
        </p:nvSpPr>
        <p:spPr>
          <a:xfrm rot="672094">
            <a:off x="-2943686" y="-119412"/>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68"/>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1308" name="Shape 1308"/>
        <p:cNvGrpSpPr/>
        <p:nvPr/>
      </p:nvGrpSpPr>
      <p:grpSpPr>
        <a:xfrm>
          <a:off x="0" y="0"/>
          <a:ext cx="0" cy="0"/>
          <a:chOff x="0" y="0"/>
          <a:chExt cx="0" cy="0"/>
        </a:xfrm>
      </p:grpSpPr>
      <p:sp>
        <p:nvSpPr>
          <p:cNvPr id="1309" name="Google Shape;1309;p69"/>
          <p:cNvSpPr/>
          <p:nvPr/>
        </p:nvSpPr>
        <p:spPr>
          <a:xfrm rot="-2187687">
            <a:off x="6997415" y="2824325"/>
            <a:ext cx="1938838" cy="3305612"/>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69"/>
          <p:cNvSpPr/>
          <p:nvPr/>
        </p:nvSpPr>
        <p:spPr>
          <a:xfrm rot="1855510">
            <a:off x="2523490" y="1937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69"/>
          <p:cNvSpPr/>
          <p:nvPr/>
        </p:nvSpPr>
        <p:spPr>
          <a:xfrm flipH="1" rot="10800000">
            <a:off x="242450" y="2888462"/>
            <a:ext cx="1774800" cy="1774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2" name="Google Shape;1312;p69"/>
          <p:cNvGrpSpPr/>
          <p:nvPr/>
        </p:nvGrpSpPr>
        <p:grpSpPr>
          <a:xfrm flipH="1" rot="10800000">
            <a:off x="955516" y="2266845"/>
            <a:ext cx="1696762" cy="1688828"/>
            <a:chOff x="2414491" y="671177"/>
            <a:chExt cx="1830972" cy="1822411"/>
          </a:xfrm>
        </p:grpSpPr>
        <p:sp>
          <p:nvSpPr>
            <p:cNvPr id="1313" name="Google Shape;1313;p6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6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6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6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6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6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6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6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6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6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6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6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6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6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6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6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6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6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6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6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6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6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6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6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6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6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6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6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6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6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6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6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6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6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7" name="Google Shape;1347;p69"/>
          <p:cNvSpPr/>
          <p:nvPr/>
        </p:nvSpPr>
        <p:spPr>
          <a:xfrm rot="-7977683">
            <a:off x="6033949" y="548625"/>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69"/>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49" name="Google Shape;1349;p69"/>
          <p:cNvSpPr txBox="1"/>
          <p:nvPr>
            <p:ph idx="2" type="title"/>
          </p:nvPr>
        </p:nvSpPr>
        <p:spPr>
          <a:xfrm>
            <a:off x="2019300" y="91440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
    <p:spTree>
      <p:nvGrpSpPr>
        <p:cNvPr id="1350" name="Shape 1350"/>
        <p:cNvGrpSpPr/>
        <p:nvPr/>
      </p:nvGrpSpPr>
      <p:grpSpPr>
        <a:xfrm>
          <a:off x="0" y="0"/>
          <a:ext cx="0" cy="0"/>
          <a:chOff x="0" y="0"/>
          <a:chExt cx="0" cy="0"/>
        </a:xfrm>
      </p:grpSpPr>
      <p:sp>
        <p:nvSpPr>
          <p:cNvPr id="1351" name="Google Shape;1351;p70"/>
          <p:cNvSpPr/>
          <p:nvPr/>
        </p:nvSpPr>
        <p:spPr>
          <a:xfrm rot="-7977683">
            <a:off x="1484724" y="15164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70"/>
          <p:cNvSpPr/>
          <p:nvPr/>
        </p:nvSpPr>
        <p:spPr>
          <a:xfrm flipH="1" rot="288619">
            <a:off x="-1415244" y="1158707"/>
            <a:ext cx="4829256" cy="494005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70"/>
          <p:cNvSpPr/>
          <p:nvPr/>
        </p:nvSpPr>
        <p:spPr>
          <a:xfrm rot="-8533595">
            <a:off x="7105388" y="-706575"/>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70"/>
          <p:cNvSpPr/>
          <p:nvPr/>
        </p:nvSpPr>
        <p:spPr>
          <a:xfrm>
            <a:off x="6970750" y="2154714"/>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55" name="Google Shape;1355;p70"/>
          <p:cNvGrpSpPr/>
          <p:nvPr/>
        </p:nvGrpSpPr>
        <p:grpSpPr>
          <a:xfrm>
            <a:off x="6247704" y="2777002"/>
            <a:ext cx="1830972" cy="1822411"/>
            <a:chOff x="2414491" y="671177"/>
            <a:chExt cx="1830972" cy="1822411"/>
          </a:xfrm>
        </p:grpSpPr>
        <p:sp>
          <p:nvSpPr>
            <p:cNvPr id="1356" name="Google Shape;1356;p7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7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7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7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7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7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7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7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7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7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7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7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7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7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7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7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7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7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7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7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7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7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7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7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7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7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7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7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7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7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7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7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7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7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0" name="Google Shape;1390;p70"/>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91" name="Google Shape;1391;p70"/>
          <p:cNvSpPr txBox="1"/>
          <p:nvPr>
            <p:ph idx="2" type="title"/>
          </p:nvPr>
        </p:nvSpPr>
        <p:spPr>
          <a:xfrm>
            <a:off x="2019300" y="91440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3">
    <p:spTree>
      <p:nvGrpSpPr>
        <p:cNvPr id="1392" name="Shape 1392"/>
        <p:cNvGrpSpPr/>
        <p:nvPr/>
      </p:nvGrpSpPr>
      <p:grpSpPr>
        <a:xfrm>
          <a:off x="0" y="0"/>
          <a:ext cx="0" cy="0"/>
          <a:chOff x="0" y="0"/>
          <a:chExt cx="0" cy="0"/>
        </a:xfrm>
      </p:grpSpPr>
      <p:sp>
        <p:nvSpPr>
          <p:cNvPr id="1393" name="Google Shape;1393;p71"/>
          <p:cNvSpPr/>
          <p:nvPr/>
        </p:nvSpPr>
        <p:spPr>
          <a:xfrm rot="-5716269">
            <a:off x="3090772" y="121523"/>
            <a:ext cx="3242308" cy="5108995"/>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4" name="Google Shape;1394;p71"/>
          <p:cNvGrpSpPr/>
          <p:nvPr/>
        </p:nvGrpSpPr>
        <p:grpSpPr>
          <a:xfrm flipH="1">
            <a:off x="6918862" y="-84862"/>
            <a:ext cx="2277317" cy="5304377"/>
            <a:chOff x="224725" y="566950"/>
            <a:chExt cx="1850875" cy="4311100"/>
          </a:xfrm>
        </p:grpSpPr>
        <p:sp>
          <p:nvSpPr>
            <p:cNvPr id="1395" name="Google Shape;1395;p71"/>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71"/>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71"/>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71"/>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71"/>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71"/>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71"/>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71"/>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71"/>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71"/>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71"/>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71"/>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71"/>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71"/>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71"/>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71"/>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71"/>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71"/>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71"/>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71"/>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71"/>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71"/>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71"/>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71"/>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9" name="Google Shape;1419;p71"/>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20" name="Google Shape;1420;p71"/>
          <p:cNvSpPr txBox="1"/>
          <p:nvPr>
            <p:ph idx="2" type="title"/>
          </p:nvPr>
        </p:nvSpPr>
        <p:spPr>
          <a:xfrm>
            <a:off x="2020824" y="91845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421" name="Google Shape;1421;p71"/>
          <p:cNvSpPr/>
          <p:nvPr/>
        </p:nvSpPr>
        <p:spPr>
          <a:xfrm flipH="1">
            <a:off x="6154471" y="760963"/>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71"/>
          <p:cNvSpPr/>
          <p:nvPr/>
        </p:nvSpPr>
        <p:spPr>
          <a:xfrm flipH="1">
            <a:off x="736534" y="1655532"/>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3" name="Google Shape;1423;p71"/>
          <p:cNvGrpSpPr/>
          <p:nvPr/>
        </p:nvGrpSpPr>
        <p:grpSpPr>
          <a:xfrm flipH="1">
            <a:off x="101505" y="2363121"/>
            <a:ext cx="1696762" cy="1688828"/>
            <a:chOff x="2414491" y="671177"/>
            <a:chExt cx="1830972" cy="1822411"/>
          </a:xfrm>
        </p:grpSpPr>
        <p:sp>
          <p:nvSpPr>
            <p:cNvPr id="1424" name="Google Shape;1424;p7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7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7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7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7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7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7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7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7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7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7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7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7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7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7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7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7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7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7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7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7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7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7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7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7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7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7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7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7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7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7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7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7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7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7">
    <p:spTree>
      <p:nvGrpSpPr>
        <p:cNvPr id="1458" name="Shape 1458"/>
        <p:cNvGrpSpPr/>
        <p:nvPr/>
      </p:nvGrpSpPr>
      <p:grpSpPr>
        <a:xfrm>
          <a:off x="0" y="0"/>
          <a:ext cx="0" cy="0"/>
          <a:chOff x="0" y="0"/>
          <a:chExt cx="0" cy="0"/>
        </a:xfrm>
      </p:grpSpPr>
      <p:sp>
        <p:nvSpPr>
          <p:cNvPr id="1459" name="Google Shape;1459;p72"/>
          <p:cNvSpPr/>
          <p:nvPr/>
        </p:nvSpPr>
        <p:spPr>
          <a:xfrm>
            <a:off x="6379125" y="3295174"/>
            <a:ext cx="1436700" cy="14367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72"/>
          <p:cNvSpPr/>
          <p:nvPr/>
        </p:nvSpPr>
        <p:spPr>
          <a:xfrm rot="3781224">
            <a:off x="-1829431" y="2502688"/>
            <a:ext cx="6147391" cy="378204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72"/>
          <p:cNvSpPr/>
          <p:nvPr/>
        </p:nvSpPr>
        <p:spPr>
          <a:xfrm flipH="1" rot="-1693254">
            <a:off x="7048898" y="1570932"/>
            <a:ext cx="2436429" cy="415397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72"/>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63" name="Google Shape;1463;p72"/>
          <p:cNvSpPr txBox="1"/>
          <p:nvPr>
            <p:ph idx="2" type="title"/>
          </p:nvPr>
        </p:nvSpPr>
        <p:spPr>
          <a:xfrm>
            <a:off x="2019300" y="91440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grpSp>
        <p:nvGrpSpPr>
          <p:cNvPr id="1464" name="Google Shape;1464;p72"/>
          <p:cNvGrpSpPr/>
          <p:nvPr/>
        </p:nvGrpSpPr>
        <p:grpSpPr>
          <a:xfrm flipH="1" rot="10800000">
            <a:off x="815666" y="1235970"/>
            <a:ext cx="1696762" cy="1688828"/>
            <a:chOff x="2414491" y="671177"/>
            <a:chExt cx="1830972" cy="1822411"/>
          </a:xfrm>
        </p:grpSpPr>
        <p:sp>
          <p:nvSpPr>
            <p:cNvPr id="1465" name="Google Shape;1465;p72"/>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72"/>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72"/>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72"/>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72"/>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72"/>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72"/>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72"/>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72"/>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72"/>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72"/>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72"/>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72"/>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72"/>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72"/>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72"/>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72"/>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72"/>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72"/>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72"/>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72"/>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72"/>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72"/>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72"/>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72"/>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72"/>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72"/>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72"/>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72"/>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72"/>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72"/>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72"/>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72"/>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72"/>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9">
    <p:spTree>
      <p:nvGrpSpPr>
        <p:cNvPr id="1499" name="Shape 1499"/>
        <p:cNvGrpSpPr/>
        <p:nvPr/>
      </p:nvGrpSpPr>
      <p:grpSpPr>
        <a:xfrm>
          <a:off x="0" y="0"/>
          <a:ext cx="0" cy="0"/>
          <a:chOff x="0" y="0"/>
          <a:chExt cx="0" cy="0"/>
        </a:xfrm>
      </p:grpSpPr>
      <p:sp>
        <p:nvSpPr>
          <p:cNvPr id="1500" name="Google Shape;1500;p73"/>
          <p:cNvSpPr/>
          <p:nvPr/>
        </p:nvSpPr>
        <p:spPr>
          <a:xfrm flipH="1" rot="199611">
            <a:off x="-1222385" y="1111794"/>
            <a:ext cx="4658395" cy="476529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73"/>
          <p:cNvSpPr/>
          <p:nvPr/>
        </p:nvSpPr>
        <p:spPr>
          <a:xfrm flipH="1" rot="-5035045">
            <a:off x="5862077" y="-226971"/>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73"/>
          <p:cNvSpPr/>
          <p:nvPr/>
        </p:nvSpPr>
        <p:spPr>
          <a:xfrm rot="10800000">
            <a:off x="6276915" y="287598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3" name="Google Shape;1503;p73"/>
          <p:cNvGrpSpPr/>
          <p:nvPr/>
        </p:nvGrpSpPr>
        <p:grpSpPr>
          <a:xfrm rot="10800000">
            <a:off x="1381161" y="1333007"/>
            <a:ext cx="1696762" cy="1688828"/>
            <a:chOff x="2414491" y="671177"/>
            <a:chExt cx="1830972" cy="1822411"/>
          </a:xfrm>
        </p:grpSpPr>
        <p:sp>
          <p:nvSpPr>
            <p:cNvPr id="1504" name="Google Shape;1504;p7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7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7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7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7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7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7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7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7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7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7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7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7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7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7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7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7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7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7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7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7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7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7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7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7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7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7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7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7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7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7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7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7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7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8" name="Google Shape;1538;p73"/>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39" name="Google Shape;1539;p73"/>
          <p:cNvSpPr txBox="1"/>
          <p:nvPr>
            <p:ph idx="2" type="title"/>
          </p:nvPr>
        </p:nvSpPr>
        <p:spPr>
          <a:xfrm>
            <a:off x="2019300" y="91440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1">
    <p:spTree>
      <p:nvGrpSpPr>
        <p:cNvPr id="1540" name="Shape 1540"/>
        <p:cNvGrpSpPr/>
        <p:nvPr/>
      </p:nvGrpSpPr>
      <p:grpSpPr>
        <a:xfrm>
          <a:off x="0" y="0"/>
          <a:ext cx="0" cy="0"/>
          <a:chOff x="0" y="0"/>
          <a:chExt cx="0" cy="0"/>
        </a:xfrm>
      </p:grpSpPr>
      <p:sp>
        <p:nvSpPr>
          <p:cNvPr id="1541" name="Google Shape;1541;p74"/>
          <p:cNvSpPr/>
          <p:nvPr/>
        </p:nvSpPr>
        <p:spPr>
          <a:xfrm flipH="1" rot="5716307">
            <a:off x="3128709" y="-17350"/>
            <a:ext cx="3009510" cy="5911593"/>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74"/>
          <p:cNvSpPr/>
          <p:nvPr/>
        </p:nvSpPr>
        <p:spPr>
          <a:xfrm rot="-1408952">
            <a:off x="7059833" y="-1532053"/>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74"/>
          <p:cNvSpPr/>
          <p:nvPr/>
        </p:nvSpPr>
        <p:spPr>
          <a:xfrm rot="10800000">
            <a:off x="797253" y="2885987"/>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4" name="Google Shape;1544;p74"/>
          <p:cNvGrpSpPr/>
          <p:nvPr/>
        </p:nvGrpSpPr>
        <p:grpSpPr>
          <a:xfrm rot="10800000">
            <a:off x="162225" y="2264370"/>
            <a:ext cx="1696762" cy="1688828"/>
            <a:chOff x="2414491" y="671177"/>
            <a:chExt cx="1830972" cy="1822411"/>
          </a:xfrm>
        </p:grpSpPr>
        <p:sp>
          <p:nvSpPr>
            <p:cNvPr id="1545" name="Google Shape;1545;p7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7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7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7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7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7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7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7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7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7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7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7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7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7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7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7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7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7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7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7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7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7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7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7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7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7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7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7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7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7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7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7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7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7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9" name="Google Shape;1579;p74"/>
          <p:cNvSpPr/>
          <p:nvPr/>
        </p:nvSpPr>
        <p:spPr>
          <a:xfrm rot="8100000">
            <a:off x="371399" y="-115041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74"/>
          <p:cNvSpPr txBox="1"/>
          <p:nvPr>
            <p:ph type="title"/>
          </p:nvPr>
        </p:nvSpPr>
        <p:spPr>
          <a:xfrm>
            <a:off x="2572050" y="539888"/>
            <a:ext cx="3999900" cy="106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7700">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81" name="Google Shape;1581;p74"/>
          <p:cNvSpPr txBox="1"/>
          <p:nvPr>
            <p:ph idx="1" type="subTitle"/>
          </p:nvPr>
        </p:nvSpPr>
        <p:spPr>
          <a:xfrm>
            <a:off x="2572050" y="1652263"/>
            <a:ext cx="3999900" cy="83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Font typeface="Anaheim"/>
              <a:buChar char="●"/>
              <a:defRPr sz="1600"/>
            </a:lvl1pPr>
            <a:lvl2pPr lvl="1" algn="l">
              <a:lnSpc>
                <a:spcPct val="100000"/>
              </a:lnSpc>
              <a:spcBef>
                <a:spcPts val="0"/>
              </a:spcBef>
              <a:spcAft>
                <a:spcPts val="0"/>
              </a:spcAft>
              <a:buClr>
                <a:schemeClr val="lt1"/>
              </a:buClr>
              <a:buSzPts val="1000"/>
              <a:buFont typeface="Anaheim"/>
              <a:buChar char="○"/>
              <a:defRPr/>
            </a:lvl2pPr>
            <a:lvl3pPr lvl="2" algn="l">
              <a:lnSpc>
                <a:spcPct val="100000"/>
              </a:lnSpc>
              <a:spcBef>
                <a:spcPts val="0"/>
              </a:spcBef>
              <a:spcAft>
                <a:spcPts val="0"/>
              </a:spcAft>
              <a:buClr>
                <a:schemeClr val="lt1"/>
              </a:buClr>
              <a:buSzPts val="1000"/>
              <a:buFont typeface="Anaheim"/>
              <a:buChar char="■"/>
              <a:defRPr/>
            </a:lvl3pPr>
            <a:lvl4pPr lvl="3" algn="l">
              <a:lnSpc>
                <a:spcPct val="100000"/>
              </a:lnSpc>
              <a:spcBef>
                <a:spcPts val="0"/>
              </a:spcBef>
              <a:spcAft>
                <a:spcPts val="0"/>
              </a:spcAft>
              <a:buClr>
                <a:schemeClr val="lt1"/>
              </a:buClr>
              <a:buSzPts val="1000"/>
              <a:buFont typeface="Anaheim"/>
              <a:buChar char="●"/>
              <a:defRPr/>
            </a:lvl4pPr>
            <a:lvl5pPr lvl="4" algn="l">
              <a:lnSpc>
                <a:spcPct val="100000"/>
              </a:lnSpc>
              <a:spcBef>
                <a:spcPts val="0"/>
              </a:spcBef>
              <a:spcAft>
                <a:spcPts val="0"/>
              </a:spcAft>
              <a:buClr>
                <a:schemeClr val="lt1"/>
              </a:buClr>
              <a:buSzPts val="1000"/>
              <a:buFont typeface="Anaheim"/>
              <a:buChar char="○"/>
              <a:defRPr/>
            </a:lvl5pPr>
            <a:lvl6pPr lvl="5" algn="l">
              <a:lnSpc>
                <a:spcPct val="100000"/>
              </a:lnSpc>
              <a:spcBef>
                <a:spcPts val="0"/>
              </a:spcBef>
              <a:spcAft>
                <a:spcPts val="0"/>
              </a:spcAft>
              <a:buClr>
                <a:schemeClr val="lt1"/>
              </a:buClr>
              <a:buSzPts val="1000"/>
              <a:buFont typeface="Anaheim"/>
              <a:buChar char="■"/>
              <a:defRPr/>
            </a:lvl6pPr>
            <a:lvl7pPr lvl="6" algn="l">
              <a:lnSpc>
                <a:spcPct val="100000"/>
              </a:lnSpc>
              <a:spcBef>
                <a:spcPts val="0"/>
              </a:spcBef>
              <a:spcAft>
                <a:spcPts val="0"/>
              </a:spcAft>
              <a:buClr>
                <a:schemeClr val="lt1"/>
              </a:buClr>
              <a:buSzPts val="1000"/>
              <a:buFont typeface="Anaheim"/>
              <a:buChar char="●"/>
              <a:defRPr/>
            </a:lvl7pPr>
            <a:lvl8pPr lvl="7" algn="l">
              <a:lnSpc>
                <a:spcPct val="100000"/>
              </a:lnSpc>
              <a:spcBef>
                <a:spcPts val="0"/>
              </a:spcBef>
              <a:spcAft>
                <a:spcPts val="0"/>
              </a:spcAft>
              <a:buClr>
                <a:schemeClr val="lt1"/>
              </a:buClr>
              <a:buSzPts val="1000"/>
              <a:buFont typeface="Anaheim"/>
              <a:buChar char="○"/>
              <a:defRPr/>
            </a:lvl8pPr>
            <a:lvl9pPr lvl="8" algn="l">
              <a:lnSpc>
                <a:spcPct val="100000"/>
              </a:lnSpc>
              <a:spcBef>
                <a:spcPts val="0"/>
              </a:spcBef>
              <a:spcAft>
                <a:spcPts val="0"/>
              </a:spcAft>
              <a:buClr>
                <a:schemeClr val="lt1"/>
              </a:buClr>
              <a:buSzPts val="1000"/>
              <a:buFont typeface="Anaheim"/>
              <a:buChar char="■"/>
              <a:defRPr/>
            </a:lvl9pPr>
          </a:lstStyle>
          <a:p/>
        </p:txBody>
      </p:sp>
      <p:sp>
        <p:nvSpPr>
          <p:cNvPr id="1582" name="Google Shape;1582;p74"/>
          <p:cNvSpPr txBox="1"/>
          <p:nvPr/>
        </p:nvSpPr>
        <p:spPr>
          <a:xfrm>
            <a:off x="2720550" y="3431613"/>
            <a:ext cx="37029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accent2"/>
                </a:solidFill>
                <a:latin typeface="Manjari"/>
                <a:ea typeface="Manjari"/>
                <a:cs typeface="Manjari"/>
                <a:sym typeface="Manjari"/>
              </a:rPr>
              <a:t>CREDITS: This presentation template was created by </a:t>
            </a:r>
            <a:r>
              <a:rPr b="1" i="0" lang="en" sz="1200" u="none" cap="none" strike="noStrike">
                <a:solidFill>
                  <a:schemeClr val="hlink"/>
                </a:solidFill>
                <a:uFill>
                  <a:noFill/>
                </a:uFill>
                <a:latin typeface="Manjari"/>
                <a:ea typeface="Manjari"/>
                <a:cs typeface="Manjari"/>
                <a:sym typeface="Manjari"/>
                <a:hlinkClick r:id="rId2"/>
              </a:rPr>
              <a:t>Slidesgo</a:t>
            </a:r>
            <a:r>
              <a:rPr b="0" i="0" lang="en" sz="1200" u="none" cap="none" strike="noStrike">
                <a:solidFill>
                  <a:schemeClr val="accent2"/>
                </a:solidFill>
                <a:latin typeface="Manjari"/>
                <a:ea typeface="Manjari"/>
                <a:cs typeface="Manjari"/>
                <a:sym typeface="Manjari"/>
              </a:rPr>
              <a:t>, including icons by </a:t>
            </a:r>
            <a:r>
              <a:rPr b="1" i="0" lang="en" sz="1200" u="none" cap="none" strike="noStrike">
                <a:solidFill>
                  <a:schemeClr val="hlink"/>
                </a:solidFill>
                <a:uFill>
                  <a:noFill/>
                </a:uFill>
                <a:latin typeface="Manjari"/>
                <a:ea typeface="Manjari"/>
                <a:cs typeface="Manjari"/>
                <a:sym typeface="Manjari"/>
                <a:hlinkClick r:id="rId3"/>
              </a:rPr>
              <a:t>Flaticon</a:t>
            </a:r>
            <a:r>
              <a:rPr b="0" i="0" lang="en" sz="1200" u="none" cap="none" strike="noStrike">
                <a:solidFill>
                  <a:schemeClr val="accent2"/>
                </a:solidFill>
                <a:latin typeface="Manjari"/>
                <a:ea typeface="Manjari"/>
                <a:cs typeface="Manjari"/>
                <a:sym typeface="Manjari"/>
              </a:rPr>
              <a:t>, infographics &amp; images by </a:t>
            </a:r>
            <a:r>
              <a:rPr b="1" i="0" lang="en" sz="1200" u="none" cap="none" strike="noStrike">
                <a:solidFill>
                  <a:schemeClr val="hlink"/>
                </a:solidFill>
                <a:uFill>
                  <a:noFill/>
                </a:uFill>
                <a:latin typeface="Manjari"/>
                <a:ea typeface="Manjari"/>
                <a:cs typeface="Manjari"/>
                <a:sym typeface="Manjari"/>
                <a:hlinkClick r:id="rId4"/>
              </a:rPr>
              <a:t>Freepik</a:t>
            </a:r>
            <a:r>
              <a:rPr b="0" i="0" lang="en" sz="1200" u="none" cap="none" strike="noStrike">
                <a:solidFill>
                  <a:schemeClr val="accent2"/>
                </a:solidFill>
                <a:latin typeface="Manjari"/>
                <a:ea typeface="Manjari"/>
                <a:cs typeface="Manjari"/>
                <a:sym typeface="Manjari"/>
              </a:rPr>
              <a:t> </a:t>
            </a:r>
            <a:endParaRPr b="0" i="0" sz="1200" u="none" cap="none" strike="noStrike">
              <a:solidFill>
                <a:schemeClr val="accent2"/>
              </a:solidFill>
              <a:latin typeface="Manjari"/>
              <a:ea typeface="Manjari"/>
              <a:cs typeface="Manjari"/>
              <a:sym typeface="Manjari"/>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1583" name="Shape 1583"/>
        <p:cNvGrpSpPr/>
        <p:nvPr/>
      </p:nvGrpSpPr>
      <p:grpSpPr>
        <a:xfrm>
          <a:off x="0" y="0"/>
          <a:ext cx="0" cy="0"/>
          <a:chOff x="0" y="0"/>
          <a:chExt cx="0" cy="0"/>
        </a:xfrm>
      </p:grpSpPr>
      <p:sp>
        <p:nvSpPr>
          <p:cNvPr id="1584" name="Google Shape;1584;p75"/>
          <p:cNvSpPr/>
          <p:nvPr/>
        </p:nvSpPr>
        <p:spPr>
          <a:xfrm flipH="1" rot="288678">
            <a:off x="-1270417" y="553336"/>
            <a:ext cx="4658411" cy="476518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75"/>
          <p:cNvSpPr/>
          <p:nvPr/>
        </p:nvSpPr>
        <p:spPr>
          <a:xfrm>
            <a:off x="1334050" y="1127073"/>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86" name="Google Shape;1586;p75"/>
          <p:cNvGrpSpPr/>
          <p:nvPr/>
        </p:nvGrpSpPr>
        <p:grpSpPr>
          <a:xfrm>
            <a:off x="5119018" y="713081"/>
            <a:ext cx="2270935" cy="2260335"/>
            <a:chOff x="6762468" y="1386456"/>
            <a:chExt cx="2270935" cy="2260335"/>
          </a:xfrm>
        </p:grpSpPr>
        <p:sp>
          <p:nvSpPr>
            <p:cNvPr id="1587" name="Google Shape;1587;p75"/>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75"/>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75"/>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75"/>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75"/>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75"/>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75"/>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75"/>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75"/>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75"/>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75"/>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75"/>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75"/>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75"/>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75"/>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75"/>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75"/>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75"/>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75"/>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75"/>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75"/>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75"/>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75"/>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75"/>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75"/>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75"/>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75"/>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75"/>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75"/>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75"/>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75"/>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75"/>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75"/>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0" name="Google Shape;1620;p75"/>
          <p:cNvSpPr/>
          <p:nvPr/>
        </p:nvSpPr>
        <p:spPr>
          <a:xfrm flipH="1" rot="-1848056">
            <a:off x="7756025" y="2517986"/>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
    <p:spTree>
      <p:nvGrpSpPr>
        <p:cNvPr id="1621" name="Shape 1621"/>
        <p:cNvGrpSpPr/>
        <p:nvPr/>
      </p:nvGrpSpPr>
      <p:grpSpPr>
        <a:xfrm>
          <a:off x="0" y="0"/>
          <a:ext cx="0" cy="0"/>
          <a:chOff x="0" y="0"/>
          <a:chExt cx="0" cy="0"/>
        </a:xfrm>
      </p:grpSpPr>
      <p:grpSp>
        <p:nvGrpSpPr>
          <p:cNvPr id="1622" name="Google Shape;1622;p76"/>
          <p:cNvGrpSpPr/>
          <p:nvPr/>
        </p:nvGrpSpPr>
        <p:grpSpPr>
          <a:xfrm>
            <a:off x="5" y="-80449"/>
            <a:ext cx="2277317" cy="5304377"/>
            <a:chOff x="224725" y="566950"/>
            <a:chExt cx="1850875" cy="4311100"/>
          </a:xfrm>
        </p:grpSpPr>
        <p:sp>
          <p:nvSpPr>
            <p:cNvPr id="1623" name="Google Shape;1623;p76"/>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76"/>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76"/>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76"/>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76"/>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76"/>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76"/>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76"/>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76"/>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76"/>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76"/>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76"/>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76"/>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76"/>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76"/>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76"/>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76"/>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76"/>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76"/>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76"/>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76"/>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76"/>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76"/>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76"/>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7" name="Google Shape;1647;p76"/>
          <p:cNvSpPr/>
          <p:nvPr/>
        </p:nvSpPr>
        <p:spPr>
          <a:xfrm flipH="1" rot="-3415034">
            <a:off x="5349941" y="647072"/>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76"/>
          <p:cNvSpPr/>
          <p:nvPr/>
        </p:nvSpPr>
        <p:spPr>
          <a:xfrm rot="1379372">
            <a:off x="5149944" y="22813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76"/>
          <p:cNvSpPr/>
          <p:nvPr/>
        </p:nvSpPr>
        <p:spPr>
          <a:xfrm>
            <a:off x="-767475" y="502200"/>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
    <p:spTree>
      <p:nvGrpSpPr>
        <p:cNvPr id="1650" name="Shape 1650"/>
        <p:cNvGrpSpPr/>
        <p:nvPr/>
      </p:nvGrpSpPr>
      <p:grpSpPr>
        <a:xfrm>
          <a:off x="0" y="0"/>
          <a:ext cx="0" cy="0"/>
          <a:chOff x="0" y="0"/>
          <a:chExt cx="0" cy="0"/>
        </a:xfrm>
      </p:grpSpPr>
      <p:grpSp>
        <p:nvGrpSpPr>
          <p:cNvPr id="1651" name="Google Shape;1651;p77"/>
          <p:cNvGrpSpPr/>
          <p:nvPr/>
        </p:nvGrpSpPr>
        <p:grpSpPr>
          <a:xfrm rot="-4412986">
            <a:off x="6233427" y="1978854"/>
            <a:ext cx="2523466" cy="2406919"/>
            <a:chOff x="616550" y="744600"/>
            <a:chExt cx="936200" cy="893025"/>
          </a:xfrm>
        </p:grpSpPr>
        <p:sp>
          <p:nvSpPr>
            <p:cNvPr id="1652" name="Google Shape;1652;p77"/>
            <p:cNvSpPr/>
            <p:nvPr/>
          </p:nvSpPr>
          <p:spPr>
            <a:xfrm>
              <a:off x="616550" y="744600"/>
              <a:ext cx="936200" cy="893025"/>
            </a:xfrm>
            <a:custGeom>
              <a:rect b="b" l="l" r="r" t="t"/>
              <a:pathLst>
                <a:path extrusionOk="0" h="35721" w="37448">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77"/>
            <p:cNvSpPr/>
            <p:nvPr/>
          </p:nvSpPr>
          <p:spPr>
            <a:xfrm>
              <a:off x="1118825" y="951075"/>
              <a:ext cx="191525" cy="163425"/>
            </a:xfrm>
            <a:custGeom>
              <a:rect b="b" l="l" r="r" t="t"/>
              <a:pathLst>
                <a:path extrusionOk="0" h="6537" w="7661">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77"/>
            <p:cNvSpPr/>
            <p:nvPr/>
          </p:nvSpPr>
          <p:spPr>
            <a:xfrm>
              <a:off x="1078550" y="994400"/>
              <a:ext cx="190750" cy="164750"/>
            </a:xfrm>
            <a:custGeom>
              <a:rect b="b" l="l" r="r" t="t"/>
              <a:pathLst>
                <a:path extrusionOk="0" h="6590" w="763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77"/>
            <p:cNvSpPr/>
            <p:nvPr/>
          </p:nvSpPr>
          <p:spPr>
            <a:xfrm>
              <a:off x="1041325" y="1033375"/>
              <a:ext cx="196075" cy="159975"/>
            </a:xfrm>
            <a:custGeom>
              <a:rect b="b" l="l" r="r" t="t"/>
              <a:pathLst>
                <a:path extrusionOk="0" h="6399" w="7843">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77"/>
            <p:cNvSpPr/>
            <p:nvPr/>
          </p:nvSpPr>
          <p:spPr>
            <a:xfrm>
              <a:off x="1007125" y="1070750"/>
              <a:ext cx="186950" cy="159825"/>
            </a:xfrm>
            <a:custGeom>
              <a:rect b="b" l="l" r="r" t="t"/>
              <a:pathLst>
                <a:path extrusionOk="0" h="6393" w="7478">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7" name="Google Shape;1657;p77"/>
          <p:cNvGrpSpPr/>
          <p:nvPr/>
        </p:nvGrpSpPr>
        <p:grpSpPr>
          <a:xfrm>
            <a:off x="1326404" y="500540"/>
            <a:ext cx="1830972" cy="1822411"/>
            <a:chOff x="2414491" y="671177"/>
            <a:chExt cx="1830972" cy="1822411"/>
          </a:xfrm>
        </p:grpSpPr>
        <p:sp>
          <p:nvSpPr>
            <p:cNvPr id="1658" name="Google Shape;1658;p7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7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7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7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7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7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7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7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7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7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7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7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7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7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7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7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7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7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7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7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7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7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7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7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7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7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7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7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7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7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7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7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7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7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2" name="Google Shape;1692;p77"/>
          <p:cNvGrpSpPr/>
          <p:nvPr/>
        </p:nvGrpSpPr>
        <p:grpSpPr>
          <a:xfrm rot="-969610">
            <a:off x="6880585" y="2461943"/>
            <a:ext cx="2217391" cy="2896369"/>
            <a:chOff x="6078061" y="1684347"/>
            <a:chExt cx="1743860" cy="2277840"/>
          </a:xfrm>
        </p:grpSpPr>
        <p:sp>
          <p:nvSpPr>
            <p:cNvPr id="1693" name="Google Shape;1693;p77"/>
            <p:cNvSpPr/>
            <p:nvPr/>
          </p:nvSpPr>
          <p:spPr>
            <a:xfrm>
              <a:off x="7384410" y="1684347"/>
              <a:ext cx="437511" cy="516459"/>
            </a:xfrm>
            <a:custGeom>
              <a:rect b="b" l="l" r="r" t="t"/>
              <a:pathLst>
                <a:path extrusionOk="0" h="10022" w="849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77"/>
            <p:cNvSpPr/>
            <p:nvPr/>
          </p:nvSpPr>
          <p:spPr>
            <a:xfrm>
              <a:off x="6078061" y="2151644"/>
              <a:ext cx="1448939" cy="1810543"/>
            </a:xfrm>
            <a:custGeom>
              <a:rect b="b" l="l" r="r" t="t"/>
              <a:pathLst>
                <a:path extrusionOk="0" h="35134" w="28117">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5" name="Google Shape;1695;p77"/>
          <p:cNvSpPr/>
          <p:nvPr/>
        </p:nvSpPr>
        <p:spPr>
          <a:xfrm rot="5400000">
            <a:off x="-1836150" y="1175258"/>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77"/>
          <p:cNvSpPr/>
          <p:nvPr/>
        </p:nvSpPr>
        <p:spPr>
          <a:xfrm rot="-7977683">
            <a:off x="2160949" y="316425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77"/>
          <p:cNvSpPr/>
          <p:nvPr/>
        </p:nvSpPr>
        <p:spPr>
          <a:xfrm flipH="1" rot="4742319">
            <a:off x="6790763" y="-645967"/>
            <a:ext cx="3210858" cy="319754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39">
    <p:spTree>
      <p:nvGrpSpPr>
        <p:cNvPr id="1698" name="Shape 1698"/>
        <p:cNvGrpSpPr/>
        <p:nvPr/>
      </p:nvGrpSpPr>
      <p:grpSpPr>
        <a:xfrm>
          <a:off x="0" y="0"/>
          <a:ext cx="0" cy="0"/>
          <a:chOff x="0" y="0"/>
          <a:chExt cx="0" cy="0"/>
        </a:xfrm>
      </p:grpSpPr>
      <p:sp>
        <p:nvSpPr>
          <p:cNvPr id="1699" name="Google Shape;1699;p78"/>
          <p:cNvSpPr/>
          <p:nvPr/>
        </p:nvSpPr>
        <p:spPr>
          <a:xfrm rot="10511381">
            <a:off x="-1265831" y="-734711"/>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78"/>
          <p:cNvSpPr/>
          <p:nvPr/>
        </p:nvSpPr>
        <p:spPr>
          <a:xfrm rot="-10501983">
            <a:off x="1509091" y="1907610"/>
            <a:ext cx="1554685" cy="149176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78"/>
          <p:cNvSpPr/>
          <p:nvPr/>
        </p:nvSpPr>
        <p:spPr>
          <a:xfrm rot="-8951944">
            <a:off x="6375575" y="-475064"/>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78"/>
          <p:cNvSpPr/>
          <p:nvPr/>
        </p:nvSpPr>
        <p:spPr>
          <a:xfrm flipH="1" rot="9803796">
            <a:off x="6385819" y="2177042"/>
            <a:ext cx="3403937" cy="338982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3" name="Google Shape;1703;p78"/>
          <p:cNvGrpSpPr/>
          <p:nvPr/>
        </p:nvGrpSpPr>
        <p:grpSpPr>
          <a:xfrm flipH="1" rot="10800000">
            <a:off x="2190691" y="1431495"/>
            <a:ext cx="1696762" cy="1688828"/>
            <a:chOff x="2414491" y="671177"/>
            <a:chExt cx="1830972" cy="1822411"/>
          </a:xfrm>
        </p:grpSpPr>
        <p:sp>
          <p:nvSpPr>
            <p:cNvPr id="1704" name="Google Shape;1704;p7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7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7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7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7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7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7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7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7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7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7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7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7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7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7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7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7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7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7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7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7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7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7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7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7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7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7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7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7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7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7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7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7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7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
  <p:cSld name="CUSTOM_40">
    <p:spTree>
      <p:nvGrpSpPr>
        <p:cNvPr id="1738" name="Shape 1738"/>
        <p:cNvGrpSpPr/>
        <p:nvPr/>
      </p:nvGrpSpPr>
      <p:grpSpPr>
        <a:xfrm>
          <a:off x="0" y="0"/>
          <a:ext cx="0" cy="0"/>
          <a:chOff x="0" y="0"/>
          <a:chExt cx="0" cy="0"/>
        </a:xfrm>
      </p:grpSpPr>
      <p:sp>
        <p:nvSpPr>
          <p:cNvPr id="1739" name="Google Shape;1739;p79"/>
          <p:cNvSpPr/>
          <p:nvPr/>
        </p:nvSpPr>
        <p:spPr>
          <a:xfrm rot="3415018">
            <a:off x="-1245884" y="420313"/>
            <a:ext cx="4147993" cy="3528173"/>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79"/>
          <p:cNvSpPr/>
          <p:nvPr/>
        </p:nvSpPr>
        <p:spPr>
          <a:xfrm>
            <a:off x="2871010" y="-1030982"/>
            <a:ext cx="2615835" cy="2307411"/>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1" name="Google Shape;1741;p79"/>
          <p:cNvGrpSpPr/>
          <p:nvPr/>
        </p:nvGrpSpPr>
        <p:grpSpPr>
          <a:xfrm flipH="1" rot="10800000">
            <a:off x="1647754" y="1740930"/>
            <a:ext cx="1873085" cy="1864327"/>
            <a:chOff x="2414491" y="671177"/>
            <a:chExt cx="1830972" cy="1822411"/>
          </a:xfrm>
        </p:grpSpPr>
        <p:sp>
          <p:nvSpPr>
            <p:cNvPr id="1742" name="Google Shape;1742;p7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7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7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7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7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7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7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7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7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7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7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7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7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7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7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7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7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7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7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7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7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7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7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7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7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7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7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7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7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7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7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7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7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7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6" name="Google Shape;1776;p79"/>
          <p:cNvSpPr/>
          <p:nvPr/>
        </p:nvSpPr>
        <p:spPr>
          <a:xfrm rot="-288619">
            <a:off x="5715494" y="1699839"/>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77" name="Google Shape;1777;p79"/>
          <p:cNvGrpSpPr/>
          <p:nvPr/>
        </p:nvGrpSpPr>
        <p:grpSpPr>
          <a:xfrm rot="-1992990">
            <a:off x="5725746" y="1138132"/>
            <a:ext cx="2008409" cy="2399981"/>
            <a:chOff x="5206700" y="1073325"/>
            <a:chExt cx="2008425" cy="2400000"/>
          </a:xfrm>
        </p:grpSpPr>
        <p:sp>
          <p:nvSpPr>
            <p:cNvPr id="1778" name="Google Shape;1778;p79"/>
            <p:cNvSpPr/>
            <p:nvPr/>
          </p:nvSpPr>
          <p:spPr>
            <a:xfrm>
              <a:off x="5573750" y="1073325"/>
              <a:ext cx="1281200" cy="1970925"/>
            </a:xfrm>
            <a:custGeom>
              <a:rect b="b" l="l" r="r" t="t"/>
              <a:pathLst>
                <a:path extrusionOk="0" h="78837" w="51248">
                  <a:moveTo>
                    <a:pt x="50129" y="0"/>
                  </a:moveTo>
                  <a:cubicBezTo>
                    <a:pt x="49819" y="0"/>
                    <a:pt x="49517" y="143"/>
                    <a:pt x="49302" y="435"/>
                  </a:cubicBezTo>
                  <a:lnTo>
                    <a:pt x="43679" y="9250"/>
                  </a:lnTo>
                  <a:lnTo>
                    <a:pt x="42281" y="11469"/>
                  </a:lnTo>
                  <a:lnTo>
                    <a:pt x="7356" y="66181"/>
                  </a:lnTo>
                  <a:lnTo>
                    <a:pt x="5897" y="68522"/>
                  </a:lnTo>
                  <a:lnTo>
                    <a:pt x="274" y="77336"/>
                  </a:lnTo>
                  <a:cubicBezTo>
                    <a:pt x="0" y="77792"/>
                    <a:pt x="122" y="78370"/>
                    <a:pt x="578" y="78674"/>
                  </a:cubicBezTo>
                  <a:cubicBezTo>
                    <a:pt x="638" y="78704"/>
                    <a:pt x="760" y="78765"/>
                    <a:pt x="851" y="78795"/>
                  </a:cubicBezTo>
                  <a:cubicBezTo>
                    <a:pt x="933" y="78823"/>
                    <a:pt x="1020" y="78836"/>
                    <a:pt x="1108" y="78836"/>
                  </a:cubicBezTo>
                  <a:cubicBezTo>
                    <a:pt x="1410" y="78836"/>
                    <a:pt x="1727" y="78676"/>
                    <a:pt x="1915" y="78370"/>
                  </a:cubicBezTo>
                  <a:lnTo>
                    <a:pt x="7569" y="69433"/>
                  </a:lnTo>
                  <a:lnTo>
                    <a:pt x="9149" y="66971"/>
                  </a:lnTo>
                  <a:lnTo>
                    <a:pt x="43740" y="12837"/>
                  </a:lnTo>
                  <a:lnTo>
                    <a:pt x="45290" y="10375"/>
                  </a:lnTo>
                  <a:lnTo>
                    <a:pt x="50943" y="1469"/>
                  </a:lnTo>
                  <a:cubicBezTo>
                    <a:pt x="51247" y="1013"/>
                    <a:pt x="51095" y="405"/>
                    <a:pt x="50639" y="131"/>
                  </a:cubicBezTo>
                  <a:cubicBezTo>
                    <a:pt x="50476" y="44"/>
                    <a:pt x="50301" y="0"/>
                    <a:pt x="501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79"/>
            <p:cNvSpPr/>
            <p:nvPr/>
          </p:nvSpPr>
          <p:spPr>
            <a:xfrm>
              <a:off x="5633000" y="1197050"/>
              <a:ext cx="1582125" cy="1877700"/>
            </a:xfrm>
            <a:custGeom>
              <a:rect b="b" l="l" r="r" t="t"/>
              <a:pathLst>
                <a:path extrusionOk="0" h="75108" w="63285">
                  <a:moveTo>
                    <a:pt x="45794" y="1"/>
                  </a:moveTo>
                  <a:cubicBezTo>
                    <a:pt x="45327" y="1"/>
                    <a:pt x="44858" y="200"/>
                    <a:pt x="44531" y="593"/>
                  </a:cubicBezTo>
                  <a:cubicBezTo>
                    <a:pt x="43862" y="1322"/>
                    <a:pt x="43953" y="2386"/>
                    <a:pt x="44683" y="2994"/>
                  </a:cubicBezTo>
                  <a:cubicBezTo>
                    <a:pt x="45443" y="3632"/>
                    <a:pt x="46142" y="4301"/>
                    <a:pt x="46841" y="5031"/>
                  </a:cubicBezTo>
                  <a:cubicBezTo>
                    <a:pt x="55686" y="14180"/>
                    <a:pt x="59668" y="28283"/>
                    <a:pt x="56750" y="41019"/>
                  </a:cubicBezTo>
                  <a:cubicBezTo>
                    <a:pt x="53589" y="54758"/>
                    <a:pt x="42646" y="66247"/>
                    <a:pt x="28907" y="70229"/>
                  </a:cubicBezTo>
                  <a:cubicBezTo>
                    <a:pt x="25464" y="71227"/>
                    <a:pt x="21935" y="71725"/>
                    <a:pt x="18392" y="71725"/>
                  </a:cubicBezTo>
                  <a:cubicBezTo>
                    <a:pt x="14273" y="71725"/>
                    <a:pt x="10132" y="71052"/>
                    <a:pt x="6080" y="69712"/>
                  </a:cubicBezTo>
                  <a:cubicBezTo>
                    <a:pt x="4925" y="69317"/>
                    <a:pt x="3740" y="68861"/>
                    <a:pt x="2615" y="68375"/>
                  </a:cubicBezTo>
                  <a:cubicBezTo>
                    <a:pt x="2383" y="68271"/>
                    <a:pt x="2144" y="68222"/>
                    <a:pt x="1912" y="68222"/>
                  </a:cubicBezTo>
                  <a:cubicBezTo>
                    <a:pt x="1261" y="68222"/>
                    <a:pt x="657" y="68607"/>
                    <a:pt x="366" y="69257"/>
                  </a:cubicBezTo>
                  <a:cubicBezTo>
                    <a:pt x="1" y="70108"/>
                    <a:pt x="366" y="71111"/>
                    <a:pt x="1247" y="71475"/>
                  </a:cubicBezTo>
                  <a:cubicBezTo>
                    <a:pt x="2159" y="71871"/>
                    <a:pt x="3101" y="72235"/>
                    <a:pt x="4044" y="72600"/>
                  </a:cubicBezTo>
                  <a:cubicBezTo>
                    <a:pt x="4986" y="72934"/>
                    <a:pt x="5959" y="73238"/>
                    <a:pt x="6931" y="73512"/>
                  </a:cubicBezTo>
                  <a:cubicBezTo>
                    <a:pt x="10715" y="74576"/>
                    <a:pt x="14591" y="75108"/>
                    <a:pt x="18444" y="75108"/>
                  </a:cubicBezTo>
                  <a:cubicBezTo>
                    <a:pt x="22296" y="75108"/>
                    <a:pt x="26126" y="74576"/>
                    <a:pt x="29819" y="73512"/>
                  </a:cubicBezTo>
                  <a:cubicBezTo>
                    <a:pt x="45017" y="69105"/>
                    <a:pt x="56598" y="56946"/>
                    <a:pt x="60093" y="41809"/>
                  </a:cubicBezTo>
                  <a:cubicBezTo>
                    <a:pt x="63285" y="27919"/>
                    <a:pt x="58877" y="12569"/>
                    <a:pt x="49151" y="2569"/>
                  </a:cubicBezTo>
                  <a:cubicBezTo>
                    <a:pt x="48421" y="1839"/>
                    <a:pt x="47722" y="1110"/>
                    <a:pt x="46902" y="441"/>
                  </a:cubicBezTo>
                  <a:cubicBezTo>
                    <a:pt x="46593" y="147"/>
                    <a:pt x="46194" y="1"/>
                    <a:pt x="457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79"/>
            <p:cNvSpPr/>
            <p:nvPr/>
          </p:nvSpPr>
          <p:spPr>
            <a:xfrm>
              <a:off x="5206700" y="1172250"/>
              <a:ext cx="1797950" cy="1685450"/>
            </a:xfrm>
            <a:custGeom>
              <a:rect b="b" l="l" r="r" t="t"/>
              <a:pathLst>
                <a:path extrusionOk="0" h="67418" w="71918">
                  <a:moveTo>
                    <a:pt x="37486" y="1"/>
                  </a:moveTo>
                  <a:cubicBezTo>
                    <a:pt x="31481" y="1"/>
                    <a:pt x="25665" y="1630"/>
                    <a:pt x="20609" y="4533"/>
                  </a:cubicBezTo>
                  <a:cubicBezTo>
                    <a:pt x="18147" y="5962"/>
                    <a:pt x="15868" y="7694"/>
                    <a:pt x="13801" y="9701"/>
                  </a:cubicBezTo>
                  <a:cubicBezTo>
                    <a:pt x="9728" y="13713"/>
                    <a:pt x="6658" y="18789"/>
                    <a:pt x="5016" y="24686"/>
                  </a:cubicBezTo>
                  <a:cubicBezTo>
                    <a:pt x="1" y="42619"/>
                    <a:pt x="10548" y="61191"/>
                    <a:pt x="28482" y="66175"/>
                  </a:cubicBezTo>
                  <a:cubicBezTo>
                    <a:pt x="31503" y="67016"/>
                    <a:pt x="34543" y="67417"/>
                    <a:pt x="37533" y="67417"/>
                  </a:cubicBezTo>
                  <a:cubicBezTo>
                    <a:pt x="51837" y="67417"/>
                    <a:pt x="64996" y="58237"/>
                    <a:pt x="69546" y="44108"/>
                  </a:cubicBezTo>
                  <a:cubicBezTo>
                    <a:pt x="69698" y="43652"/>
                    <a:pt x="69850" y="43196"/>
                    <a:pt x="69972" y="42741"/>
                  </a:cubicBezTo>
                  <a:cubicBezTo>
                    <a:pt x="71917" y="35750"/>
                    <a:pt x="71492" y="28667"/>
                    <a:pt x="69242" y="22315"/>
                  </a:cubicBezTo>
                  <a:cubicBezTo>
                    <a:pt x="65625" y="12375"/>
                    <a:pt x="57479" y="4290"/>
                    <a:pt x="46506" y="1251"/>
                  </a:cubicBezTo>
                  <a:cubicBezTo>
                    <a:pt x="43500" y="403"/>
                    <a:pt x="40470" y="1"/>
                    <a:pt x="374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79"/>
            <p:cNvSpPr/>
            <p:nvPr/>
          </p:nvSpPr>
          <p:spPr>
            <a:xfrm>
              <a:off x="6664950" y="1142000"/>
              <a:ext cx="185425" cy="167100"/>
            </a:xfrm>
            <a:custGeom>
              <a:rect b="b" l="l" r="r" t="t"/>
              <a:pathLst>
                <a:path extrusionOk="0" h="6684" w="7417">
                  <a:moveTo>
                    <a:pt x="3726" y="0"/>
                  </a:moveTo>
                  <a:cubicBezTo>
                    <a:pt x="2255" y="0"/>
                    <a:pt x="922" y="967"/>
                    <a:pt x="517" y="2461"/>
                  </a:cubicBezTo>
                  <a:cubicBezTo>
                    <a:pt x="0" y="4223"/>
                    <a:pt x="1034" y="6047"/>
                    <a:pt x="2827" y="6564"/>
                  </a:cubicBezTo>
                  <a:cubicBezTo>
                    <a:pt x="3127" y="6645"/>
                    <a:pt x="3427" y="6684"/>
                    <a:pt x="3722" y="6684"/>
                  </a:cubicBezTo>
                  <a:cubicBezTo>
                    <a:pt x="5192" y="6684"/>
                    <a:pt x="6525" y="5717"/>
                    <a:pt x="6931" y="4223"/>
                  </a:cubicBezTo>
                  <a:cubicBezTo>
                    <a:pt x="7417" y="2461"/>
                    <a:pt x="6383" y="637"/>
                    <a:pt x="4620" y="120"/>
                  </a:cubicBezTo>
                  <a:cubicBezTo>
                    <a:pt x="4321" y="39"/>
                    <a:pt x="4021" y="0"/>
                    <a:pt x="37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79"/>
            <p:cNvSpPr/>
            <p:nvPr/>
          </p:nvSpPr>
          <p:spPr>
            <a:xfrm>
              <a:off x="5581350" y="2832750"/>
              <a:ext cx="185425" cy="167125"/>
            </a:xfrm>
            <a:custGeom>
              <a:rect b="b" l="l" r="r" t="t"/>
              <a:pathLst>
                <a:path extrusionOk="0" h="6685" w="7417">
                  <a:moveTo>
                    <a:pt x="3706" y="0"/>
                  </a:moveTo>
                  <a:cubicBezTo>
                    <a:pt x="2246" y="0"/>
                    <a:pt x="892" y="967"/>
                    <a:pt x="486" y="2461"/>
                  </a:cubicBezTo>
                  <a:cubicBezTo>
                    <a:pt x="0" y="4224"/>
                    <a:pt x="1034" y="6047"/>
                    <a:pt x="2827" y="6564"/>
                  </a:cubicBezTo>
                  <a:cubicBezTo>
                    <a:pt x="3121" y="6645"/>
                    <a:pt x="3417" y="6684"/>
                    <a:pt x="3709" y="6684"/>
                  </a:cubicBezTo>
                  <a:cubicBezTo>
                    <a:pt x="5162" y="6684"/>
                    <a:pt x="6500" y="5718"/>
                    <a:pt x="6930" y="4224"/>
                  </a:cubicBezTo>
                  <a:cubicBezTo>
                    <a:pt x="7417" y="2461"/>
                    <a:pt x="6383" y="637"/>
                    <a:pt x="4590" y="120"/>
                  </a:cubicBezTo>
                  <a:cubicBezTo>
                    <a:pt x="4295" y="39"/>
                    <a:pt x="3999" y="0"/>
                    <a:pt x="37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79"/>
            <p:cNvSpPr/>
            <p:nvPr/>
          </p:nvSpPr>
          <p:spPr>
            <a:xfrm>
              <a:off x="5747750" y="2958600"/>
              <a:ext cx="142125" cy="260900"/>
            </a:xfrm>
            <a:custGeom>
              <a:rect b="b" l="l" r="r" t="t"/>
              <a:pathLst>
                <a:path extrusionOk="0" h="10436" w="5685">
                  <a:moveTo>
                    <a:pt x="3811" y="0"/>
                  </a:moveTo>
                  <a:cubicBezTo>
                    <a:pt x="3075" y="0"/>
                    <a:pt x="2415" y="504"/>
                    <a:pt x="2189" y="1257"/>
                  </a:cubicBezTo>
                  <a:lnTo>
                    <a:pt x="244" y="8278"/>
                  </a:lnTo>
                  <a:cubicBezTo>
                    <a:pt x="1" y="9190"/>
                    <a:pt x="517" y="10102"/>
                    <a:pt x="1429" y="10375"/>
                  </a:cubicBezTo>
                  <a:cubicBezTo>
                    <a:pt x="1581" y="10416"/>
                    <a:pt x="1733" y="10435"/>
                    <a:pt x="1882" y="10435"/>
                  </a:cubicBezTo>
                  <a:cubicBezTo>
                    <a:pt x="2627" y="10435"/>
                    <a:pt x="3299" y="9950"/>
                    <a:pt x="3527" y="9190"/>
                  </a:cubicBezTo>
                  <a:lnTo>
                    <a:pt x="5472" y="2168"/>
                  </a:lnTo>
                  <a:cubicBezTo>
                    <a:pt x="5685" y="1287"/>
                    <a:pt x="5168" y="345"/>
                    <a:pt x="4287" y="71"/>
                  </a:cubicBezTo>
                  <a:cubicBezTo>
                    <a:pt x="4127" y="23"/>
                    <a:pt x="3967" y="0"/>
                    <a:pt x="38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79"/>
            <p:cNvSpPr/>
            <p:nvPr/>
          </p:nvSpPr>
          <p:spPr>
            <a:xfrm>
              <a:off x="5298650" y="3137600"/>
              <a:ext cx="902025" cy="335725"/>
            </a:xfrm>
            <a:custGeom>
              <a:rect b="b" l="l" r="r" t="t"/>
              <a:pathLst>
                <a:path extrusionOk="0" h="13429" w="36081">
                  <a:moveTo>
                    <a:pt x="8992" y="1"/>
                  </a:moveTo>
                  <a:cubicBezTo>
                    <a:pt x="5867" y="1"/>
                    <a:pt x="3302" y="502"/>
                    <a:pt x="1703" y="1452"/>
                  </a:cubicBezTo>
                  <a:cubicBezTo>
                    <a:pt x="791" y="1999"/>
                    <a:pt x="214" y="2668"/>
                    <a:pt x="1" y="3489"/>
                  </a:cubicBezTo>
                  <a:lnTo>
                    <a:pt x="35868" y="13428"/>
                  </a:lnTo>
                  <a:cubicBezTo>
                    <a:pt x="36081" y="12638"/>
                    <a:pt x="35929" y="11726"/>
                    <a:pt x="35442" y="10845"/>
                  </a:cubicBezTo>
                  <a:cubicBezTo>
                    <a:pt x="33679" y="7501"/>
                    <a:pt x="27600" y="3793"/>
                    <a:pt x="19819" y="1604"/>
                  </a:cubicBezTo>
                  <a:cubicBezTo>
                    <a:pt x="15914" y="517"/>
                    <a:pt x="12164" y="1"/>
                    <a:pt x="899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79"/>
            <p:cNvSpPr/>
            <p:nvPr/>
          </p:nvSpPr>
          <p:spPr>
            <a:xfrm>
              <a:off x="6405825" y="1721750"/>
              <a:ext cx="598825" cy="912150"/>
            </a:xfrm>
            <a:custGeom>
              <a:rect b="b" l="l" r="r" t="t"/>
              <a:pathLst>
                <a:path extrusionOk="0" h="36486" w="23953">
                  <a:moveTo>
                    <a:pt x="20119" y="0"/>
                  </a:moveTo>
                  <a:cubicBezTo>
                    <a:pt x="19991" y="0"/>
                    <a:pt x="19859" y="10"/>
                    <a:pt x="19727" y="31"/>
                  </a:cubicBezTo>
                  <a:cubicBezTo>
                    <a:pt x="17964" y="395"/>
                    <a:pt x="16718" y="1490"/>
                    <a:pt x="15654" y="1672"/>
                  </a:cubicBezTo>
                  <a:cubicBezTo>
                    <a:pt x="14560" y="1854"/>
                    <a:pt x="14438" y="3648"/>
                    <a:pt x="15198" y="4408"/>
                  </a:cubicBezTo>
                  <a:cubicBezTo>
                    <a:pt x="15806" y="5016"/>
                    <a:pt x="16232" y="5745"/>
                    <a:pt x="16718" y="6019"/>
                  </a:cubicBezTo>
                  <a:cubicBezTo>
                    <a:pt x="16759" y="6019"/>
                    <a:pt x="16813" y="6032"/>
                    <a:pt x="16862" y="6032"/>
                  </a:cubicBezTo>
                  <a:cubicBezTo>
                    <a:pt x="16887" y="6032"/>
                    <a:pt x="16911" y="6029"/>
                    <a:pt x="16931" y="6019"/>
                  </a:cubicBezTo>
                  <a:cubicBezTo>
                    <a:pt x="17437" y="5899"/>
                    <a:pt x="17593" y="3736"/>
                    <a:pt x="18687" y="3736"/>
                  </a:cubicBezTo>
                  <a:cubicBezTo>
                    <a:pt x="18709" y="3736"/>
                    <a:pt x="18732" y="3737"/>
                    <a:pt x="18755" y="3739"/>
                  </a:cubicBezTo>
                  <a:cubicBezTo>
                    <a:pt x="18772" y="3739"/>
                    <a:pt x="18788" y="3740"/>
                    <a:pt x="18805" y="3740"/>
                  </a:cubicBezTo>
                  <a:cubicBezTo>
                    <a:pt x="19686" y="3740"/>
                    <a:pt x="19857" y="3038"/>
                    <a:pt x="20246" y="3038"/>
                  </a:cubicBezTo>
                  <a:cubicBezTo>
                    <a:pt x="20292" y="3038"/>
                    <a:pt x="20342" y="3048"/>
                    <a:pt x="20396" y="3070"/>
                  </a:cubicBezTo>
                  <a:cubicBezTo>
                    <a:pt x="20973" y="3496"/>
                    <a:pt x="20943" y="3952"/>
                    <a:pt x="19666" y="4681"/>
                  </a:cubicBezTo>
                  <a:cubicBezTo>
                    <a:pt x="18420" y="5411"/>
                    <a:pt x="19059" y="6383"/>
                    <a:pt x="17843" y="6657"/>
                  </a:cubicBezTo>
                  <a:cubicBezTo>
                    <a:pt x="17748" y="6673"/>
                    <a:pt x="17652" y="6680"/>
                    <a:pt x="17555" y="6680"/>
                  </a:cubicBezTo>
                  <a:cubicBezTo>
                    <a:pt x="17276" y="6680"/>
                    <a:pt x="16989" y="6618"/>
                    <a:pt x="16718" y="6505"/>
                  </a:cubicBezTo>
                  <a:cubicBezTo>
                    <a:pt x="16475" y="6414"/>
                    <a:pt x="16292" y="6323"/>
                    <a:pt x="16110" y="6231"/>
                  </a:cubicBezTo>
                  <a:cubicBezTo>
                    <a:pt x="15928" y="6110"/>
                    <a:pt x="15715" y="6049"/>
                    <a:pt x="15533" y="5958"/>
                  </a:cubicBezTo>
                  <a:cubicBezTo>
                    <a:pt x="15314" y="5898"/>
                    <a:pt x="15108" y="5838"/>
                    <a:pt x="14907" y="5838"/>
                  </a:cubicBezTo>
                  <a:cubicBezTo>
                    <a:pt x="14800" y="5838"/>
                    <a:pt x="14695" y="5855"/>
                    <a:pt x="14590" y="5897"/>
                  </a:cubicBezTo>
                  <a:cubicBezTo>
                    <a:pt x="13648" y="6201"/>
                    <a:pt x="11399" y="6383"/>
                    <a:pt x="10973" y="6991"/>
                  </a:cubicBezTo>
                  <a:cubicBezTo>
                    <a:pt x="10657" y="7492"/>
                    <a:pt x="10341" y="8266"/>
                    <a:pt x="9748" y="8266"/>
                  </a:cubicBezTo>
                  <a:cubicBezTo>
                    <a:pt x="9657" y="8266"/>
                    <a:pt x="9559" y="8248"/>
                    <a:pt x="9453" y="8207"/>
                  </a:cubicBezTo>
                  <a:cubicBezTo>
                    <a:pt x="9423" y="8207"/>
                    <a:pt x="9332" y="8177"/>
                    <a:pt x="9301" y="8146"/>
                  </a:cubicBezTo>
                  <a:cubicBezTo>
                    <a:pt x="9180" y="8055"/>
                    <a:pt x="9089" y="8025"/>
                    <a:pt x="8967" y="7934"/>
                  </a:cubicBezTo>
                  <a:cubicBezTo>
                    <a:pt x="8785" y="7842"/>
                    <a:pt x="8572" y="7751"/>
                    <a:pt x="8420" y="7690"/>
                  </a:cubicBezTo>
                  <a:cubicBezTo>
                    <a:pt x="8311" y="7651"/>
                    <a:pt x="8215" y="7627"/>
                    <a:pt x="8127" y="7627"/>
                  </a:cubicBezTo>
                  <a:cubicBezTo>
                    <a:pt x="7944" y="7627"/>
                    <a:pt x="7794" y="7728"/>
                    <a:pt x="7630" y="7994"/>
                  </a:cubicBezTo>
                  <a:cubicBezTo>
                    <a:pt x="7265" y="8633"/>
                    <a:pt x="6809" y="9666"/>
                    <a:pt x="7721" y="10274"/>
                  </a:cubicBezTo>
                  <a:cubicBezTo>
                    <a:pt x="7751" y="10304"/>
                    <a:pt x="7812" y="10335"/>
                    <a:pt x="7873" y="10365"/>
                  </a:cubicBezTo>
                  <a:cubicBezTo>
                    <a:pt x="7934" y="10426"/>
                    <a:pt x="7964" y="10426"/>
                    <a:pt x="8055" y="10456"/>
                  </a:cubicBezTo>
                  <a:cubicBezTo>
                    <a:pt x="8195" y="10509"/>
                    <a:pt x="8326" y="10531"/>
                    <a:pt x="8450" y="10531"/>
                  </a:cubicBezTo>
                  <a:cubicBezTo>
                    <a:pt x="8973" y="10531"/>
                    <a:pt x="9354" y="10131"/>
                    <a:pt x="9575" y="9909"/>
                  </a:cubicBezTo>
                  <a:cubicBezTo>
                    <a:pt x="9820" y="9640"/>
                    <a:pt x="10104" y="9410"/>
                    <a:pt x="10443" y="9410"/>
                  </a:cubicBezTo>
                  <a:cubicBezTo>
                    <a:pt x="10525" y="9410"/>
                    <a:pt x="10611" y="9424"/>
                    <a:pt x="10700" y="9453"/>
                  </a:cubicBezTo>
                  <a:cubicBezTo>
                    <a:pt x="10771" y="9481"/>
                    <a:pt x="10837" y="9491"/>
                    <a:pt x="10898" y="9491"/>
                  </a:cubicBezTo>
                  <a:cubicBezTo>
                    <a:pt x="11108" y="9491"/>
                    <a:pt x="11278" y="9371"/>
                    <a:pt x="11505" y="9371"/>
                  </a:cubicBezTo>
                  <a:cubicBezTo>
                    <a:pt x="11583" y="9371"/>
                    <a:pt x="11668" y="9385"/>
                    <a:pt x="11764" y="9423"/>
                  </a:cubicBezTo>
                  <a:cubicBezTo>
                    <a:pt x="11824" y="9453"/>
                    <a:pt x="11885" y="9453"/>
                    <a:pt x="11916" y="9514"/>
                  </a:cubicBezTo>
                  <a:cubicBezTo>
                    <a:pt x="12493" y="9909"/>
                    <a:pt x="13131" y="10335"/>
                    <a:pt x="13192" y="10760"/>
                  </a:cubicBezTo>
                  <a:cubicBezTo>
                    <a:pt x="13223" y="11186"/>
                    <a:pt x="12767" y="12250"/>
                    <a:pt x="12797" y="12614"/>
                  </a:cubicBezTo>
                  <a:cubicBezTo>
                    <a:pt x="12882" y="12614"/>
                    <a:pt x="13073" y="12244"/>
                    <a:pt x="13419" y="12244"/>
                  </a:cubicBezTo>
                  <a:cubicBezTo>
                    <a:pt x="13444" y="12244"/>
                    <a:pt x="13470" y="12246"/>
                    <a:pt x="13496" y="12250"/>
                  </a:cubicBezTo>
                  <a:cubicBezTo>
                    <a:pt x="13569" y="12255"/>
                    <a:pt x="13644" y="12258"/>
                    <a:pt x="13717" y="12258"/>
                  </a:cubicBezTo>
                  <a:cubicBezTo>
                    <a:pt x="14101" y="12258"/>
                    <a:pt x="14449" y="12167"/>
                    <a:pt x="14347" y="11733"/>
                  </a:cubicBezTo>
                  <a:cubicBezTo>
                    <a:pt x="14286" y="11247"/>
                    <a:pt x="13435" y="9818"/>
                    <a:pt x="13678" y="9666"/>
                  </a:cubicBezTo>
                  <a:cubicBezTo>
                    <a:pt x="13790" y="9599"/>
                    <a:pt x="13918" y="9499"/>
                    <a:pt x="14087" y="9499"/>
                  </a:cubicBezTo>
                  <a:cubicBezTo>
                    <a:pt x="14148" y="9499"/>
                    <a:pt x="14214" y="9512"/>
                    <a:pt x="14286" y="9545"/>
                  </a:cubicBezTo>
                  <a:cubicBezTo>
                    <a:pt x="14408" y="9605"/>
                    <a:pt x="14499" y="9727"/>
                    <a:pt x="14590" y="9970"/>
                  </a:cubicBezTo>
                  <a:cubicBezTo>
                    <a:pt x="14864" y="10608"/>
                    <a:pt x="15107" y="11399"/>
                    <a:pt x="14925" y="11855"/>
                  </a:cubicBezTo>
                  <a:cubicBezTo>
                    <a:pt x="14742" y="12280"/>
                    <a:pt x="14590" y="12706"/>
                    <a:pt x="14894" y="13162"/>
                  </a:cubicBezTo>
                  <a:cubicBezTo>
                    <a:pt x="14902" y="13163"/>
                    <a:pt x="14910" y="13164"/>
                    <a:pt x="14918" y="13164"/>
                  </a:cubicBezTo>
                  <a:cubicBezTo>
                    <a:pt x="15060" y="13164"/>
                    <a:pt x="15185" y="12918"/>
                    <a:pt x="15502" y="12918"/>
                  </a:cubicBezTo>
                  <a:cubicBezTo>
                    <a:pt x="15533" y="12918"/>
                    <a:pt x="15563" y="12918"/>
                    <a:pt x="15654" y="12949"/>
                  </a:cubicBezTo>
                  <a:cubicBezTo>
                    <a:pt x="15685" y="12949"/>
                    <a:pt x="15806" y="13010"/>
                    <a:pt x="15958" y="13101"/>
                  </a:cubicBezTo>
                  <a:cubicBezTo>
                    <a:pt x="15983" y="13126"/>
                    <a:pt x="16019" y="13141"/>
                    <a:pt x="16063" y="13141"/>
                  </a:cubicBezTo>
                  <a:cubicBezTo>
                    <a:pt x="16125" y="13141"/>
                    <a:pt x="16203" y="13111"/>
                    <a:pt x="16292" y="13040"/>
                  </a:cubicBezTo>
                  <a:cubicBezTo>
                    <a:pt x="16688" y="12736"/>
                    <a:pt x="16262" y="12189"/>
                    <a:pt x="17052" y="12189"/>
                  </a:cubicBezTo>
                  <a:cubicBezTo>
                    <a:pt x="17647" y="12189"/>
                    <a:pt x="17626" y="11816"/>
                    <a:pt x="17905" y="11816"/>
                  </a:cubicBezTo>
                  <a:cubicBezTo>
                    <a:pt x="17954" y="11816"/>
                    <a:pt x="18013" y="11827"/>
                    <a:pt x="18086" y="11855"/>
                  </a:cubicBezTo>
                  <a:cubicBezTo>
                    <a:pt x="18147" y="11885"/>
                    <a:pt x="18238" y="11946"/>
                    <a:pt x="18299" y="12007"/>
                  </a:cubicBezTo>
                  <a:cubicBezTo>
                    <a:pt x="18846" y="12432"/>
                    <a:pt x="18907" y="12797"/>
                    <a:pt x="19119" y="12918"/>
                  </a:cubicBezTo>
                  <a:cubicBezTo>
                    <a:pt x="19180" y="12918"/>
                    <a:pt x="19302" y="12918"/>
                    <a:pt x="19454" y="12858"/>
                  </a:cubicBezTo>
                  <a:cubicBezTo>
                    <a:pt x="19553" y="12801"/>
                    <a:pt x="19665" y="12777"/>
                    <a:pt x="19781" y="12777"/>
                  </a:cubicBezTo>
                  <a:cubicBezTo>
                    <a:pt x="19914" y="12777"/>
                    <a:pt x="20053" y="12809"/>
                    <a:pt x="20183" y="12858"/>
                  </a:cubicBezTo>
                  <a:cubicBezTo>
                    <a:pt x="20214" y="12888"/>
                    <a:pt x="20274" y="12888"/>
                    <a:pt x="20335" y="12918"/>
                  </a:cubicBezTo>
                  <a:cubicBezTo>
                    <a:pt x="20578" y="13070"/>
                    <a:pt x="20821" y="13344"/>
                    <a:pt x="20882" y="13557"/>
                  </a:cubicBezTo>
                  <a:cubicBezTo>
                    <a:pt x="21019" y="13966"/>
                    <a:pt x="20885" y="14965"/>
                    <a:pt x="20173" y="14965"/>
                  </a:cubicBezTo>
                  <a:cubicBezTo>
                    <a:pt x="20093" y="14965"/>
                    <a:pt x="20005" y="14952"/>
                    <a:pt x="19910" y="14925"/>
                  </a:cubicBezTo>
                  <a:cubicBezTo>
                    <a:pt x="19818" y="14894"/>
                    <a:pt x="19788" y="14894"/>
                    <a:pt x="19758" y="14864"/>
                  </a:cubicBezTo>
                  <a:cubicBezTo>
                    <a:pt x="19484" y="14712"/>
                    <a:pt x="19332" y="14469"/>
                    <a:pt x="19180" y="14256"/>
                  </a:cubicBezTo>
                  <a:cubicBezTo>
                    <a:pt x="19028" y="14013"/>
                    <a:pt x="18876" y="13800"/>
                    <a:pt x="18451" y="13618"/>
                  </a:cubicBezTo>
                  <a:cubicBezTo>
                    <a:pt x="18276" y="13587"/>
                    <a:pt x="18050" y="13568"/>
                    <a:pt x="17807" y="13568"/>
                  </a:cubicBezTo>
                  <a:cubicBezTo>
                    <a:pt x="17079" y="13568"/>
                    <a:pt x="16201" y="13739"/>
                    <a:pt x="16110" y="14286"/>
                  </a:cubicBezTo>
                  <a:cubicBezTo>
                    <a:pt x="15989" y="15016"/>
                    <a:pt x="17478" y="15229"/>
                    <a:pt x="17478" y="16049"/>
                  </a:cubicBezTo>
                  <a:cubicBezTo>
                    <a:pt x="17478" y="16624"/>
                    <a:pt x="17365" y="17357"/>
                    <a:pt x="16850" y="17357"/>
                  </a:cubicBezTo>
                  <a:cubicBezTo>
                    <a:pt x="16767" y="17357"/>
                    <a:pt x="16672" y="17338"/>
                    <a:pt x="16566" y="17295"/>
                  </a:cubicBezTo>
                  <a:cubicBezTo>
                    <a:pt x="15806" y="16809"/>
                    <a:pt x="15168" y="16414"/>
                    <a:pt x="14773" y="15593"/>
                  </a:cubicBezTo>
                  <a:cubicBezTo>
                    <a:pt x="14712" y="15350"/>
                    <a:pt x="14590" y="15229"/>
                    <a:pt x="14438" y="15168"/>
                  </a:cubicBezTo>
                  <a:cubicBezTo>
                    <a:pt x="14375" y="15147"/>
                    <a:pt x="14308" y="15138"/>
                    <a:pt x="14238" y="15138"/>
                  </a:cubicBezTo>
                  <a:cubicBezTo>
                    <a:pt x="13990" y="15138"/>
                    <a:pt x="13692" y="15242"/>
                    <a:pt x="13296" y="15242"/>
                  </a:cubicBezTo>
                  <a:cubicBezTo>
                    <a:pt x="13162" y="15242"/>
                    <a:pt x="13016" y="15230"/>
                    <a:pt x="12858" y="15198"/>
                  </a:cubicBezTo>
                  <a:cubicBezTo>
                    <a:pt x="12736" y="15198"/>
                    <a:pt x="12615" y="15168"/>
                    <a:pt x="12493" y="15137"/>
                  </a:cubicBezTo>
                  <a:cubicBezTo>
                    <a:pt x="12432" y="15077"/>
                    <a:pt x="12311" y="15046"/>
                    <a:pt x="12250" y="15016"/>
                  </a:cubicBezTo>
                  <a:cubicBezTo>
                    <a:pt x="11520" y="14621"/>
                    <a:pt x="11034" y="13830"/>
                    <a:pt x="10973" y="13405"/>
                  </a:cubicBezTo>
                  <a:cubicBezTo>
                    <a:pt x="10943" y="13010"/>
                    <a:pt x="11034" y="11885"/>
                    <a:pt x="9970" y="11277"/>
                  </a:cubicBezTo>
                  <a:cubicBezTo>
                    <a:pt x="9879" y="11216"/>
                    <a:pt x="9757" y="11186"/>
                    <a:pt x="9666" y="11125"/>
                  </a:cubicBezTo>
                  <a:lnTo>
                    <a:pt x="9301" y="11034"/>
                  </a:lnTo>
                  <a:cubicBezTo>
                    <a:pt x="8940" y="10944"/>
                    <a:pt x="8699" y="10912"/>
                    <a:pt x="8531" y="10912"/>
                  </a:cubicBezTo>
                  <a:cubicBezTo>
                    <a:pt x="8140" y="10912"/>
                    <a:pt x="8133" y="11081"/>
                    <a:pt x="7902" y="11081"/>
                  </a:cubicBezTo>
                  <a:cubicBezTo>
                    <a:pt x="7796" y="11081"/>
                    <a:pt x="7644" y="11046"/>
                    <a:pt x="7387" y="10943"/>
                  </a:cubicBezTo>
                  <a:cubicBezTo>
                    <a:pt x="7235" y="10882"/>
                    <a:pt x="7083" y="10791"/>
                    <a:pt x="6870" y="10730"/>
                  </a:cubicBezTo>
                  <a:cubicBezTo>
                    <a:pt x="6809" y="10669"/>
                    <a:pt x="6779" y="10669"/>
                    <a:pt x="6687" y="10639"/>
                  </a:cubicBezTo>
                  <a:cubicBezTo>
                    <a:pt x="6455" y="10548"/>
                    <a:pt x="6262" y="10508"/>
                    <a:pt x="6100" y="10508"/>
                  </a:cubicBezTo>
                  <a:cubicBezTo>
                    <a:pt x="5181" y="10508"/>
                    <a:pt x="5245" y="11769"/>
                    <a:pt x="4651" y="11976"/>
                  </a:cubicBezTo>
                  <a:cubicBezTo>
                    <a:pt x="3891" y="12189"/>
                    <a:pt x="2098" y="12584"/>
                    <a:pt x="1611" y="12949"/>
                  </a:cubicBezTo>
                  <a:cubicBezTo>
                    <a:pt x="1095" y="13344"/>
                    <a:pt x="0" y="15016"/>
                    <a:pt x="304" y="16110"/>
                  </a:cubicBezTo>
                  <a:cubicBezTo>
                    <a:pt x="608" y="17204"/>
                    <a:pt x="1186" y="19180"/>
                    <a:pt x="1794" y="19788"/>
                  </a:cubicBezTo>
                  <a:cubicBezTo>
                    <a:pt x="1915" y="19909"/>
                    <a:pt x="2067" y="20031"/>
                    <a:pt x="2219" y="20092"/>
                  </a:cubicBezTo>
                  <a:lnTo>
                    <a:pt x="2432" y="20213"/>
                  </a:lnTo>
                  <a:cubicBezTo>
                    <a:pt x="2686" y="20309"/>
                    <a:pt x="2965" y="20354"/>
                    <a:pt x="3261" y="20354"/>
                  </a:cubicBezTo>
                  <a:cubicBezTo>
                    <a:pt x="3531" y="20354"/>
                    <a:pt x="3814" y="20316"/>
                    <a:pt x="4104" y="20244"/>
                  </a:cubicBezTo>
                  <a:cubicBezTo>
                    <a:pt x="4215" y="20224"/>
                    <a:pt x="4330" y="20213"/>
                    <a:pt x="4443" y="20213"/>
                  </a:cubicBezTo>
                  <a:cubicBezTo>
                    <a:pt x="4668" y="20213"/>
                    <a:pt x="4884" y="20254"/>
                    <a:pt x="5046" y="20335"/>
                  </a:cubicBezTo>
                  <a:lnTo>
                    <a:pt x="5289" y="20457"/>
                  </a:lnTo>
                  <a:cubicBezTo>
                    <a:pt x="5624" y="20639"/>
                    <a:pt x="5867" y="20943"/>
                    <a:pt x="5897" y="21216"/>
                  </a:cubicBezTo>
                  <a:cubicBezTo>
                    <a:pt x="5928" y="21672"/>
                    <a:pt x="6080" y="22767"/>
                    <a:pt x="5046" y="24499"/>
                  </a:cubicBezTo>
                  <a:cubicBezTo>
                    <a:pt x="4043" y="26293"/>
                    <a:pt x="3496" y="27296"/>
                    <a:pt x="3891" y="28055"/>
                  </a:cubicBezTo>
                  <a:cubicBezTo>
                    <a:pt x="4256" y="28815"/>
                    <a:pt x="3010" y="30274"/>
                    <a:pt x="2766" y="30973"/>
                  </a:cubicBezTo>
                  <a:cubicBezTo>
                    <a:pt x="2554" y="31642"/>
                    <a:pt x="1824" y="33527"/>
                    <a:pt x="2766" y="34682"/>
                  </a:cubicBezTo>
                  <a:cubicBezTo>
                    <a:pt x="3283" y="35290"/>
                    <a:pt x="3830" y="35806"/>
                    <a:pt x="4408" y="36110"/>
                  </a:cubicBezTo>
                  <a:cubicBezTo>
                    <a:pt x="4560" y="36171"/>
                    <a:pt x="4742" y="36262"/>
                    <a:pt x="4894" y="36323"/>
                  </a:cubicBezTo>
                  <a:cubicBezTo>
                    <a:pt x="5224" y="36441"/>
                    <a:pt x="5536" y="36486"/>
                    <a:pt x="5801" y="36486"/>
                  </a:cubicBezTo>
                  <a:cubicBezTo>
                    <a:pt x="5878" y="36486"/>
                    <a:pt x="5950" y="36482"/>
                    <a:pt x="6019" y="36475"/>
                  </a:cubicBezTo>
                  <a:cubicBezTo>
                    <a:pt x="6931" y="36323"/>
                    <a:pt x="6991" y="36475"/>
                    <a:pt x="7478" y="36201"/>
                  </a:cubicBezTo>
                  <a:cubicBezTo>
                    <a:pt x="7994" y="35958"/>
                    <a:pt x="8359" y="34439"/>
                    <a:pt x="9089" y="33983"/>
                  </a:cubicBezTo>
                  <a:cubicBezTo>
                    <a:pt x="9818" y="33527"/>
                    <a:pt x="10457" y="34135"/>
                    <a:pt x="11216" y="32828"/>
                  </a:cubicBezTo>
                  <a:cubicBezTo>
                    <a:pt x="11976" y="31551"/>
                    <a:pt x="12311" y="31490"/>
                    <a:pt x="12098" y="30426"/>
                  </a:cubicBezTo>
                  <a:cubicBezTo>
                    <a:pt x="11855" y="29362"/>
                    <a:pt x="11885" y="29150"/>
                    <a:pt x="12736" y="28724"/>
                  </a:cubicBezTo>
                  <a:cubicBezTo>
                    <a:pt x="13380" y="28377"/>
                    <a:pt x="14165" y="27990"/>
                    <a:pt x="14713" y="27990"/>
                  </a:cubicBezTo>
                  <a:cubicBezTo>
                    <a:pt x="14838" y="27990"/>
                    <a:pt x="14951" y="28010"/>
                    <a:pt x="15046" y="28055"/>
                  </a:cubicBezTo>
                  <a:cubicBezTo>
                    <a:pt x="15178" y="28102"/>
                    <a:pt x="15358" y="28141"/>
                    <a:pt x="15567" y="28141"/>
                  </a:cubicBezTo>
                  <a:cubicBezTo>
                    <a:pt x="16033" y="28141"/>
                    <a:pt x="16639" y="27949"/>
                    <a:pt x="17144" y="27235"/>
                  </a:cubicBezTo>
                  <a:cubicBezTo>
                    <a:pt x="17660" y="26475"/>
                    <a:pt x="17812" y="26080"/>
                    <a:pt x="17660" y="25958"/>
                  </a:cubicBezTo>
                  <a:cubicBezTo>
                    <a:pt x="17650" y="25953"/>
                    <a:pt x="17637" y="25951"/>
                    <a:pt x="17620" y="25951"/>
                  </a:cubicBezTo>
                  <a:cubicBezTo>
                    <a:pt x="17537" y="25951"/>
                    <a:pt x="17377" y="26014"/>
                    <a:pt x="17174" y="26141"/>
                  </a:cubicBezTo>
                  <a:cubicBezTo>
                    <a:pt x="16775" y="26415"/>
                    <a:pt x="16621" y="26628"/>
                    <a:pt x="16411" y="26628"/>
                  </a:cubicBezTo>
                  <a:cubicBezTo>
                    <a:pt x="16365" y="26628"/>
                    <a:pt x="16316" y="26618"/>
                    <a:pt x="16262" y="26596"/>
                  </a:cubicBezTo>
                  <a:cubicBezTo>
                    <a:pt x="16141" y="26566"/>
                    <a:pt x="15989" y="26414"/>
                    <a:pt x="15806" y="26171"/>
                  </a:cubicBezTo>
                  <a:cubicBezTo>
                    <a:pt x="15077" y="25381"/>
                    <a:pt x="14834" y="25107"/>
                    <a:pt x="14712" y="24286"/>
                  </a:cubicBezTo>
                  <a:cubicBezTo>
                    <a:pt x="14590" y="23405"/>
                    <a:pt x="14165" y="23557"/>
                    <a:pt x="14682" y="22919"/>
                  </a:cubicBezTo>
                  <a:cubicBezTo>
                    <a:pt x="15198" y="22311"/>
                    <a:pt x="14925" y="20365"/>
                    <a:pt x="14621" y="19575"/>
                  </a:cubicBezTo>
                  <a:cubicBezTo>
                    <a:pt x="14390" y="18855"/>
                    <a:pt x="15389" y="17588"/>
                    <a:pt x="15830" y="17588"/>
                  </a:cubicBezTo>
                  <a:cubicBezTo>
                    <a:pt x="15854" y="17588"/>
                    <a:pt x="15877" y="17591"/>
                    <a:pt x="15897" y="17599"/>
                  </a:cubicBezTo>
                  <a:cubicBezTo>
                    <a:pt x="16201" y="17812"/>
                    <a:pt x="16232" y="18542"/>
                    <a:pt x="15593" y="19636"/>
                  </a:cubicBezTo>
                  <a:cubicBezTo>
                    <a:pt x="14894" y="20761"/>
                    <a:pt x="16232" y="21064"/>
                    <a:pt x="15958" y="21612"/>
                  </a:cubicBezTo>
                  <a:cubicBezTo>
                    <a:pt x="15654" y="22189"/>
                    <a:pt x="14712" y="23435"/>
                    <a:pt x="15685" y="24438"/>
                  </a:cubicBezTo>
                  <a:cubicBezTo>
                    <a:pt x="15958" y="24712"/>
                    <a:pt x="16232" y="24894"/>
                    <a:pt x="16444" y="25046"/>
                  </a:cubicBezTo>
                  <a:lnTo>
                    <a:pt x="16688" y="25168"/>
                  </a:lnTo>
                  <a:cubicBezTo>
                    <a:pt x="16880" y="25239"/>
                    <a:pt x="17069" y="25273"/>
                    <a:pt x="17267" y="25273"/>
                  </a:cubicBezTo>
                  <a:cubicBezTo>
                    <a:pt x="17664" y="25273"/>
                    <a:pt x="18096" y="25137"/>
                    <a:pt x="18663" y="24894"/>
                  </a:cubicBezTo>
                  <a:cubicBezTo>
                    <a:pt x="20001" y="24286"/>
                    <a:pt x="21004" y="23344"/>
                    <a:pt x="20153" y="22463"/>
                  </a:cubicBezTo>
                  <a:cubicBezTo>
                    <a:pt x="19271" y="21581"/>
                    <a:pt x="18238" y="20487"/>
                    <a:pt x="19089" y="20183"/>
                  </a:cubicBezTo>
                  <a:cubicBezTo>
                    <a:pt x="19271" y="20115"/>
                    <a:pt x="19402" y="20080"/>
                    <a:pt x="19508" y="20080"/>
                  </a:cubicBezTo>
                  <a:cubicBezTo>
                    <a:pt x="19543" y="20080"/>
                    <a:pt x="19575" y="20084"/>
                    <a:pt x="19606" y="20092"/>
                  </a:cubicBezTo>
                  <a:cubicBezTo>
                    <a:pt x="19758" y="20213"/>
                    <a:pt x="19758" y="20548"/>
                    <a:pt x="20153" y="21125"/>
                  </a:cubicBezTo>
                  <a:cubicBezTo>
                    <a:pt x="20335" y="21368"/>
                    <a:pt x="20487" y="21520"/>
                    <a:pt x="20669" y="21612"/>
                  </a:cubicBezTo>
                  <a:lnTo>
                    <a:pt x="20913" y="21733"/>
                  </a:lnTo>
                  <a:cubicBezTo>
                    <a:pt x="20943" y="21764"/>
                    <a:pt x="21004" y="21764"/>
                    <a:pt x="21065" y="21824"/>
                  </a:cubicBezTo>
                  <a:cubicBezTo>
                    <a:pt x="21125" y="21855"/>
                    <a:pt x="21156" y="21855"/>
                    <a:pt x="21247" y="21885"/>
                  </a:cubicBezTo>
                  <a:cubicBezTo>
                    <a:pt x="21308" y="21916"/>
                    <a:pt x="21338" y="21916"/>
                    <a:pt x="21399" y="21976"/>
                  </a:cubicBezTo>
                  <a:cubicBezTo>
                    <a:pt x="21460" y="22007"/>
                    <a:pt x="21551" y="22037"/>
                    <a:pt x="21581" y="22128"/>
                  </a:cubicBezTo>
                  <a:cubicBezTo>
                    <a:pt x="21733" y="21672"/>
                    <a:pt x="21885" y="21216"/>
                    <a:pt x="22007" y="20761"/>
                  </a:cubicBezTo>
                  <a:cubicBezTo>
                    <a:pt x="23952" y="13770"/>
                    <a:pt x="23527" y="6687"/>
                    <a:pt x="21277" y="395"/>
                  </a:cubicBezTo>
                  <a:cubicBezTo>
                    <a:pt x="21186" y="304"/>
                    <a:pt x="21125" y="274"/>
                    <a:pt x="21034" y="243"/>
                  </a:cubicBezTo>
                  <a:lnTo>
                    <a:pt x="20821" y="122"/>
                  </a:lnTo>
                  <a:cubicBezTo>
                    <a:pt x="20619" y="41"/>
                    <a:pt x="20376" y="0"/>
                    <a:pt x="20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79"/>
            <p:cNvSpPr/>
            <p:nvPr/>
          </p:nvSpPr>
          <p:spPr>
            <a:xfrm>
              <a:off x="6244725" y="1393800"/>
              <a:ext cx="435450" cy="348025"/>
            </a:xfrm>
            <a:custGeom>
              <a:rect b="b" l="l" r="r" t="t"/>
              <a:pathLst>
                <a:path extrusionOk="0" h="13921" w="17418">
                  <a:moveTo>
                    <a:pt x="5152" y="0"/>
                  </a:moveTo>
                  <a:cubicBezTo>
                    <a:pt x="4793" y="0"/>
                    <a:pt x="4498" y="178"/>
                    <a:pt x="4013" y="474"/>
                  </a:cubicBezTo>
                  <a:cubicBezTo>
                    <a:pt x="3755" y="615"/>
                    <a:pt x="3508" y="661"/>
                    <a:pt x="3274" y="661"/>
                  </a:cubicBezTo>
                  <a:cubicBezTo>
                    <a:pt x="2845" y="661"/>
                    <a:pt x="2458" y="507"/>
                    <a:pt x="2122" y="507"/>
                  </a:cubicBezTo>
                  <a:cubicBezTo>
                    <a:pt x="1972" y="507"/>
                    <a:pt x="1832" y="537"/>
                    <a:pt x="1703" y="626"/>
                  </a:cubicBezTo>
                  <a:cubicBezTo>
                    <a:pt x="1125" y="990"/>
                    <a:pt x="1" y="1386"/>
                    <a:pt x="1611" y="2054"/>
                  </a:cubicBezTo>
                  <a:cubicBezTo>
                    <a:pt x="1611" y="2054"/>
                    <a:pt x="1672" y="2085"/>
                    <a:pt x="1703" y="2085"/>
                  </a:cubicBezTo>
                  <a:cubicBezTo>
                    <a:pt x="1733" y="2085"/>
                    <a:pt x="1763" y="2146"/>
                    <a:pt x="1824" y="2146"/>
                  </a:cubicBezTo>
                  <a:cubicBezTo>
                    <a:pt x="2311" y="2328"/>
                    <a:pt x="2645" y="2389"/>
                    <a:pt x="2949" y="2449"/>
                  </a:cubicBezTo>
                  <a:cubicBezTo>
                    <a:pt x="3253" y="2480"/>
                    <a:pt x="3496" y="2480"/>
                    <a:pt x="3678" y="2541"/>
                  </a:cubicBezTo>
                  <a:cubicBezTo>
                    <a:pt x="3891" y="2662"/>
                    <a:pt x="4104" y="2905"/>
                    <a:pt x="4286" y="3513"/>
                  </a:cubicBezTo>
                  <a:cubicBezTo>
                    <a:pt x="4773" y="5064"/>
                    <a:pt x="5381" y="5732"/>
                    <a:pt x="5046" y="6553"/>
                  </a:cubicBezTo>
                  <a:cubicBezTo>
                    <a:pt x="4712" y="7343"/>
                    <a:pt x="4013" y="8225"/>
                    <a:pt x="4286" y="8741"/>
                  </a:cubicBezTo>
                  <a:cubicBezTo>
                    <a:pt x="4499" y="9288"/>
                    <a:pt x="4590" y="9471"/>
                    <a:pt x="4286" y="10140"/>
                  </a:cubicBezTo>
                  <a:cubicBezTo>
                    <a:pt x="3952" y="10839"/>
                    <a:pt x="3374" y="11355"/>
                    <a:pt x="4560" y="12845"/>
                  </a:cubicBezTo>
                  <a:cubicBezTo>
                    <a:pt x="4925" y="13331"/>
                    <a:pt x="5320" y="13635"/>
                    <a:pt x="5654" y="13787"/>
                  </a:cubicBezTo>
                  <a:cubicBezTo>
                    <a:pt x="5654" y="13848"/>
                    <a:pt x="5685" y="13848"/>
                    <a:pt x="5685" y="13848"/>
                  </a:cubicBezTo>
                  <a:cubicBezTo>
                    <a:pt x="5834" y="13898"/>
                    <a:pt x="5977" y="13921"/>
                    <a:pt x="6110" y="13921"/>
                  </a:cubicBezTo>
                  <a:cubicBezTo>
                    <a:pt x="6546" y="13921"/>
                    <a:pt x="6882" y="13673"/>
                    <a:pt x="7022" y="13301"/>
                  </a:cubicBezTo>
                  <a:cubicBezTo>
                    <a:pt x="7295" y="12602"/>
                    <a:pt x="7782" y="11751"/>
                    <a:pt x="8754" y="11507"/>
                  </a:cubicBezTo>
                  <a:cubicBezTo>
                    <a:pt x="9478" y="11358"/>
                    <a:pt x="9833" y="10921"/>
                    <a:pt x="10307" y="10921"/>
                  </a:cubicBezTo>
                  <a:cubicBezTo>
                    <a:pt x="10410" y="10921"/>
                    <a:pt x="10519" y="10942"/>
                    <a:pt x="10639" y="10991"/>
                  </a:cubicBezTo>
                  <a:cubicBezTo>
                    <a:pt x="10730" y="11021"/>
                    <a:pt x="10821" y="11082"/>
                    <a:pt x="10882" y="11143"/>
                  </a:cubicBezTo>
                  <a:cubicBezTo>
                    <a:pt x="11095" y="11295"/>
                    <a:pt x="11308" y="11416"/>
                    <a:pt x="11490" y="11477"/>
                  </a:cubicBezTo>
                  <a:cubicBezTo>
                    <a:pt x="11490" y="11477"/>
                    <a:pt x="11551" y="11507"/>
                    <a:pt x="11581" y="11507"/>
                  </a:cubicBezTo>
                  <a:cubicBezTo>
                    <a:pt x="11804" y="11601"/>
                    <a:pt x="12032" y="11654"/>
                    <a:pt x="12250" y="11654"/>
                  </a:cubicBezTo>
                  <a:cubicBezTo>
                    <a:pt x="12597" y="11654"/>
                    <a:pt x="12919" y="11520"/>
                    <a:pt x="13162" y="11203"/>
                  </a:cubicBezTo>
                  <a:cubicBezTo>
                    <a:pt x="13739" y="10565"/>
                    <a:pt x="13405" y="9775"/>
                    <a:pt x="13770" y="9501"/>
                  </a:cubicBezTo>
                  <a:cubicBezTo>
                    <a:pt x="14165" y="9228"/>
                    <a:pt x="15350" y="8741"/>
                    <a:pt x="15229" y="8164"/>
                  </a:cubicBezTo>
                  <a:cubicBezTo>
                    <a:pt x="15107" y="7617"/>
                    <a:pt x="13983" y="7343"/>
                    <a:pt x="15107" y="6766"/>
                  </a:cubicBezTo>
                  <a:cubicBezTo>
                    <a:pt x="16201" y="6188"/>
                    <a:pt x="17356" y="6097"/>
                    <a:pt x="17387" y="5702"/>
                  </a:cubicBezTo>
                  <a:cubicBezTo>
                    <a:pt x="17417" y="5337"/>
                    <a:pt x="17022" y="4912"/>
                    <a:pt x="15958" y="4243"/>
                  </a:cubicBezTo>
                  <a:cubicBezTo>
                    <a:pt x="14894" y="3513"/>
                    <a:pt x="15046" y="3057"/>
                    <a:pt x="14378" y="2510"/>
                  </a:cubicBezTo>
                  <a:cubicBezTo>
                    <a:pt x="13891" y="2146"/>
                    <a:pt x="12858" y="1598"/>
                    <a:pt x="12068" y="1264"/>
                  </a:cubicBezTo>
                  <a:cubicBezTo>
                    <a:pt x="11916" y="1203"/>
                    <a:pt x="11794" y="1142"/>
                    <a:pt x="11703" y="1112"/>
                  </a:cubicBezTo>
                  <a:cubicBezTo>
                    <a:pt x="11607" y="1074"/>
                    <a:pt x="11511" y="1035"/>
                    <a:pt x="11461" y="1035"/>
                  </a:cubicBezTo>
                  <a:cubicBezTo>
                    <a:pt x="11432" y="1035"/>
                    <a:pt x="11418" y="1048"/>
                    <a:pt x="11429" y="1082"/>
                  </a:cubicBezTo>
                  <a:cubicBezTo>
                    <a:pt x="11299" y="1042"/>
                    <a:pt x="11160" y="1026"/>
                    <a:pt x="11016" y="1026"/>
                  </a:cubicBezTo>
                  <a:cubicBezTo>
                    <a:pt x="10412" y="1026"/>
                    <a:pt x="9716" y="1308"/>
                    <a:pt x="9205" y="1308"/>
                  </a:cubicBezTo>
                  <a:cubicBezTo>
                    <a:pt x="9096" y="1308"/>
                    <a:pt x="8996" y="1295"/>
                    <a:pt x="8906" y="1264"/>
                  </a:cubicBezTo>
                  <a:cubicBezTo>
                    <a:pt x="8876" y="1264"/>
                    <a:pt x="8876" y="1234"/>
                    <a:pt x="8846" y="1234"/>
                  </a:cubicBezTo>
                  <a:cubicBezTo>
                    <a:pt x="8835" y="1234"/>
                    <a:pt x="8760" y="1245"/>
                    <a:pt x="8627" y="1245"/>
                  </a:cubicBezTo>
                  <a:cubicBezTo>
                    <a:pt x="8384" y="1245"/>
                    <a:pt x="7946" y="1207"/>
                    <a:pt x="7356" y="990"/>
                  </a:cubicBezTo>
                  <a:cubicBezTo>
                    <a:pt x="7326" y="960"/>
                    <a:pt x="7235" y="960"/>
                    <a:pt x="7204" y="930"/>
                  </a:cubicBezTo>
                  <a:cubicBezTo>
                    <a:pt x="7022" y="808"/>
                    <a:pt x="6779" y="717"/>
                    <a:pt x="6566" y="565"/>
                  </a:cubicBezTo>
                  <a:cubicBezTo>
                    <a:pt x="6262" y="383"/>
                    <a:pt x="6019" y="231"/>
                    <a:pt x="5806" y="170"/>
                  </a:cubicBezTo>
                  <a:cubicBezTo>
                    <a:pt x="5776" y="170"/>
                    <a:pt x="5715" y="109"/>
                    <a:pt x="5685" y="109"/>
                  </a:cubicBezTo>
                  <a:cubicBezTo>
                    <a:pt x="5480" y="35"/>
                    <a:pt x="5310" y="0"/>
                    <a:pt x="51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79"/>
            <p:cNvSpPr/>
            <p:nvPr/>
          </p:nvSpPr>
          <p:spPr>
            <a:xfrm>
              <a:off x="6117075" y="1325200"/>
              <a:ext cx="192275" cy="100850"/>
            </a:xfrm>
            <a:custGeom>
              <a:rect b="b" l="l" r="r" t="t"/>
              <a:pathLst>
                <a:path extrusionOk="0" h="4034" w="7691">
                  <a:moveTo>
                    <a:pt x="3478" y="0"/>
                  </a:moveTo>
                  <a:cubicBezTo>
                    <a:pt x="3281" y="0"/>
                    <a:pt x="3084" y="43"/>
                    <a:pt x="2888" y="148"/>
                  </a:cubicBezTo>
                  <a:cubicBezTo>
                    <a:pt x="2097" y="513"/>
                    <a:pt x="1216" y="391"/>
                    <a:pt x="851" y="1120"/>
                  </a:cubicBezTo>
                  <a:cubicBezTo>
                    <a:pt x="456" y="1850"/>
                    <a:pt x="0" y="2975"/>
                    <a:pt x="1064" y="3552"/>
                  </a:cubicBezTo>
                  <a:cubicBezTo>
                    <a:pt x="1246" y="3674"/>
                    <a:pt x="1398" y="3734"/>
                    <a:pt x="1611" y="3826"/>
                  </a:cubicBezTo>
                  <a:cubicBezTo>
                    <a:pt x="1672" y="3826"/>
                    <a:pt x="1702" y="3856"/>
                    <a:pt x="1763" y="3856"/>
                  </a:cubicBezTo>
                  <a:cubicBezTo>
                    <a:pt x="2059" y="3972"/>
                    <a:pt x="2333" y="4033"/>
                    <a:pt x="2594" y="4033"/>
                  </a:cubicBezTo>
                  <a:cubicBezTo>
                    <a:pt x="2951" y="4033"/>
                    <a:pt x="3284" y="3919"/>
                    <a:pt x="3617" y="3674"/>
                  </a:cubicBezTo>
                  <a:cubicBezTo>
                    <a:pt x="4377" y="3096"/>
                    <a:pt x="4255" y="2610"/>
                    <a:pt x="4255" y="2579"/>
                  </a:cubicBezTo>
                  <a:cubicBezTo>
                    <a:pt x="4255" y="2524"/>
                    <a:pt x="4102" y="1957"/>
                    <a:pt x="4709" y="1957"/>
                  </a:cubicBezTo>
                  <a:cubicBezTo>
                    <a:pt x="4764" y="1957"/>
                    <a:pt x="4826" y="1961"/>
                    <a:pt x="4894" y="1972"/>
                  </a:cubicBezTo>
                  <a:cubicBezTo>
                    <a:pt x="5107" y="2002"/>
                    <a:pt x="5258" y="2032"/>
                    <a:pt x="5350" y="2063"/>
                  </a:cubicBezTo>
                  <a:cubicBezTo>
                    <a:pt x="5410" y="2124"/>
                    <a:pt x="5410" y="2124"/>
                    <a:pt x="5441" y="2124"/>
                  </a:cubicBezTo>
                  <a:cubicBezTo>
                    <a:pt x="5471" y="2154"/>
                    <a:pt x="5532" y="2154"/>
                    <a:pt x="5593" y="2184"/>
                  </a:cubicBezTo>
                  <a:cubicBezTo>
                    <a:pt x="5623" y="2215"/>
                    <a:pt x="5684" y="2215"/>
                    <a:pt x="5745" y="2276"/>
                  </a:cubicBezTo>
                  <a:cubicBezTo>
                    <a:pt x="5745" y="2306"/>
                    <a:pt x="5775" y="2306"/>
                    <a:pt x="5775" y="2306"/>
                  </a:cubicBezTo>
                  <a:cubicBezTo>
                    <a:pt x="5881" y="2341"/>
                    <a:pt x="6006" y="2376"/>
                    <a:pt x="6164" y="2376"/>
                  </a:cubicBezTo>
                  <a:cubicBezTo>
                    <a:pt x="6279" y="2376"/>
                    <a:pt x="6411" y="2357"/>
                    <a:pt x="6566" y="2306"/>
                  </a:cubicBezTo>
                  <a:cubicBezTo>
                    <a:pt x="7447" y="2063"/>
                    <a:pt x="7690" y="1880"/>
                    <a:pt x="7447" y="1698"/>
                  </a:cubicBezTo>
                  <a:cubicBezTo>
                    <a:pt x="7265" y="1546"/>
                    <a:pt x="6626" y="1120"/>
                    <a:pt x="5897" y="817"/>
                  </a:cubicBezTo>
                  <a:cubicBezTo>
                    <a:pt x="5806" y="786"/>
                    <a:pt x="5714" y="756"/>
                    <a:pt x="5623" y="695"/>
                  </a:cubicBezTo>
                  <a:cubicBezTo>
                    <a:pt x="5502" y="665"/>
                    <a:pt x="5410" y="634"/>
                    <a:pt x="5319" y="604"/>
                  </a:cubicBezTo>
                  <a:cubicBezTo>
                    <a:pt x="5198" y="543"/>
                    <a:pt x="5137" y="513"/>
                    <a:pt x="5015" y="482"/>
                  </a:cubicBezTo>
                  <a:cubicBezTo>
                    <a:pt x="4894" y="452"/>
                    <a:pt x="4742" y="361"/>
                    <a:pt x="4651" y="330"/>
                  </a:cubicBezTo>
                  <a:cubicBezTo>
                    <a:pt x="4529" y="300"/>
                    <a:pt x="4377" y="209"/>
                    <a:pt x="4255" y="178"/>
                  </a:cubicBezTo>
                  <a:cubicBezTo>
                    <a:pt x="3996" y="74"/>
                    <a:pt x="3737" y="0"/>
                    <a:pt x="34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79"/>
            <p:cNvSpPr/>
            <p:nvPr/>
          </p:nvSpPr>
          <p:spPr>
            <a:xfrm>
              <a:off x="6102625" y="1426900"/>
              <a:ext cx="161875" cy="200650"/>
            </a:xfrm>
            <a:custGeom>
              <a:rect b="b" l="l" r="r" t="t"/>
              <a:pathLst>
                <a:path extrusionOk="0" h="8026" w="6475">
                  <a:moveTo>
                    <a:pt x="1490" y="1"/>
                  </a:moveTo>
                  <a:cubicBezTo>
                    <a:pt x="426" y="305"/>
                    <a:pt x="365" y="1"/>
                    <a:pt x="304" y="639"/>
                  </a:cubicBezTo>
                  <a:cubicBezTo>
                    <a:pt x="274" y="1217"/>
                    <a:pt x="1" y="2159"/>
                    <a:pt x="1034" y="2584"/>
                  </a:cubicBezTo>
                  <a:cubicBezTo>
                    <a:pt x="1034" y="2645"/>
                    <a:pt x="1064" y="2645"/>
                    <a:pt x="1064" y="2645"/>
                  </a:cubicBezTo>
                  <a:cubicBezTo>
                    <a:pt x="1125" y="2645"/>
                    <a:pt x="1156" y="2676"/>
                    <a:pt x="1186" y="2676"/>
                  </a:cubicBezTo>
                  <a:cubicBezTo>
                    <a:pt x="1368" y="2767"/>
                    <a:pt x="1520" y="2828"/>
                    <a:pt x="1672" y="2858"/>
                  </a:cubicBezTo>
                  <a:cubicBezTo>
                    <a:pt x="1824" y="2949"/>
                    <a:pt x="1946" y="2980"/>
                    <a:pt x="2067" y="3010"/>
                  </a:cubicBezTo>
                  <a:cubicBezTo>
                    <a:pt x="2098" y="3010"/>
                    <a:pt x="2128" y="3071"/>
                    <a:pt x="2189" y="3071"/>
                  </a:cubicBezTo>
                  <a:cubicBezTo>
                    <a:pt x="2463" y="3223"/>
                    <a:pt x="2645" y="3314"/>
                    <a:pt x="2706" y="3618"/>
                  </a:cubicBezTo>
                  <a:cubicBezTo>
                    <a:pt x="2858" y="4195"/>
                    <a:pt x="2402" y="4621"/>
                    <a:pt x="2584" y="5563"/>
                  </a:cubicBezTo>
                  <a:cubicBezTo>
                    <a:pt x="2736" y="6354"/>
                    <a:pt x="3587" y="7691"/>
                    <a:pt x="4256" y="7995"/>
                  </a:cubicBezTo>
                  <a:lnTo>
                    <a:pt x="4286" y="7995"/>
                  </a:lnTo>
                  <a:cubicBezTo>
                    <a:pt x="4408" y="8025"/>
                    <a:pt x="4499" y="8025"/>
                    <a:pt x="4590" y="8025"/>
                  </a:cubicBezTo>
                  <a:cubicBezTo>
                    <a:pt x="5320" y="7934"/>
                    <a:pt x="4712" y="6749"/>
                    <a:pt x="5046" y="6323"/>
                  </a:cubicBezTo>
                  <a:cubicBezTo>
                    <a:pt x="5411" y="5898"/>
                    <a:pt x="5988" y="6202"/>
                    <a:pt x="6049" y="5594"/>
                  </a:cubicBezTo>
                  <a:cubicBezTo>
                    <a:pt x="6110" y="4986"/>
                    <a:pt x="6475" y="5381"/>
                    <a:pt x="5776" y="4226"/>
                  </a:cubicBezTo>
                  <a:cubicBezTo>
                    <a:pt x="5107" y="3132"/>
                    <a:pt x="5229" y="2615"/>
                    <a:pt x="4864" y="1885"/>
                  </a:cubicBezTo>
                  <a:cubicBezTo>
                    <a:pt x="4651" y="1460"/>
                    <a:pt x="4347" y="1125"/>
                    <a:pt x="4043" y="1004"/>
                  </a:cubicBezTo>
                  <a:lnTo>
                    <a:pt x="4013" y="1004"/>
                  </a:lnTo>
                  <a:cubicBezTo>
                    <a:pt x="3937" y="974"/>
                    <a:pt x="3846" y="958"/>
                    <a:pt x="3762" y="958"/>
                  </a:cubicBezTo>
                  <a:cubicBezTo>
                    <a:pt x="3678" y="958"/>
                    <a:pt x="3602" y="974"/>
                    <a:pt x="3557" y="1004"/>
                  </a:cubicBezTo>
                  <a:cubicBezTo>
                    <a:pt x="3557" y="1004"/>
                    <a:pt x="3131" y="518"/>
                    <a:pt x="2523" y="244"/>
                  </a:cubicBezTo>
                  <a:cubicBezTo>
                    <a:pt x="2493" y="244"/>
                    <a:pt x="2493" y="214"/>
                    <a:pt x="2432" y="214"/>
                  </a:cubicBezTo>
                  <a:cubicBezTo>
                    <a:pt x="2189" y="92"/>
                    <a:pt x="1824" y="62"/>
                    <a:pt x="14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79"/>
            <p:cNvSpPr/>
            <p:nvPr/>
          </p:nvSpPr>
          <p:spPr>
            <a:xfrm>
              <a:off x="5550950" y="1285575"/>
              <a:ext cx="715075" cy="1422075"/>
            </a:xfrm>
            <a:custGeom>
              <a:rect b="b" l="l" r="r" t="t"/>
              <a:pathLst>
                <a:path extrusionOk="0" h="56883" w="28603">
                  <a:moveTo>
                    <a:pt x="6809" y="0"/>
                  </a:moveTo>
                  <a:cubicBezTo>
                    <a:pt x="4347" y="1429"/>
                    <a:pt x="2067" y="3161"/>
                    <a:pt x="0" y="5168"/>
                  </a:cubicBezTo>
                  <a:cubicBezTo>
                    <a:pt x="190" y="5204"/>
                    <a:pt x="391" y="5221"/>
                    <a:pt x="597" y="5221"/>
                  </a:cubicBezTo>
                  <a:cubicBezTo>
                    <a:pt x="1249" y="5221"/>
                    <a:pt x="1960" y="5049"/>
                    <a:pt x="2584" y="4772"/>
                  </a:cubicBezTo>
                  <a:cubicBezTo>
                    <a:pt x="3063" y="4533"/>
                    <a:pt x="3523" y="4419"/>
                    <a:pt x="3969" y="4419"/>
                  </a:cubicBezTo>
                  <a:cubicBezTo>
                    <a:pt x="4315" y="4419"/>
                    <a:pt x="4653" y="4488"/>
                    <a:pt x="4985" y="4620"/>
                  </a:cubicBezTo>
                  <a:cubicBezTo>
                    <a:pt x="5623" y="4924"/>
                    <a:pt x="6201" y="5441"/>
                    <a:pt x="6566" y="6201"/>
                  </a:cubicBezTo>
                  <a:cubicBezTo>
                    <a:pt x="7386" y="7812"/>
                    <a:pt x="8450" y="9514"/>
                    <a:pt x="9271" y="11247"/>
                  </a:cubicBezTo>
                  <a:cubicBezTo>
                    <a:pt x="10061" y="13010"/>
                    <a:pt x="8329" y="14225"/>
                    <a:pt x="7143" y="16232"/>
                  </a:cubicBezTo>
                  <a:cubicBezTo>
                    <a:pt x="5958" y="18207"/>
                    <a:pt x="5471" y="20730"/>
                    <a:pt x="7903" y="23162"/>
                  </a:cubicBezTo>
                  <a:cubicBezTo>
                    <a:pt x="7910" y="23164"/>
                    <a:pt x="7917" y="23165"/>
                    <a:pt x="7924" y="23165"/>
                  </a:cubicBezTo>
                  <a:cubicBezTo>
                    <a:pt x="8018" y="23165"/>
                    <a:pt x="8148" y="22939"/>
                    <a:pt x="7782" y="21277"/>
                  </a:cubicBezTo>
                  <a:cubicBezTo>
                    <a:pt x="7460" y="19748"/>
                    <a:pt x="7753" y="19213"/>
                    <a:pt x="8098" y="19213"/>
                  </a:cubicBezTo>
                  <a:cubicBezTo>
                    <a:pt x="8144" y="19213"/>
                    <a:pt x="8191" y="19223"/>
                    <a:pt x="8237" y="19241"/>
                  </a:cubicBezTo>
                  <a:cubicBezTo>
                    <a:pt x="8359" y="19271"/>
                    <a:pt x="8481" y="19393"/>
                    <a:pt x="8541" y="19514"/>
                  </a:cubicBezTo>
                  <a:cubicBezTo>
                    <a:pt x="8937" y="20061"/>
                    <a:pt x="10730" y="24074"/>
                    <a:pt x="10335" y="24833"/>
                  </a:cubicBezTo>
                  <a:cubicBezTo>
                    <a:pt x="9970" y="25593"/>
                    <a:pt x="9149" y="28025"/>
                    <a:pt x="10456" y="28694"/>
                  </a:cubicBezTo>
                  <a:cubicBezTo>
                    <a:pt x="11733" y="29393"/>
                    <a:pt x="13070" y="31581"/>
                    <a:pt x="13405" y="33435"/>
                  </a:cubicBezTo>
                  <a:cubicBezTo>
                    <a:pt x="13344" y="33496"/>
                    <a:pt x="11824" y="34013"/>
                    <a:pt x="11520" y="35016"/>
                  </a:cubicBezTo>
                  <a:cubicBezTo>
                    <a:pt x="11216" y="35989"/>
                    <a:pt x="9271" y="38846"/>
                    <a:pt x="10456" y="40396"/>
                  </a:cubicBezTo>
                  <a:cubicBezTo>
                    <a:pt x="11642" y="41946"/>
                    <a:pt x="12250" y="41946"/>
                    <a:pt x="11186" y="43922"/>
                  </a:cubicBezTo>
                  <a:cubicBezTo>
                    <a:pt x="10152" y="45958"/>
                    <a:pt x="9666" y="49028"/>
                    <a:pt x="8511" y="49606"/>
                  </a:cubicBezTo>
                  <a:cubicBezTo>
                    <a:pt x="7386" y="50123"/>
                    <a:pt x="7569" y="49697"/>
                    <a:pt x="6535" y="51946"/>
                  </a:cubicBezTo>
                  <a:cubicBezTo>
                    <a:pt x="6505" y="52068"/>
                    <a:pt x="5623" y="53952"/>
                    <a:pt x="6353" y="54712"/>
                  </a:cubicBezTo>
                  <a:cubicBezTo>
                    <a:pt x="6930" y="55381"/>
                    <a:pt x="7934" y="56506"/>
                    <a:pt x="8693" y="56810"/>
                  </a:cubicBezTo>
                  <a:cubicBezTo>
                    <a:pt x="8777" y="56860"/>
                    <a:pt x="8861" y="56882"/>
                    <a:pt x="8939" y="56882"/>
                  </a:cubicBezTo>
                  <a:cubicBezTo>
                    <a:pt x="9004" y="56882"/>
                    <a:pt x="9064" y="56867"/>
                    <a:pt x="9119" y="56840"/>
                  </a:cubicBezTo>
                  <a:cubicBezTo>
                    <a:pt x="9757" y="56597"/>
                    <a:pt x="8085" y="54621"/>
                    <a:pt x="8997" y="53436"/>
                  </a:cubicBezTo>
                  <a:cubicBezTo>
                    <a:pt x="9909" y="52250"/>
                    <a:pt x="14073" y="51642"/>
                    <a:pt x="14621" y="50579"/>
                  </a:cubicBezTo>
                  <a:cubicBezTo>
                    <a:pt x="15198" y="49515"/>
                    <a:pt x="16292" y="48481"/>
                    <a:pt x="17660" y="48086"/>
                  </a:cubicBezTo>
                  <a:cubicBezTo>
                    <a:pt x="17801" y="48030"/>
                    <a:pt x="17930" y="48006"/>
                    <a:pt x="18045" y="48006"/>
                  </a:cubicBezTo>
                  <a:cubicBezTo>
                    <a:pt x="18177" y="48006"/>
                    <a:pt x="18292" y="48037"/>
                    <a:pt x="18390" y="48086"/>
                  </a:cubicBezTo>
                  <a:cubicBezTo>
                    <a:pt x="18542" y="48147"/>
                    <a:pt x="18663" y="48208"/>
                    <a:pt x="18785" y="48329"/>
                  </a:cubicBezTo>
                  <a:cubicBezTo>
                    <a:pt x="18846" y="48451"/>
                    <a:pt x="18967" y="48512"/>
                    <a:pt x="19119" y="48603"/>
                  </a:cubicBezTo>
                  <a:cubicBezTo>
                    <a:pt x="19175" y="48619"/>
                    <a:pt x="19236" y="48629"/>
                    <a:pt x="19303" y="48629"/>
                  </a:cubicBezTo>
                  <a:cubicBezTo>
                    <a:pt x="19491" y="48629"/>
                    <a:pt x="19734" y="48553"/>
                    <a:pt x="20092" y="48329"/>
                  </a:cubicBezTo>
                  <a:cubicBezTo>
                    <a:pt x="21551" y="47387"/>
                    <a:pt x="21216" y="45898"/>
                    <a:pt x="22645" y="44955"/>
                  </a:cubicBezTo>
                  <a:cubicBezTo>
                    <a:pt x="24134" y="43983"/>
                    <a:pt x="25077" y="44621"/>
                    <a:pt x="24742" y="42554"/>
                  </a:cubicBezTo>
                  <a:cubicBezTo>
                    <a:pt x="24438" y="40548"/>
                    <a:pt x="23101" y="38998"/>
                    <a:pt x="23253" y="38177"/>
                  </a:cubicBezTo>
                  <a:cubicBezTo>
                    <a:pt x="23405" y="37387"/>
                    <a:pt x="23101" y="36931"/>
                    <a:pt x="21004" y="36019"/>
                  </a:cubicBezTo>
                  <a:cubicBezTo>
                    <a:pt x="19210" y="35259"/>
                    <a:pt x="19666" y="34043"/>
                    <a:pt x="18116" y="33375"/>
                  </a:cubicBezTo>
                  <a:cubicBezTo>
                    <a:pt x="18086" y="33375"/>
                    <a:pt x="18055" y="33314"/>
                    <a:pt x="17994" y="33314"/>
                  </a:cubicBezTo>
                  <a:cubicBezTo>
                    <a:pt x="17751" y="33223"/>
                    <a:pt x="17387" y="33131"/>
                    <a:pt x="17022" y="33071"/>
                  </a:cubicBezTo>
                  <a:cubicBezTo>
                    <a:pt x="16687" y="32979"/>
                    <a:pt x="16323" y="32919"/>
                    <a:pt x="16080" y="32797"/>
                  </a:cubicBezTo>
                  <a:cubicBezTo>
                    <a:pt x="16019" y="32767"/>
                    <a:pt x="15958" y="32767"/>
                    <a:pt x="15928" y="32706"/>
                  </a:cubicBezTo>
                  <a:cubicBezTo>
                    <a:pt x="13952" y="31885"/>
                    <a:pt x="13648" y="30031"/>
                    <a:pt x="13587" y="28876"/>
                  </a:cubicBezTo>
                  <a:cubicBezTo>
                    <a:pt x="13587" y="27751"/>
                    <a:pt x="13192" y="27174"/>
                    <a:pt x="12493" y="26870"/>
                  </a:cubicBezTo>
                  <a:cubicBezTo>
                    <a:pt x="12432" y="26870"/>
                    <a:pt x="12341" y="26840"/>
                    <a:pt x="12219" y="26779"/>
                  </a:cubicBezTo>
                  <a:cubicBezTo>
                    <a:pt x="11617" y="26505"/>
                    <a:pt x="12173" y="24385"/>
                    <a:pt x="13487" y="24385"/>
                  </a:cubicBezTo>
                  <a:cubicBezTo>
                    <a:pt x="13633" y="24385"/>
                    <a:pt x="13788" y="24411"/>
                    <a:pt x="13952" y="24469"/>
                  </a:cubicBezTo>
                  <a:cubicBezTo>
                    <a:pt x="14560" y="24712"/>
                    <a:pt x="15046" y="25198"/>
                    <a:pt x="15472" y="25624"/>
                  </a:cubicBezTo>
                  <a:cubicBezTo>
                    <a:pt x="15867" y="26019"/>
                    <a:pt x="16232" y="26444"/>
                    <a:pt x="16535" y="26566"/>
                  </a:cubicBezTo>
                  <a:cubicBezTo>
                    <a:pt x="16576" y="26566"/>
                    <a:pt x="16630" y="26580"/>
                    <a:pt x="16680" y="26580"/>
                  </a:cubicBezTo>
                  <a:cubicBezTo>
                    <a:pt x="16704" y="26580"/>
                    <a:pt x="16728" y="26576"/>
                    <a:pt x="16748" y="26566"/>
                  </a:cubicBezTo>
                  <a:cubicBezTo>
                    <a:pt x="17356" y="26384"/>
                    <a:pt x="15654" y="25320"/>
                    <a:pt x="16687" y="24165"/>
                  </a:cubicBezTo>
                  <a:cubicBezTo>
                    <a:pt x="17721" y="23040"/>
                    <a:pt x="17508" y="23587"/>
                    <a:pt x="18815" y="22919"/>
                  </a:cubicBezTo>
                  <a:cubicBezTo>
                    <a:pt x="20092" y="22189"/>
                    <a:pt x="19089" y="22159"/>
                    <a:pt x="20183" y="21581"/>
                  </a:cubicBezTo>
                  <a:cubicBezTo>
                    <a:pt x="21277" y="21004"/>
                    <a:pt x="22037" y="20001"/>
                    <a:pt x="23435" y="19332"/>
                  </a:cubicBezTo>
                  <a:cubicBezTo>
                    <a:pt x="23577" y="19261"/>
                    <a:pt x="23712" y="19236"/>
                    <a:pt x="23840" y="19236"/>
                  </a:cubicBezTo>
                  <a:cubicBezTo>
                    <a:pt x="23987" y="19236"/>
                    <a:pt x="24126" y="19269"/>
                    <a:pt x="24256" y="19301"/>
                  </a:cubicBezTo>
                  <a:cubicBezTo>
                    <a:pt x="24469" y="19393"/>
                    <a:pt x="24621" y="19575"/>
                    <a:pt x="24803" y="19727"/>
                  </a:cubicBezTo>
                  <a:cubicBezTo>
                    <a:pt x="25016" y="19879"/>
                    <a:pt x="25168" y="20031"/>
                    <a:pt x="25381" y="20153"/>
                  </a:cubicBezTo>
                  <a:cubicBezTo>
                    <a:pt x="25458" y="20178"/>
                    <a:pt x="25541" y="20195"/>
                    <a:pt x="25631" y="20195"/>
                  </a:cubicBezTo>
                  <a:cubicBezTo>
                    <a:pt x="25857" y="20195"/>
                    <a:pt x="26127" y="20092"/>
                    <a:pt x="26475" y="19788"/>
                  </a:cubicBezTo>
                  <a:cubicBezTo>
                    <a:pt x="28055" y="18481"/>
                    <a:pt x="28603" y="16353"/>
                    <a:pt x="26779" y="15228"/>
                  </a:cubicBezTo>
                  <a:cubicBezTo>
                    <a:pt x="26019" y="14773"/>
                    <a:pt x="25350" y="14286"/>
                    <a:pt x="24651" y="14013"/>
                  </a:cubicBezTo>
                  <a:cubicBezTo>
                    <a:pt x="24621" y="13982"/>
                    <a:pt x="24560" y="13982"/>
                    <a:pt x="24499" y="13952"/>
                  </a:cubicBezTo>
                  <a:cubicBezTo>
                    <a:pt x="24176" y="13833"/>
                    <a:pt x="23869" y="13761"/>
                    <a:pt x="23579" y="13761"/>
                  </a:cubicBezTo>
                  <a:cubicBezTo>
                    <a:pt x="23051" y="13761"/>
                    <a:pt x="22582" y="14003"/>
                    <a:pt x="22189" y="14651"/>
                  </a:cubicBezTo>
                  <a:cubicBezTo>
                    <a:pt x="21532" y="15691"/>
                    <a:pt x="21023" y="16189"/>
                    <a:pt x="20618" y="16189"/>
                  </a:cubicBezTo>
                  <a:cubicBezTo>
                    <a:pt x="20573" y="16189"/>
                    <a:pt x="20529" y="16183"/>
                    <a:pt x="20487" y="16171"/>
                  </a:cubicBezTo>
                  <a:cubicBezTo>
                    <a:pt x="20244" y="16080"/>
                    <a:pt x="20092" y="15806"/>
                    <a:pt x="19940" y="15411"/>
                  </a:cubicBezTo>
                  <a:cubicBezTo>
                    <a:pt x="19484" y="14073"/>
                    <a:pt x="16535" y="11672"/>
                    <a:pt x="19150" y="10760"/>
                  </a:cubicBezTo>
                  <a:cubicBezTo>
                    <a:pt x="21764" y="9848"/>
                    <a:pt x="22584" y="10487"/>
                    <a:pt x="22189" y="8906"/>
                  </a:cubicBezTo>
                  <a:cubicBezTo>
                    <a:pt x="21885" y="7660"/>
                    <a:pt x="21460" y="6049"/>
                    <a:pt x="21216" y="5927"/>
                  </a:cubicBezTo>
                  <a:cubicBezTo>
                    <a:pt x="21207" y="5924"/>
                    <a:pt x="21198" y="5923"/>
                    <a:pt x="21189" y="5923"/>
                  </a:cubicBezTo>
                  <a:cubicBezTo>
                    <a:pt x="21113" y="5923"/>
                    <a:pt x="21058" y="6040"/>
                    <a:pt x="21004" y="6231"/>
                  </a:cubicBezTo>
                  <a:cubicBezTo>
                    <a:pt x="20851" y="7119"/>
                    <a:pt x="20614" y="8156"/>
                    <a:pt x="19762" y="8156"/>
                  </a:cubicBezTo>
                  <a:cubicBezTo>
                    <a:pt x="19594" y="8156"/>
                    <a:pt x="19401" y="8115"/>
                    <a:pt x="19180" y="8025"/>
                  </a:cubicBezTo>
                  <a:cubicBezTo>
                    <a:pt x="17873" y="7386"/>
                    <a:pt x="16019" y="6809"/>
                    <a:pt x="15684" y="5867"/>
                  </a:cubicBezTo>
                  <a:cubicBezTo>
                    <a:pt x="15380" y="4985"/>
                    <a:pt x="14681" y="3891"/>
                    <a:pt x="13800" y="3557"/>
                  </a:cubicBezTo>
                  <a:cubicBezTo>
                    <a:pt x="13557" y="3465"/>
                    <a:pt x="13253" y="3344"/>
                    <a:pt x="12766" y="3161"/>
                  </a:cubicBezTo>
                  <a:cubicBezTo>
                    <a:pt x="12736" y="3131"/>
                    <a:pt x="12645" y="3131"/>
                    <a:pt x="12584" y="3101"/>
                  </a:cubicBezTo>
                  <a:cubicBezTo>
                    <a:pt x="11939" y="2852"/>
                    <a:pt x="11233" y="2604"/>
                    <a:pt x="10830" y="2604"/>
                  </a:cubicBezTo>
                  <a:cubicBezTo>
                    <a:pt x="10739" y="2604"/>
                    <a:pt x="10664" y="2617"/>
                    <a:pt x="10608" y="2645"/>
                  </a:cubicBezTo>
                  <a:cubicBezTo>
                    <a:pt x="10245" y="2827"/>
                    <a:pt x="10068" y="3076"/>
                    <a:pt x="9709" y="3076"/>
                  </a:cubicBezTo>
                  <a:cubicBezTo>
                    <a:pt x="9589" y="3076"/>
                    <a:pt x="9447" y="3048"/>
                    <a:pt x="9271" y="2979"/>
                  </a:cubicBezTo>
                  <a:cubicBezTo>
                    <a:pt x="9241" y="2918"/>
                    <a:pt x="8602" y="2098"/>
                    <a:pt x="7569" y="760"/>
                  </a:cubicBezTo>
                  <a:cubicBezTo>
                    <a:pt x="7386" y="547"/>
                    <a:pt x="7113" y="274"/>
                    <a:pt x="680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6">
  <p:cSld name="CUSTOM_55">
    <p:spTree>
      <p:nvGrpSpPr>
        <p:cNvPr id="1790" name="Shape 1790"/>
        <p:cNvGrpSpPr/>
        <p:nvPr/>
      </p:nvGrpSpPr>
      <p:grpSpPr>
        <a:xfrm>
          <a:off x="0" y="0"/>
          <a:ext cx="0" cy="0"/>
          <a:chOff x="0" y="0"/>
          <a:chExt cx="0" cy="0"/>
        </a:xfrm>
      </p:grpSpPr>
      <p:sp>
        <p:nvSpPr>
          <p:cNvPr id="1791" name="Google Shape;1791;p80"/>
          <p:cNvSpPr/>
          <p:nvPr/>
        </p:nvSpPr>
        <p:spPr>
          <a:xfrm flipH="1" rot="288678">
            <a:off x="-1260167" y="932436"/>
            <a:ext cx="4658411" cy="476518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80"/>
          <p:cNvSpPr/>
          <p:nvPr/>
        </p:nvSpPr>
        <p:spPr>
          <a:xfrm>
            <a:off x="2133225" y="276648"/>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3" name="Google Shape;1793;p80"/>
          <p:cNvGrpSpPr/>
          <p:nvPr/>
        </p:nvGrpSpPr>
        <p:grpSpPr>
          <a:xfrm>
            <a:off x="713218" y="2026831"/>
            <a:ext cx="2270935" cy="2260335"/>
            <a:chOff x="6762468" y="1386456"/>
            <a:chExt cx="2270935" cy="2260335"/>
          </a:xfrm>
        </p:grpSpPr>
        <p:sp>
          <p:nvSpPr>
            <p:cNvPr id="1794" name="Google Shape;1794;p80"/>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80"/>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80"/>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80"/>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80"/>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80"/>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80"/>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80"/>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80"/>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80"/>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80"/>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80"/>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80"/>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80"/>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80"/>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80"/>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80"/>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80"/>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80"/>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80"/>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80"/>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80"/>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80"/>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80"/>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80"/>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80"/>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80"/>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80"/>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80"/>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80"/>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80"/>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80"/>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80"/>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7">
  <p:cSld name="CUSTOM_56">
    <p:spTree>
      <p:nvGrpSpPr>
        <p:cNvPr id="1827" name="Shape 1827"/>
        <p:cNvGrpSpPr/>
        <p:nvPr/>
      </p:nvGrpSpPr>
      <p:grpSpPr>
        <a:xfrm>
          <a:off x="0" y="0"/>
          <a:ext cx="0" cy="0"/>
          <a:chOff x="0" y="0"/>
          <a:chExt cx="0" cy="0"/>
        </a:xfrm>
      </p:grpSpPr>
      <p:sp>
        <p:nvSpPr>
          <p:cNvPr id="1828" name="Google Shape;1828;p81"/>
          <p:cNvSpPr/>
          <p:nvPr/>
        </p:nvSpPr>
        <p:spPr>
          <a:xfrm>
            <a:off x="4641450" y="534225"/>
            <a:ext cx="3513000" cy="4031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829" name="Google Shape;1829;p81"/>
          <p:cNvSpPr/>
          <p:nvPr/>
        </p:nvSpPr>
        <p:spPr>
          <a:xfrm>
            <a:off x="7751050" y="3432419"/>
            <a:ext cx="764314" cy="67418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30" name="Google Shape;1830;p81"/>
          <p:cNvGrpSpPr/>
          <p:nvPr/>
        </p:nvGrpSpPr>
        <p:grpSpPr>
          <a:xfrm>
            <a:off x="-380995" y="-80449"/>
            <a:ext cx="2277317" cy="5304377"/>
            <a:chOff x="224725" y="566950"/>
            <a:chExt cx="1850875" cy="4311100"/>
          </a:xfrm>
        </p:grpSpPr>
        <p:sp>
          <p:nvSpPr>
            <p:cNvPr id="1831" name="Google Shape;1831;p81"/>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81"/>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81"/>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81"/>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81"/>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81"/>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81"/>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81"/>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81"/>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81"/>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81"/>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81"/>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81"/>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81"/>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81"/>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81"/>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81"/>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81"/>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81"/>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81"/>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81"/>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81"/>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81"/>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81"/>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5" name="Google Shape;1855;p81"/>
          <p:cNvSpPr/>
          <p:nvPr/>
        </p:nvSpPr>
        <p:spPr>
          <a:xfrm>
            <a:off x="2025295" y="640223"/>
            <a:ext cx="1915200" cy="1915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56" name="Google Shape;1856;p81"/>
          <p:cNvGrpSpPr/>
          <p:nvPr/>
        </p:nvGrpSpPr>
        <p:grpSpPr>
          <a:xfrm>
            <a:off x="2794804" y="1419152"/>
            <a:ext cx="1830972" cy="1822411"/>
            <a:chOff x="2414491" y="671177"/>
            <a:chExt cx="1830972" cy="1822411"/>
          </a:xfrm>
        </p:grpSpPr>
        <p:sp>
          <p:nvSpPr>
            <p:cNvPr id="1857" name="Google Shape;1857;p8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8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8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8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8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8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8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8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8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8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8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8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8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8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8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8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8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8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8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8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8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8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8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8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8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8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8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8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8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8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8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8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8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8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8">
  <p:cSld name="CUSTOM_56_1">
    <p:spTree>
      <p:nvGrpSpPr>
        <p:cNvPr id="1891" name="Shape 1891"/>
        <p:cNvGrpSpPr/>
        <p:nvPr/>
      </p:nvGrpSpPr>
      <p:grpSpPr>
        <a:xfrm>
          <a:off x="0" y="0"/>
          <a:ext cx="0" cy="0"/>
          <a:chOff x="0" y="0"/>
          <a:chExt cx="0" cy="0"/>
        </a:xfrm>
      </p:grpSpPr>
      <p:sp>
        <p:nvSpPr>
          <p:cNvPr id="1892" name="Google Shape;1892;p82"/>
          <p:cNvSpPr/>
          <p:nvPr/>
        </p:nvSpPr>
        <p:spPr>
          <a:xfrm>
            <a:off x="4641450" y="534225"/>
            <a:ext cx="3513000" cy="4031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893" name="Google Shape;1893;p82"/>
          <p:cNvSpPr/>
          <p:nvPr/>
        </p:nvSpPr>
        <p:spPr>
          <a:xfrm rot="10800000">
            <a:off x="-1183925" y="-623592"/>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82"/>
          <p:cNvSpPr/>
          <p:nvPr/>
        </p:nvSpPr>
        <p:spPr>
          <a:xfrm>
            <a:off x="1860975" y="1631350"/>
            <a:ext cx="1758151" cy="229622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82"/>
          <p:cNvSpPr/>
          <p:nvPr/>
        </p:nvSpPr>
        <p:spPr>
          <a:xfrm flipH="1" rot="-1848056">
            <a:off x="3421950" y="2383786"/>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82"/>
          <p:cNvSpPr/>
          <p:nvPr/>
        </p:nvSpPr>
        <p:spPr>
          <a:xfrm rot="10800000">
            <a:off x="-892221" y="2755207"/>
            <a:ext cx="3210883" cy="319757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9">
  <p:cSld name="CUSTOM_57">
    <p:spTree>
      <p:nvGrpSpPr>
        <p:cNvPr id="1897" name="Shape 1897"/>
        <p:cNvGrpSpPr/>
        <p:nvPr/>
      </p:nvGrpSpPr>
      <p:grpSpPr>
        <a:xfrm>
          <a:off x="0" y="0"/>
          <a:ext cx="0" cy="0"/>
          <a:chOff x="0" y="0"/>
          <a:chExt cx="0" cy="0"/>
        </a:xfrm>
      </p:grpSpPr>
      <p:sp>
        <p:nvSpPr>
          <p:cNvPr id="1898" name="Google Shape;1898;p83"/>
          <p:cNvSpPr/>
          <p:nvPr/>
        </p:nvSpPr>
        <p:spPr>
          <a:xfrm flipH="1">
            <a:off x="1008588" y="534225"/>
            <a:ext cx="3513000" cy="4031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899" name="Google Shape;1899;p83"/>
          <p:cNvSpPr/>
          <p:nvPr/>
        </p:nvSpPr>
        <p:spPr>
          <a:xfrm flipH="1" rot="-5400000">
            <a:off x="5336828" y="10917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83"/>
          <p:cNvSpPr/>
          <p:nvPr/>
        </p:nvSpPr>
        <p:spPr>
          <a:xfrm flipH="1">
            <a:off x="3423660" y="3435644"/>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1" name="Google Shape;1901;p83"/>
          <p:cNvGrpSpPr/>
          <p:nvPr/>
        </p:nvGrpSpPr>
        <p:grpSpPr>
          <a:xfrm flipH="1">
            <a:off x="4535411" y="548656"/>
            <a:ext cx="2270935" cy="2260335"/>
            <a:chOff x="6762468" y="1386456"/>
            <a:chExt cx="2270935" cy="2260335"/>
          </a:xfrm>
        </p:grpSpPr>
        <p:sp>
          <p:nvSpPr>
            <p:cNvPr id="1902" name="Google Shape;1902;p8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8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8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8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8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8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8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8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8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8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8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8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8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8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8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8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8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8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8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8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8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8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8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8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8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8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8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8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8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8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8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8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8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0">
  <p:cSld name="CUSTOM_58">
    <p:spTree>
      <p:nvGrpSpPr>
        <p:cNvPr id="1935" name="Shape 1935"/>
        <p:cNvGrpSpPr/>
        <p:nvPr/>
      </p:nvGrpSpPr>
      <p:grpSpPr>
        <a:xfrm>
          <a:off x="0" y="0"/>
          <a:ext cx="0" cy="0"/>
          <a:chOff x="0" y="0"/>
          <a:chExt cx="0" cy="0"/>
        </a:xfrm>
      </p:grpSpPr>
      <p:sp>
        <p:nvSpPr>
          <p:cNvPr id="1936" name="Google Shape;1936;p84"/>
          <p:cNvSpPr/>
          <p:nvPr/>
        </p:nvSpPr>
        <p:spPr>
          <a:xfrm flipH="1">
            <a:off x="1008588" y="534225"/>
            <a:ext cx="3513000" cy="4031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937" name="Google Shape;1937;p84"/>
          <p:cNvSpPr/>
          <p:nvPr/>
        </p:nvSpPr>
        <p:spPr>
          <a:xfrm flipH="1" rot="-2266405">
            <a:off x="6427723" y="2503263"/>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84"/>
          <p:cNvSpPr/>
          <p:nvPr/>
        </p:nvSpPr>
        <p:spPr>
          <a:xfrm>
            <a:off x="5666513" y="-1056875"/>
            <a:ext cx="3967449" cy="395099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84"/>
          <p:cNvSpPr/>
          <p:nvPr/>
        </p:nvSpPr>
        <p:spPr>
          <a:xfrm flipH="1">
            <a:off x="4993460" y="976475"/>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1">
  <p:cSld name="CUSTOM_59">
    <p:spTree>
      <p:nvGrpSpPr>
        <p:cNvPr id="1940" name="Shape 1940"/>
        <p:cNvGrpSpPr/>
        <p:nvPr/>
      </p:nvGrpSpPr>
      <p:grpSpPr>
        <a:xfrm>
          <a:off x="0" y="0"/>
          <a:ext cx="0" cy="0"/>
          <a:chOff x="0" y="0"/>
          <a:chExt cx="0" cy="0"/>
        </a:xfrm>
      </p:grpSpPr>
      <p:sp>
        <p:nvSpPr>
          <p:cNvPr id="1941" name="Google Shape;1941;p85"/>
          <p:cNvSpPr/>
          <p:nvPr/>
        </p:nvSpPr>
        <p:spPr>
          <a:xfrm flipH="1">
            <a:off x="1017188" y="539150"/>
            <a:ext cx="3513000" cy="4031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nvGrpSpPr>
          <p:cNvPr id="1942" name="Google Shape;1942;p85"/>
          <p:cNvGrpSpPr/>
          <p:nvPr/>
        </p:nvGrpSpPr>
        <p:grpSpPr>
          <a:xfrm flipH="1" rot="5400000">
            <a:off x="5410792" y="1327438"/>
            <a:ext cx="2277317" cy="5304377"/>
            <a:chOff x="224725" y="566950"/>
            <a:chExt cx="1850875" cy="4311100"/>
          </a:xfrm>
        </p:grpSpPr>
        <p:sp>
          <p:nvSpPr>
            <p:cNvPr id="1943" name="Google Shape;1943;p85"/>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85"/>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85"/>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85"/>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85"/>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85"/>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85"/>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85"/>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85"/>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85"/>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85"/>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85"/>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85"/>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85"/>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85"/>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85"/>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85"/>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85"/>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85"/>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85"/>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85"/>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85"/>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85"/>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85"/>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67" name="Google Shape;1967;p85"/>
          <p:cNvSpPr/>
          <p:nvPr/>
        </p:nvSpPr>
        <p:spPr>
          <a:xfrm flipH="1" rot="-3415034">
            <a:off x="5358889" y="5240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85"/>
          <p:cNvSpPr/>
          <p:nvPr/>
        </p:nvSpPr>
        <p:spPr>
          <a:xfrm flipH="1" rot="-1379372">
            <a:off x="5148635" y="11836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85"/>
          <p:cNvSpPr/>
          <p:nvPr/>
        </p:nvSpPr>
        <p:spPr>
          <a:xfrm flipH="1">
            <a:off x="794051" y="3667402"/>
            <a:ext cx="1062209" cy="93695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2">
  <p:cSld name="CUSTOM_60">
    <p:spTree>
      <p:nvGrpSpPr>
        <p:cNvPr id="1970" name="Shape 1970"/>
        <p:cNvGrpSpPr/>
        <p:nvPr/>
      </p:nvGrpSpPr>
      <p:grpSpPr>
        <a:xfrm>
          <a:off x="0" y="0"/>
          <a:ext cx="0" cy="0"/>
          <a:chOff x="0" y="0"/>
          <a:chExt cx="0" cy="0"/>
        </a:xfrm>
      </p:grpSpPr>
      <p:sp>
        <p:nvSpPr>
          <p:cNvPr id="1971" name="Google Shape;1971;p86"/>
          <p:cNvSpPr/>
          <p:nvPr/>
        </p:nvSpPr>
        <p:spPr>
          <a:xfrm flipH="1">
            <a:off x="1008588" y="534225"/>
            <a:ext cx="3513000" cy="4031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972" name="Google Shape;1972;p86"/>
          <p:cNvSpPr/>
          <p:nvPr/>
        </p:nvSpPr>
        <p:spPr>
          <a:xfrm flipH="1" rot="-5096759">
            <a:off x="5974001" y="2294202"/>
            <a:ext cx="4913557" cy="302295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86"/>
          <p:cNvSpPr/>
          <p:nvPr/>
        </p:nvSpPr>
        <p:spPr>
          <a:xfrm>
            <a:off x="4236525" y="3712869"/>
            <a:ext cx="764314" cy="67418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4" name="Google Shape;1974;p86"/>
          <p:cNvGrpSpPr/>
          <p:nvPr/>
        </p:nvGrpSpPr>
        <p:grpSpPr>
          <a:xfrm>
            <a:off x="6148229" y="1251727"/>
            <a:ext cx="1830972" cy="1822411"/>
            <a:chOff x="2414491" y="671177"/>
            <a:chExt cx="1830972" cy="1822411"/>
          </a:xfrm>
        </p:grpSpPr>
        <p:sp>
          <p:nvSpPr>
            <p:cNvPr id="1975" name="Google Shape;1975;p8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8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8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8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8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8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8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8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8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8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8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8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8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8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8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8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8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8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8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8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8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8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8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8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8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8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8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8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8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8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8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8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8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8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9" name="Google Shape;2009;p86"/>
          <p:cNvSpPr/>
          <p:nvPr/>
        </p:nvSpPr>
        <p:spPr>
          <a:xfrm rot="-4619829">
            <a:off x="5338279" y="-1392653"/>
            <a:ext cx="3210852" cy="319753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73" Type="http://schemas.openxmlformats.org/officeDocument/2006/relationships/slideLayout" Target="../slideLayouts/slideLayout84.xml"/><Relationship Id="rId72" Type="http://schemas.openxmlformats.org/officeDocument/2006/relationships/slideLayout" Target="../slideLayouts/slideLayout83.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74" Type="http://schemas.openxmlformats.org/officeDocument/2006/relationships/theme" Target="../theme/theme2.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71" Type="http://schemas.openxmlformats.org/officeDocument/2006/relationships/slideLayout" Target="../slideLayouts/slideLayout82.xml"/><Relationship Id="rId70" Type="http://schemas.openxmlformats.org/officeDocument/2006/relationships/slideLayout" Target="../slideLayouts/slideLayout81.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62" Type="http://schemas.openxmlformats.org/officeDocument/2006/relationships/slideLayout" Target="../slideLayouts/slideLayout73.xml"/><Relationship Id="rId61" Type="http://schemas.openxmlformats.org/officeDocument/2006/relationships/slideLayout" Target="../slideLayouts/slideLayout72.xml"/><Relationship Id="rId20" Type="http://schemas.openxmlformats.org/officeDocument/2006/relationships/slideLayout" Target="../slideLayouts/slideLayout31.xml"/><Relationship Id="rId64" Type="http://schemas.openxmlformats.org/officeDocument/2006/relationships/slideLayout" Target="../slideLayouts/slideLayout75.xml"/><Relationship Id="rId63" Type="http://schemas.openxmlformats.org/officeDocument/2006/relationships/slideLayout" Target="../slideLayouts/slideLayout74.xml"/><Relationship Id="rId22" Type="http://schemas.openxmlformats.org/officeDocument/2006/relationships/slideLayout" Target="../slideLayouts/slideLayout33.xml"/><Relationship Id="rId66" Type="http://schemas.openxmlformats.org/officeDocument/2006/relationships/slideLayout" Target="../slideLayouts/slideLayout77.xml"/><Relationship Id="rId21" Type="http://schemas.openxmlformats.org/officeDocument/2006/relationships/slideLayout" Target="../slideLayouts/slideLayout32.xml"/><Relationship Id="rId65" Type="http://schemas.openxmlformats.org/officeDocument/2006/relationships/slideLayout" Target="../slideLayouts/slideLayout76.xml"/><Relationship Id="rId24" Type="http://schemas.openxmlformats.org/officeDocument/2006/relationships/slideLayout" Target="../slideLayouts/slideLayout35.xml"/><Relationship Id="rId68" Type="http://schemas.openxmlformats.org/officeDocument/2006/relationships/slideLayout" Target="../slideLayouts/slideLayout79.xml"/><Relationship Id="rId23" Type="http://schemas.openxmlformats.org/officeDocument/2006/relationships/slideLayout" Target="../slideLayouts/slideLayout34.xml"/><Relationship Id="rId67" Type="http://schemas.openxmlformats.org/officeDocument/2006/relationships/slideLayout" Target="../slideLayouts/slideLayout78.xml"/><Relationship Id="rId60" Type="http://schemas.openxmlformats.org/officeDocument/2006/relationships/slideLayout" Target="../slideLayouts/slideLayout71.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69" Type="http://schemas.openxmlformats.org/officeDocument/2006/relationships/slideLayout" Target="../slideLayouts/slideLayout80.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55" Type="http://schemas.openxmlformats.org/officeDocument/2006/relationships/slideLayout" Target="../slideLayouts/slideLayout66.xml"/><Relationship Id="rId10" Type="http://schemas.openxmlformats.org/officeDocument/2006/relationships/slideLayout" Target="../slideLayouts/slideLayout21.xml"/><Relationship Id="rId54" Type="http://schemas.openxmlformats.org/officeDocument/2006/relationships/slideLayout" Target="../slideLayouts/slideLayout65.xml"/><Relationship Id="rId13" Type="http://schemas.openxmlformats.org/officeDocument/2006/relationships/slideLayout" Target="../slideLayouts/slideLayout24.xml"/><Relationship Id="rId57" Type="http://schemas.openxmlformats.org/officeDocument/2006/relationships/slideLayout" Target="../slideLayouts/slideLayout68.xml"/><Relationship Id="rId12" Type="http://schemas.openxmlformats.org/officeDocument/2006/relationships/slideLayout" Target="../slideLayouts/slideLayout23.xml"/><Relationship Id="rId56" Type="http://schemas.openxmlformats.org/officeDocument/2006/relationships/slideLayout" Target="../slideLayouts/slideLayout67.xml"/><Relationship Id="rId15" Type="http://schemas.openxmlformats.org/officeDocument/2006/relationships/slideLayout" Target="../slideLayouts/slideLayout26.xml"/><Relationship Id="rId59" Type="http://schemas.openxmlformats.org/officeDocument/2006/relationships/slideLayout" Target="../slideLayouts/slideLayout70.xml"/><Relationship Id="rId14" Type="http://schemas.openxmlformats.org/officeDocument/2006/relationships/slideLayout" Target="../slideLayouts/slideLayout25.xml"/><Relationship Id="rId58" Type="http://schemas.openxmlformats.org/officeDocument/2006/relationships/slideLayout" Target="../slideLayouts/slideLayout6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44250" y="445025"/>
            <a:ext cx="8055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1pPr>
            <a:lvl2pPr lvl="1"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2pPr>
            <a:lvl3pPr lvl="2"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3pPr>
            <a:lvl4pPr lvl="3"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4pPr>
            <a:lvl5pPr lvl="4"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5pPr>
            <a:lvl6pPr lvl="5"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6pPr>
            <a:lvl7pPr lvl="6"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7pPr>
            <a:lvl8pPr lvl="7"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8pPr>
            <a:lvl9pPr lvl="8"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9pPr>
          </a:lstStyle>
          <a:p/>
        </p:txBody>
      </p:sp>
      <p:sp>
        <p:nvSpPr>
          <p:cNvPr id="52" name="Google Shape;52;p13"/>
          <p:cNvSpPr txBox="1"/>
          <p:nvPr>
            <p:ph idx="1" type="body"/>
          </p:nvPr>
        </p:nvSpPr>
        <p:spPr>
          <a:xfrm>
            <a:off x="544250" y="1152475"/>
            <a:ext cx="8055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accent2"/>
              </a:buClr>
              <a:buSzPts val="1800"/>
              <a:buFont typeface="Manjari"/>
              <a:buChar char="●"/>
              <a:defRPr b="0" i="0" sz="1800" u="none" cap="none" strike="noStrike">
                <a:solidFill>
                  <a:schemeClr val="accent2"/>
                </a:solidFill>
                <a:latin typeface="Manjari"/>
                <a:ea typeface="Manjari"/>
                <a:cs typeface="Manjari"/>
                <a:sym typeface="Manjari"/>
              </a:defRPr>
            </a:lvl1pPr>
            <a:lvl2pPr indent="-317500" lvl="1" marL="9144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2pPr>
            <a:lvl3pPr indent="-317500" lvl="2" marL="13716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3pPr>
            <a:lvl4pPr indent="-317500" lvl="3" marL="18288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4pPr>
            <a:lvl5pPr indent="-317500" lvl="4" marL="22860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5pPr>
            <a:lvl6pPr indent="-317500" lvl="5" marL="27432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6pPr>
            <a:lvl7pPr indent="-317500" lvl="6" marL="32004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7pPr>
            <a:lvl8pPr indent="-317500" lvl="7" marL="36576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8pPr>
            <a:lvl9pPr indent="-317500" lvl="8" marL="41148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 id="2147483721" r:id="rId63"/>
    <p:sldLayoutId id="2147483722" r:id="rId64"/>
    <p:sldLayoutId id="2147483723" r:id="rId65"/>
    <p:sldLayoutId id="2147483724" r:id="rId66"/>
    <p:sldLayoutId id="2147483725" r:id="rId67"/>
    <p:sldLayoutId id="2147483726" r:id="rId68"/>
    <p:sldLayoutId id="2147483727" r:id="rId69"/>
    <p:sldLayoutId id="2147483728" r:id="rId70"/>
    <p:sldLayoutId id="2147483729" r:id="rId71"/>
    <p:sldLayoutId id="2147483730" r:id="rId72"/>
    <p:sldLayoutId id="2147483731" r:id="rId73"/>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3" name="Shape 2013"/>
        <p:cNvGrpSpPr/>
        <p:nvPr/>
      </p:nvGrpSpPr>
      <p:grpSpPr>
        <a:xfrm>
          <a:off x="0" y="0"/>
          <a:ext cx="0" cy="0"/>
          <a:chOff x="0" y="0"/>
          <a:chExt cx="0" cy="0"/>
        </a:xfrm>
      </p:grpSpPr>
      <p:sp>
        <p:nvSpPr>
          <p:cNvPr id="2014" name="Google Shape;2014;p87"/>
          <p:cNvSpPr txBox="1"/>
          <p:nvPr>
            <p:ph type="ctrTitle"/>
          </p:nvPr>
        </p:nvSpPr>
        <p:spPr>
          <a:xfrm>
            <a:off x="1283100" y="2075700"/>
            <a:ext cx="6577800" cy="992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100">
                <a:solidFill>
                  <a:schemeClr val="accent2"/>
                </a:solidFill>
              </a:rPr>
              <a:t>Deep Reinforcement Learning for Lunar Landing</a:t>
            </a:r>
            <a:endParaRPr sz="4100">
              <a:solidFill>
                <a:schemeClr val="accent2"/>
              </a:solidFill>
            </a:endParaRPr>
          </a:p>
        </p:txBody>
      </p:sp>
      <p:sp>
        <p:nvSpPr>
          <p:cNvPr id="2015" name="Google Shape;2015;p87"/>
          <p:cNvSpPr txBox="1"/>
          <p:nvPr/>
        </p:nvSpPr>
        <p:spPr>
          <a:xfrm>
            <a:off x="7173300" y="3522225"/>
            <a:ext cx="1970700" cy="62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500">
                <a:solidFill>
                  <a:schemeClr val="accent2"/>
                </a:solidFill>
                <a:latin typeface="Manjari"/>
                <a:ea typeface="Manjari"/>
                <a:cs typeface="Manjari"/>
                <a:sym typeface="Manjari"/>
              </a:rPr>
              <a:t>By:</a:t>
            </a:r>
            <a:endParaRPr sz="1500">
              <a:solidFill>
                <a:schemeClr val="accent2"/>
              </a:solidFill>
              <a:latin typeface="Manjari"/>
              <a:ea typeface="Manjari"/>
              <a:cs typeface="Manjari"/>
              <a:sym typeface="Manjari"/>
            </a:endParaRPr>
          </a:p>
          <a:p>
            <a:pPr indent="0" lvl="0" marL="0" marR="0" rtl="0" algn="ctr">
              <a:lnSpc>
                <a:spcPct val="100000"/>
              </a:lnSpc>
              <a:spcBef>
                <a:spcPts val="0"/>
              </a:spcBef>
              <a:spcAft>
                <a:spcPts val="0"/>
              </a:spcAft>
              <a:buClr>
                <a:srgbClr val="000000"/>
              </a:buClr>
              <a:buSzPts val="1200"/>
              <a:buFont typeface="Arial"/>
              <a:buNone/>
            </a:pPr>
            <a:r>
              <a:rPr lang="en" sz="1500">
                <a:solidFill>
                  <a:schemeClr val="accent2"/>
                </a:solidFill>
                <a:latin typeface="Manjari"/>
                <a:ea typeface="Manjari"/>
                <a:cs typeface="Manjari"/>
                <a:sym typeface="Manjari"/>
              </a:rPr>
              <a:t>Samarth Sharma</a:t>
            </a:r>
            <a:endParaRPr sz="1500">
              <a:solidFill>
                <a:schemeClr val="accent2"/>
              </a:solidFill>
              <a:latin typeface="Manjari"/>
              <a:ea typeface="Manjari"/>
              <a:cs typeface="Manjari"/>
              <a:sym typeface="Manjari"/>
            </a:endParaRPr>
          </a:p>
          <a:p>
            <a:pPr indent="0" lvl="0" marL="0" marR="0" rtl="0" algn="ctr">
              <a:lnSpc>
                <a:spcPct val="100000"/>
              </a:lnSpc>
              <a:spcBef>
                <a:spcPts val="0"/>
              </a:spcBef>
              <a:spcAft>
                <a:spcPts val="0"/>
              </a:spcAft>
              <a:buClr>
                <a:srgbClr val="000000"/>
              </a:buClr>
              <a:buSzPts val="1200"/>
              <a:buFont typeface="Arial"/>
              <a:buNone/>
            </a:pPr>
            <a:r>
              <a:rPr b="0" i="0" lang="en" sz="1500" u="none" cap="none" strike="noStrike">
                <a:solidFill>
                  <a:schemeClr val="accent2"/>
                </a:solidFill>
                <a:latin typeface="Manjari"/>
                <a:ea typeface="Manjari"/>
                <a:cs typeface="Manjari"/>
                <a:sym typeface="Manjari"/>
              </a:rPr>
              <a:t>Sai</a:t>
            </a:r>
            <a:r>
              <a:rPr lang="en" sz="1500">
                <a:solidFill>
                  <a:schemeClr val="accent2"/>
                </a:solidFill>
                <a:latin typeface="Manjari"/>
                <a:ea typeface="Manjari"/>
                <a:cs typeface="Manjari"/>
                <a:sym typeface="Manjari"/>
              </a:rPr>
              <a:t>pr</a:t>
            </a:r>
            <a:r>
              <a:rPr b="0" i="0" lang="en" sz="1500" u="none" cap="none" strike="noStrike">
                <a:solidFill>
                  <a:schemeClr val="accent2"/>
                </a:solidFill>
                <a:latin typeface="Manjari"/>
                <a:ea typeface="Manjari"/>
                <a:cs typeface="Manjari"/>
                <a:sym typeface="Manjari"/>
              </a:rPr>
              <a:t>aneeth Konuri</a:t>
            </a:r>
            <a:endParaRPr b="0" i="0" sz="1500" u="none" cap="none" strike="noStrike">
              <a:solidFill>
                <a:schemeClr val="accent2"/>
              </a:solidFill>
              <a:latin typeface="Manjari"/>
              <a:ea typeface="Manjari"/>
              <a:cs typeface="Manjari"/>
              <a:sym typeface="Manjari"/>
            </a:endParaRPr>
          </a:p>
          <a:p>
            <a:pPr indent="0" lvl="0" marL="0" marR="0" rtl="0" algn="ctr">
              <a:lnSpc>
                <a:spcPct val="100000"/>
              </a:lnSpc>
              <a:spcBef>
                <a:spcPts val="0"/>
              </a:spcBef>
              <a:spcAft>
                <a:spcPts val="0"/>
              </a:spcAft>
              <a:buClr>
                <a:srgbClr val="000000"/>
              </a:buClr>
              <a:buSzPts val="1200"/>
              <a:buFont typeface="Arial"/>
              <a:buNone/>
            </a:pPr>
            <a:r>
              <a:rPr lang="en" sz="1500">
                <a:solidFill>
                  <a:schemeClr val="accent2"/>
                </a:solidFill>
                <a:latin typeface="Manjari"/>
                <a:ea typeface="Manjari"/>
                <a:cs typeface="Manjari"/>
                <a:sym typeface="Manjari"/>
              </a:rPr>
              <a:t>Justin Cho</a:t>
            </a:r>
            <a:endParaRPr sz="1500">
              <a:solidFill>
                <a:schemeClr val="accent2"/>
              </a:solidFill>
              <a:latin typeface="Manjari"/>
              <a:ea typeface="Manjari"/>
              <a:cs typeface="Manjari"/>
              <a:sym typeface="Manja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1" name="Shape 2071"/>
        <p:cNvGrpSpPr/>
        <p:nvPr/>
      </p:nvGrpSpPr>
      <p:grpSpPr>
        <a:xfrm>
          <a:off x="0" y="0"/>
          <a:ext cx="0" cy="0"/>
          <a:chOff x="0" y="0"/>
          <a:chExt cx="0" cy="0"/>
        </a:xfrm>
      </p:grpSpPr>
      <p:pic>
        <p:nvPicPr>
          <p:cNvPr id="2072" name="Google Shape;2072;p96"/>
          <p:cNvPicPr preferRelativeResize="0"/>
          <p:nvPr/>
        </p:nvPicPr>
        <p:blipFill>
          <a:blip r:embed="rId3">
            <a:alphaModFix/>
          </a:blip>
          <a:stretch>
            <a:fillRect/>
          </a:stretch>
        </p:blipFill>
        <p:spPr>
          <a:xfrm>
            <a:off x="559300" y="858750"/>
            <a:ext cx="7747750" cy="288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76" name="Shape 2076"/>
        <p:cNvGrpSpPr/>
        <p:nvPr/>
      </p:nvGrpSpPr>
      <p:grpSpPr>
        <a:xfrm>
          <a:off x="0" y="0"/>
          <a:ext cx="0" cy="0"/>
          <a:chOff x="0" y="0"/>
          <a:chExt cx="0" cy="0"/>
        </a:xfrm>
      </p:grpSpPr>
      <p:sp>
        <p:nvSpPr>
          <p:cNvPr id="2077" name="Google Shape;2077;p97"/>
          <p:cNvSpPr txBox="1"/>
          <p:nvPr>
            <p:ph type="title"/>
          </p:nvPr>
        </p:nvSpPr>
        <p:spPr>
          <a:xfrm>
            <a:off x="713250" y="497600"/>
            <a:ext cx="7717500" cy="541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Conclusion</a:t>
            </a:r>
            <a:endParaRPr/>
          </a:p>
        </p:txBody>
      </p:sp>
      <p:sp>
        <p:nvSpPr>
          <p:cNvPr id="2078" name="Google Shape;2078;p97"/>
          <p:cNvSpPr txBox="1"/>
          <p:nvPr>
            <p:ph idx="1" type="subTitle"/>
          </p:nvPr>
        </p:nvSpPr>
        <p:spPr>
          <a:xfrm>
            <a:off x="672150" y="1170467"/>
            <a:ext cx="7799700" cy="3581400"/>
          </a:xfrm>
          <a:prstGeom prst="rect">
            <a:avLst/>
          </a:prstGeom>
          <a:noFill/>
          <a:ln>
            <a:noFill/>
          </a:ln>
        </p:spPr>
        <p:txBody>
          <a:bodyPr anchorCtr="0" anchor="t" bIns="91425" lIns="91425" spcFirstLastPara="1" rIns="91425" wrap="square" tIns="91425">
            <a:noAutofit/>
          </a:bodyPr>
          <a:lstStyle/>
          <a:p>
            <a:pPr indent="0" lvl="0" marL="0" rtl="0" algn="l">
              <a:spcBef>
                <a:spcPts val="1600"/>
              </a:spcBef>
              <a:spcAft>
                <a:spcPts val="0"/>
              </a:spcAft>
              <a:buNone/>
            </a:pPr>
            <a:r>
              <a:rPr lang="en" sz="1200"/>
              <a:t>Soft Actor-Critic (SAC) emerged as the clear winner, showing several key advantages:</a:t>
            </a:r>
            <a:endParaRPr sz="1200"/>
          </a:p>
          <a:p>
            <a:pPr indent="-304800" lvl="0" marL="457200" rtl="0" algn="l">
              <a:spcBef>
                <a:spcPts val="1600"/>
              </a:spcBef>
              <a:spcAft>
                <a:spcPts val="0"/>
              </a:spcAft>
              <a:buSzPts val="1200"/>
              <a:buChar char="●"/>
            </a:pPr>
            <a:r>
              <a:rPr lang="en" sz="1200"/>
              <a:t>Faster Learning: Reached positive rewards within 20-30k steps</a:t>
            </a:r>
            <a:endParaRPr sz="1200"/>
          </a:p>
          <a:p>
            <a:pPr indent="-304800" lvl="0" marL="457200" rtl="0" algn="l">
              <a:spcBef>
                <a:spcPts val="0"/>
              </a:spcBef>
              <a:spcAft>
                <a:spcPts val="0"/>
              </a:spcAft>
              <a:buSzPts val="1200"/>
              <a:buChar char="●"/>
            </a:pPr>
            <a:r>
              <a:rPr lang="en" sz="1200"/>
              <a:t>Better Stability: Maintained consistent performance with less variance</a:t>
            </a:r>
            <a:endParaRPr sz="1200"/>
          </a:p>
          <a:p>
            <a:pPr indent="-304800" lvl="0" marL="457200" rtl="0" algn="l">
              <a:spcBef>
                <a:spcPts val="0"/>
              </a:spcBef>
              <a:spcAft>
                <a:spcPts val="0"/>
              </a:spcAft>
              <a:buSzPts val="1200"/>
              <a:buChar char="●"/>
            </a:pPr>
            <a:r>
              <a:rPr lang="en" sz="1200"/>
              <a:t>Higher Performance: Achieved and maintained scores above 250</a:t>
            </a:r>
            <a:endParaRPr sz="1200"/>
          </a:p>
          <a:p>
            <a:pPr indent="-304800" lvl="0" marL="457200" rtl="0" algn="l">
              <a:spcBef>
                <a:spcPts val="0"/>
              </a:spcBef>
              <a:spcAft>
                <a:spcPts val="0"/>
              </a:spcAft>
              <a:buSzPts val="1200"/>
              <a:buChar char="●"/>
            </a:pPr>
            <a:r>
              <a:rPr lang="en" sz="1200"/>
              <a:t>Efficient Exploration: The adaptive alpha parameter successfully balanced exploration and exploitation</a:t>
            </a:r>
            <a:endParaRPr sz="1200"/>
          </a:p>
          <a:p>
            <a:pPr indent="0" lvl="0" marL="0" rtl="0" algn="l">
              <a:spcBef>
                <a:spcPts val="1600"/>
              </a:spcBef>
              <a:spcAft>
                <a:spcPts val="0"/>
              </a:spcAft>
              <a:buNone/>
            </a:pPr>
            <a:r>
              <a:rPr lang="en" sz="1200"/>
              <a:t>The value-based methods (DQN and Double DQN) eventually achieved good performance but had notable limitations:</a:t>
            </a:r>
            <a:endParaRPr sz="1200"/>
          </a:p>
          <a:p>
            <a:pPr indent="-304800" lvl="0" marL="457200" rtl="0" algn="l">
              <a:spcBef>
                <a:spcPts val="1600"/>
              </a:spcBef>
              <a:spcAft>
                <a:spcPts val="0"/>
              </a:spcAft>
              <a:buSzPts val="1200"/>
              <a:buChar char="●"/>
            </a:pPr>
            <a:r>
              <a:rPr lang="en" sz="1200"/>
              <a:t>Required longer training time to reach positive rewards</a:t>
            </a:r>
            <a:endParaRPr sz="1200"/>
          </a:p>
          <a:p>
            <a:pPr indent="-304800" lvl="0" marL="457200" rtl="0" algn="l">
              <a:spcBef>
                <a:spcPts val="0"/>
              </a:spcBef>
              <a:spcAft>
                <a:spcPts val="0"/>
              </a:spcAft>
              <a:buSzPts val="1200"/>
              <a:buChar char="●"/>
            </a:pPr>
            <a:r>
              <a:rPr lang="en" sz="1200"/>
              <a:t>Showed higher variance in performance</a:t>
            </a:r>
            <a:endParaRPr sz="1200"/>
          </a:p>
          <a:p>
            <a:pPr indent="-304800" lvl="0" marL="457200" rtl="0" algn="l">
              <a:spcBef>
                <a:spcPts val="0"/>
              </a:spcBef>
              <a:spcAft>
                <a:spcPts val="0"/>
              </a:spcAft>
              <a:buSzPts val="1200"/>
              <a:buChar char="●"/>
            </a:pPr>
            <a:r>
              <a:rPr lang="en" sz="1200"/>
              <a:t>Never quite matched SAC's consistency or peak performance</a:t>
            </a:r>
            <a:endParaRPr sz="1200"/>
          </a:p>
          <a:p>
            <a:pPr indent="0" lvl="0" marL="0" rtl="0" algn="l">
              <a:spcBef>
                <a:spcPts val="1600"/>
              </a:spcBef>
              <a:spcAft>
                <a:spcPts val="1600"/>
              </a:spcAft>
              <a:buNone/>
            </a:pPr>
            <a:r>
              <a:rPr lang="en" sz="1200"/>
              <a:t>The Actor-Critic implementation performed poorest among all tested algorithms, struggling to maintain positive rewards even after extensive training.</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77"/>
                                        </p:tgtEl>
                                        <p:attrNameLst>
                                          <p:attrName>style.visibility</p:attrName>
                                        </p:attrNameLst>
                                      </p:cBhvr>
                                      <p:to>
                                        <p:strVal val="visible"/>
                                      </p:to>
                                    </p:set>
                                    <p:animEffect filter="fade" transition="in">
                                      <p:cBhvr>
                                        <p:cTn dur="1000"/>
                                        <p:tgtEl>
                                          <p:spTgt spid="20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2" name="Shape 2082"/>
        <p:cNvGrpSpPr/>
        <p:nvPr/>
      </p:nvGrpSpPr>
      <p:grpSpPr>
        <a:xfrm>
          <a:off x="0" y="0"/>
          <a:ext cx="0" cy="0"/>
          <a:chOff x="0" y="0"/>
          <a:chExt cx="0" cy="0"/>
        </a:xfrm>
      </p:grpSpPr>
      <p:sp>
        <p:nvSpPr>
          <p:cNvPr id="2083" name="Google Shape;2083;p98"/>
          <p:cNvSpPr txBox="1"/>
          <p:nvPr/>
        </p:nvSpPr>
        <p:spPr>
          <a:xfrm>
            <a:off x="1949400" y="1990075"/>
            <a:ext cx="52452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1" i="0" lang="en" sz="4000" u="none" cap="none" strike="noStrike">
                <a:solidFill>
                  <a:schemeClr val="accent2"/>
                </a:solidFill>
                <a:latin typeface="Hammersmith One"/>
                <a:ea typeface="Hammersmith One"/>
                <a:cs typeface="Hammersmith One"/>
                <a:sym typeface="Hammersmith One"/>
              </a:rPr>
              <a:t>Thank You</a:t>
            </a:r>
            <a:endParaRPr b="0" i="0" sz="4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19" name="Shape 2019"/>
        <p:cNvGrpSpPr/>
        <p:nvPr/>
      </p:nvGrpSpPr>
      <p:grpSpPr>
        <a:xfrm>
          <a:off x="0" y="0"/>
          <a:ext cx="0" cy="0"/>
          <a:chOff x="0" y="0"/>
          <a:chExt cx="0" cy="0"/>
        </a:xfrm>
      </p:grpSpPr>
      <p:sp>
        <p:nvSpPr>
          <p:cNvPr id="2020" name="Google Shape;2020;p88"/>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3000"/>
              <a:t>Introduction</a:t>
            </a:r>
            <a:endParaRPr sz="3000"/>
          </a:p>
        </p:txBody>
      </p:sp>
      <p:sp>
        <p:nvSpPr>
          <p:cNvPr id="2021" name="Google Shape;2021;p88"/>
          <p:cNvSpPr txBox="1"/>
          <p:nvPr>
            <p:ph idx="4294967295" type="subTitle"/>
          </p:nvPr>
        </p:nvSpPr>
        <p:spPr>
          <a:xfrm>
            <a:off x="1904250" y="884363"/>
            <a:ext cx="5335500" cy="41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rPr lang="en" sz="1600"/>
              <a:t>Why Lunar Landing?</a:t>
            </a:r>
            <a:endParaRPr sz="1600"/>
          </a:p>
        </p:txBody>
      </p:sp>
      <p:sp>
        <p:nvSpPr>
          <p:cNvPr id="2022" name="Google Shape;2022;p88"/>
          <p:cNvSpPr txBox="1"/>
          <p:nvPr/>
        </p:nvSpPr>
        <p:spPr>
          <a:xfrm>
            <a:off x="1851300" y="1437575"/>
            <a:ext cx="5388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2"/>
                </a:solidFill>
                <a:latin typeface="Manjari"/>
                <a:ea typeface="Manjari"/>
                <a:cs typeface="Manjari"/>
                <a:sym typeface="Manjari"/>
              </a:rPr>
              <a:t>Challenges</a:t>
            </a:r>
            <a:r>
              <a:rPr lang="en" sz="1200">
                <a:solidFill>
                  <a:schemeClr val="accent2"/>
                </a:solidFill>
                <a:latin typeface="Manjari"/>
                <a:ea typeface="Manjari"/>
                <a:cs typeface="Manjari"/>
                <a:sym typeface="Manjari"/>
              </a:rPr>
              <a:t>:</a:t>
            </a:r>
            <a:endParaRPr sz="1200">
              <a:solidFill>
                <a:schemeClr val="accent2"/>
              </a:solidFill>
              <a:latin typeface="Manjari"/>
              <a:ea typeface="Manjari"/>
              <a:cs typeface="Manjari"/>
              <a:sym typeface="Manjari"/>
            </a:endParaRPr>
          </a:p>
          <a:p>
            <a:pPr indent="0" lvl="0" marL="0" rtl="0" algn="l">
              <a:spcBef>
                <a:spcPts val="1200"/>
              </a:spcBef>
              <a:spcAft>
                <a:spcPts val="0"/>
              </a:spcAft>
              <a:buNone/>
            </a:pPr>
            <a:r>
              <a:rPr lang="en" sz="1200">
                <a:solidFill>
                  <a:schemeClr val="accent2"/>
                </a:solidFill>
                <a:latin typeface="Manjari"/>
                <a:ea typeface="Manjari"/>
                <a:cs typeface="Manjari"/>
                <a:sym typeface="Manjari"/>
              </a:rPr>
              <a:t>- Complex control problem with real-world applications</a:t>
            </a:r>
            <a:endParaRPr sz="1200">
              <a:solidFill>
                <a:schemeClr val="accent2"/>
              </a:solidFill>
              <a:latin typeface="Manjari"/>
              <a:ea typeface="Manjari"/>
              <a:cs typeface="Manjari"/>
              <a:sym typeface="Manjari"/>
            </a:endParaRPr>
          </a:p>
          <a:p>
            <a:pPr indent="0" lvl="0" marL="0" rtl="0" algn="l">
              <a:spcBef>
                <a:spcPts val="1200"/>
              </a:spcBef>
              <a:spcAft>
                <a:spcPts val="0"/>
              </a:spcAft>
              <a:buNone/>
            </a:pPr>
            <a:r>
              <a:rPr lang="en" sz="1200">
                <a:solidFill>
                  <a:schemeClr val="accent2"/>
                </a:solidFill>
                <a:latin typeface="Manjari"/>
                <a:ea typeface="Manjari"/>
                <a:cs typeface="Manjari"/>
                <a:sym typeface="Manjari"/>
              </a:rPr>
              <a:t>- Requires precise decision-making in continuous state space</a:t>
            </a:r>
            <a:endParaRPr sz="1200">
              <a:solidFill>
                <a:schemeClr val="accent2"/>
              </a:solidFill>
              <a:latin typeface="Manjari"/>
              <a:ea typeface="Manjari"/>
              <a:cs typeface="Manjari"/>
              <a:sym typeface="Manjari"/>
            </a:endParaRPr>
          </a:p>
          <a:p>
            <a:pPr indent="0" lvl="0" marL="0" rtl="0" algn="l">
              <a:spcBef>
                <a:spcPts val="1200"/>
              </a:spcBef>
              <a:spcAft>
                <a:spcPts val="0"/>
              </a:spcAft>
              <a:buNone/>
            </a:pPr>
            <a:r>
              <a:rPr lang="en" sz="1200">
                <a:solidFill>
                  <a:schemeClr val="accent2"/>
                </a:solidFill>
                <a:latin typeface="Manjari"/>
                <a:ea typeface="Manjari"/>
                <a:cs typeface="Manjari"/>
                <a:sym typeface="Manjari"/>
              </a:rPr>
              <a:t>- Balance between multiple objectives: speed, fuel, positioning</a:t>
            </a:r>
            <a:endParaRPr sz="1200">
              <a:solidFill>
                <a:schemeClr val="accent2"/>
              </a:solidFill>
              <a:latin typeface="Manjari"/>
              <a:ea typeface="Manjari"/>
              <a:cs typeface="Manjari"/>
              <a:sym typeface="Manjari"/>
            </a:endParaRPr>
          </a:p>
          <a:p>
            <a:pPr indent="0" lvl="0" marL="0" rtl="0" algn="l">
              <a:spcBef>
                <a:spcPts val="1200"/>
              </a:spcBef>
              <a:spcAft>
                <a:spcPts val="0"/>
              </a:spcAft>
              <a:buNone/>
            </a:pPr>
            <a:r>
              <a:t/>
            </a:r>
            <a:endParaRPr sz="1200">
              <a:solidFill>
                <a:schemeClr val="accent2"/>
              </a:solidFill>
              <a:latin typeface="Manjari"/>
              <a:ea typeface="Manjari"/>
              <a:cs typeface="Manjari"/>
              <a:sym typeface="Manjari"/>
            </a:endParaRPr>
          </a:p>
          <a:p>
            <a:pPr indent="0" lvl="0" marL="0" rtl="0" algn="l">
              <a:spcBef>
                <a:spcPts val="1200"/>
              </a:spcBef>
              <a:spcAft>
                <a:spcPts val="0"/>
              </a:spcAft>
              <a:buNone/>
            </a:pPr>
            <a:r>
              <a:rPr b="1" lang="en" sz="1200">
                <a:solidFill>
                  <a:schemeClr val="accent2"/>
                </a:solidFill>
                <a:latin typeface="Manjari"/>
                <a:ea typeface="Manjari"/>
                <a:cs typeface="Manjari"/>
                <a:sym typeface="Manjari"/>
              </a:rPr>
              <a:t>Real-world Applications:</a:t>
            </a:r>
            <a:endParaRPr b="1" sz="1200">
              <a:solidFill>
                <a:schemeClr val="accent2"/>
              </a:solidFill>
              <a:latin typeface="Manjari"/>
              <a:ea typeface="Manjari"/>
              <a:cs typeface="Manjari"/>
              <a:sym typeface="Manjari"/>
            </a:endParaRPr>
          </a:p>
          <a:p>
            <a:pPr indent="0" lvl="0" marL="0" rtl="0" algn="l">
              <a:spcBef>
                <a:spcPts val="1200"/>
              </a:spcBef>
              <a:spcAft>
                <a:spcPts val="0"/>
              </a:spcAft>
              <a:buNone/>
            </a:pPr>
            <a:r>
              <a:rPr lang="en" sz="1200">
                <a:solidFill>
                  <a:schemeClr val="accent2"/>
                </a:solidFill>
                <a:latin typeface="Manjari"/>
                <a:ea typeface="Manjari"/>
                <a:cs typeface="Manjari"/>
                <a:sym typeface="Manjari"/>
              </a:rPr>
              <a:t>- Spacecraft landing systems</a:t>
            </a:r>
            <a:endParaRPr sz="1200">
              <a:solidFill>
                <a:schemeClr val="accent2"/>
              </a:solidFill>
              <a:latin typeface="Manjari"/>
              <a:ea typeface="Manjari"/>
              <a:cs typeface="Manjari"/>
              <a:sym typeface="Manjari"/>
            </a:endParaRPr>
          </a:p>
          <a:p>
            <a:pPr indent="0" lvl="0" marL="0" rtl="0" algn="l">
              <a:spcBef>
                <a:spcPts val="1200"/>
              </a:spcBef>
              <a:spcAft>
                <a:spcPts val="0"/>
              </a:spcAft>
              <a:buNone/>
            </a:pPr>
            <a:r>
              <a:rPr lang="en" sz="1200">
                <a:solidFill>
                  <a:schemeClr val="accent2"/>
                </a:solidFill>
                <a:latin typeface="Manjari"/>
                <a:ea typeface="Manjari"/>
                <a:cs typeface="Manjari"/>
                <a:sym typeface="Manjari"/>
              </a:rPr>
              <a:t>- Drone navigation and control</a:t>
            </a:r>
            <a:endParaRPr sz="1200">
              <a:solidFill>
                <a:schemeClr val="accent2"/>
              </a:solidFill>
              <a:latin typeface="Manjari"/>
              <a:ea typeface="Manjari"/>
              <a:cs typeface="Manjari"/>
              <a:sym typeface="Manjari"/>
            </a:endParaRPr>
          </a:p>
          <a:p>
            <a:pPr indent="0" lvl="0" marL="0" rtl="0" algn="l">
              <a:spcBef>
                <a:spcPts val="1200"/>
              </a:spcBef>
              <a:spcAft>
                <a:spcPts val="0"/>
              </a:spcAft>
              <a:buNone/>
            </a:pPr>
            <a:r>
              <a:rPr lang="en" sz="1200">
                <a:solidFill>
                  <a:schemeClr val="accent2"/>
                </a:solidFill>
                <a:latin typeface="Manjari"/>
                <a:ea typeface="Manjari"/>
                <a:cs typeface="Manjari"/>
                <a:sym typeface="Manjari"/>
              </a:rPr>
              <a:t>- Robotics and autonomous systems</a:t>
            </a:r>
            <a:endParaRPr sz="1200">
              <a:solidFill>
                <a:schemeClr val="accent2"/>
              </a:solidFill>
              <a:latin typeface="Manjari"/>
              <a:ea typeface="Manjari"/>
              <a:cs typeface="Manjari"/>
              <a:sym typeface="Manjari"/>
            </a:endParaRPr>
          </a:p>
          <a:p>
            <a:pPr indent="0" lvl="0" marL="0" rtl="0" algn="l">
              <a:spcBef>
                <a:spcPts val="1200"/>
              </a:spcBef>
              <a:spcAft>
                <a:spcPts val="1200"/>
              </a:spcAft>
              <a:buNone/>
            </a:pPr>
            <a:r>
              <a:rPr lang="en" sz="1200">
                <a:solidFill>
                  <a:schemeClr val="accent2"/>
                </a:solidFill>
                <a:latin typeface="Manjari"/>
                <a:ea typeface="Manjari"/>
                <a:cs typeface="Manjari"/>
                <a:sym typeface="Manjari"/>
              </a:rPr>
              <a:t>- Vertical takeoff and landing (VTOL) vehicles</a:t>
            </a:r>
            <a:endParaRPr/>
          </a:p>
        </p:txBody>
      </p:sp>
      <p:pic>
        <p:nvPicPr>
          <p:cNvPr id="2023" name="Google Shape;2023;p88"/>
          <p:cNvPicPr preferRelativeResize="0"/>
          <p:nvPr/>
        </p:nvPicPr>
        <p:blipFill rotWithShape="1">
          <a:blip r:embed="rId3">
            <a:alphaModFix/>
          </a:blip>
          <a:srcRect b="20103" l="8571" r="15905" t="5822"/>
          <a:stretch/>
        </p:blipFill>
        <p:spPr>
          <a:xfrm>
            <a:off x="6631775" y="191377"/>
            <a:ext cx="2328825" cy="180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20"/>
                                        </p:tgtEl>
                                        <p:attrNameLst>
                                          <p:attrName>style.visibility</p:attrName>
                                        </p:attrNameLst>
                                      </p:cBhvr>
                                      <p:to>
                                        <p:strVal val="visible"/>
                                      </p:to>
                                    </p:set>
                                    <p:animEffect filter="fade" transition="in">
                                      <p:cBhvr>
                                        <p:cTn dur="1000"/>
                                        <p:tgtEl>
                                          <p:spTgt spid="20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27" name="Shape 2027"/>
        <p:cNvGrpSpPr/>
        <p:nvPr/>
      </p:nvGrpSpPr>
      <p:grpSpPr>
        <a:xfrm>
          <a:off x="0" y="0"/>
          <a:ext cx="0" cy="0"/>
          <a:chOff x="0" y="0"/>
          <a:chExt cx="0" cy="0"/>
        </a:xfrm>
      </p:grpSpPr>
      <p:sp>
        <p:nvSpPr>
          <p:cNvPr id="2028" name="Google Shape;2028;p89"/>
          <p:cNvSpPr txBox="1"/>
          <p:nvPr>
            <p:ph type="title"/>
          </p:nvPr>
        </p:nvSpPr>
        <p:spPr>
          <a:xfrm>
            <a:off x="713250" y="473475"/>
            <a:ext cx="7717500" cy="541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lang="en"/>
              <a:t>State Space</a:t>
            </a:r>
            <a:endParaRPr/>
          </a:p>
        </p:txBody>
      </p:sp>
      <p:sp>
        <p:nvSpPr>
          <p:cNvPr id="2029" name="Google Shape;2029;p89"/>
          <p:cNvSpPr txBox="1"/>
          <p:nvPr>
            <p:ph idx="1" type="subTitle"/>
          </p:nvPr>
        </p:nvSpPr>
        <p:spPr>
          <a:xfrm>
            <a:off x="713250" y="1105600"/>
            <a:ext cx="7152900" cy="358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The environment's state is represented by an 8-dimensional vector encompassing:</a:t>
            </a:r>
            <a:endParaRPr sz="1200"/>
          </a:p>
          <a:p>
            <a:pPr indent="-304800" lvl="0" marL="457200" rtl="0" algn="l">
              <a:lnSpc>
                <a:spcPct val="115000"/>
              </a:lnSpc>
              <a:spcBef>
                <a:spcPts val="1200"/>
              </a:spcBef>
              <a:spcAft>
                <a:spcPts val="0"/>
              </a:spcAft>
              <a:buClr>
                <a:schemeClr val="accent2"/>
              </a:buClr>
              <a:buSzPts val="1200"/>
              <a:buFont typeface="Manjari"/>
              <a:buAutoNum type="arabicPeriod"/>
            </a:pPr>
            <a:r>
              <a:rPr b="1" lang="en" sz="1200"/>
              <a:t>Position:</a:t>
            </a:r>
            <a:endParaRPr b="1" sz="1200"/>
          </a:p>
          <a:p>
            <a:pPr indent="-304800" lvl="1" marL="914400" rtl="0" algn="l">
              <a:lnSpc>
                <a:spcPct val="115000"/>
              </a:lnSpc>
              <a:spcBef>
                <a:spcPts val="0"/>
              </a:spcBef>
              <a:spcAft>
                <a:spcPts val="0"/>
              </a:spcAft>
              <a:buClr>
                <a:schemeClr val="accent2"/>
              </a:buClr>
              <a:buSzPts val="1200"/>
              <a:buFont typeface="Arial"/>
              <a:buChar char="○"/>
            </a:pPr>
            <a:r>
              <a:rPr lang="en" sz="1200"/>
              <a:t>x: Horizontal coordinate.</a:t>
            </a:r>
            <a:endParaRPr sz="1200"/>
          </a:p>
          <a:p>
            <a:pPr indent="-304800" lvl="1" marL="914400" rtl="0" algn="l">
              <a:lnSpc>
                <a:spcPct val="115000"/>
              </a:lnSpc>
              <a:spcBef>
                <a:spcPts val="0"/>
              </a:spcBef>
              <a:spcAft>
                <a:spcPts val="0"/>
              </a:spcAft>
              <a:buClr>
                <a:schemeClr val="accent2"/>
              </a:buClr>
              <a:buSzPts val="1200"/>
              <a:buFont typeface="Arial"/>
              <a:buChar char="○"/>
            </a:pPr>
            <a:r>
              <a:rPr lang="en" sz="1200"/>
              <a:t>y: Vertical coordinate.</a:t>
            </a:r>
            <a:endParaRPr sz="1200"/>
          </a:p>
          <a:p>
            <a:pPr indent="-304800" lvl="0" marL="457200" rtl="0" algn="l">
              <a:lnSpc>
                <a:spcPct val="115000"/>
              </a:lnSpc>
              <a:spcBef>
                <a:spcPts val="0"/>
              </a:spcBef>
              <a:spcAft>
                <a:spcPts val="0"/>
              </a:spcAft>
              <a:buClr>
                <a:schemeClr val="accent2"/>
              </a:buClr>
              <a:buSzPts val="1200"/>
              <a:buFont typeface="Manjari"/>
              <a:buAutoNum type="arabicPeriod"/>
            </a:pPr>
            <a:r>
              <a:rPr b="1" lang="en" sz="1200"/>
              <a:t>Velocity:</a:t>
            </a:r>
            <a:endParaRPr b="1" sz="1200"/>
          </a:p>
          <a:p>
            <a:pPr indent="-304800" lvl="1" marL="914400" rtl="0" algn="l">
              <a:lnSpc>
                <a:spcPct val="115000"/>
              </a:lnSpc>
              <a:spcBef>
                <a:spcPts val="0"/>
              </a:spcBef>
              <a:spcAft>
                <a:spcPts val="0"/>
              </a:spcAft>
              <a:buClr>
                <a:schemeClr val="accent2"/>
              </a:buClr>
              <a:buSzPts val="1200"/>
              <a:buFont typeface="Arial"/>
              <a:buChar char="○"/>
            </a:pPr>
            <a:r>
              <a:rPr lang="en" sz="1200"/>
              <a:t>x_dot: Horizontal velocity.</a:t>
            </a:r>
            <a:endParaRPr sz="1200"/>
          </a:p>
          <a:p>
            <a:pPr indent="-304800" lvl="1" marL="914400" rtl="0" algn="l">
              <a:lnSpc>
                <a:spcPct val="115000"/>
              </a:lnSpc>
              <a:spcBef>
                <a:spcPts val="0"/>
              </a:spcBef>
              <a:spcAft>
                <a:spcPts val="0"/>
              </a:spcAft>
              <a:buClr>
                <a:schemeClr val="accent2"/>
              </a:buClr>
              <a:buSzPts val="1200"/>
              <a:buFont typeface="Arial"/>
              <a:buChar char="○"/>
            </a:pPr>
            <a:r>
              <a:rPr lang="en" sz="1200"/>
              <a:t>y_dot: Vertical velocity.</a:t>
            </a:r>
            <a:endParaRPr sz="1200"/>
          </a:p>
          <a:p>
            <a:pPr indent="-304800" lvl="0" marL="457200" rtl="0" algn="l">
              <a:lnSpc>
                <a:spcPct val="115000"/>
              </a:lnSpc>
              <a:spcBef>
                <a:spcPts val="0"/>
              </a:spcBef>
              <a:spcAft>
                <a:spcPts val="0"/>
              </a:spcAft>
              <a:buClr>
                <a:schemeClr val="accent2"/>
              </a:buClr>
              <a:buSzPts val="1200"/>
              <a:buFont typeface="Manjari"/>
              <a:buAutoNum type="arabicPeriod"/>
            </a:pPr>
            <a:r>
              <a:rPr b="1" lang="en" sz="1200"/>
              <a:t>Orientation:</a:t>
            </a:r>
            <a:endParaRPr b="1" sz="1200"/>
          </a:p>
          <a:p>
            <a:pPr indent="-304800" lvl="1" marL="914400" rtl="0" algn="l">
              <a:lnSpc>
                <a:spcPct val="115000"/>
              </a:lnSpc>
              <a:spcBef>
                <a:spcPts val="0"/>
              </a:spcBef>
              <a:spcAft>
                <a:spcPts val="0"/>
              </a:spcAft>
              <a:buClr>
                <a:schemeClr val="accent2"/>
              </a:buClr>
              <a:buSzPts val="1200"/>
              <a:buFont typeface="Arial"/>
              <a:buChar char="○"/>
            </a:pPr>
            <a:r>
              <a:rPr lang="en" sz="1200"/>
              <a:t>theta: Angle of the lander's orientation.</a:t>
            </a:r>
            <a:endParaRPr sz="1200"/>
          </a:p>
          <a:p>
            <a:pPr indent="-304800" lvl="0" marL="457200" rtl="0" algn="l">
              <a:lnSpc>
                <a:spcPct val="115000"/>
              </a:lnSpc>
              <a:spcBef>
                <a:spcPts val="0"/>
              </a:spcBef>
              <a:spcAft>
                <a:spcPts val="0"/>
              </a:spcAft>
              <a:buClr>
                <a:schemeClr val="accent2"/>
              </a:buClr>
              <a:buSzPts val="1200"/>
              <a:buFont typeface="Manjari"/>
              <a:buAutoNum type="arabicPeriod"/>
            </a:pPr>
            <a:r>
              <a:rPr b="1" lang="en" sz="1200"/>
              <a:t>Angular Velocity:</a:t>
            </a:r>
            <a:endParaRPr b="1" sz="1200"/>
          </a:p>
          <a:p>
            <a:pPr indent="-304800" lvl="1" marL="914400" rtl="0" algn="l">
              <a:lnSpc>
                <a:spcPct val="115000"/>
              </a:lnSpc>
              <a:spcBef>
                <a:spcPts val="0"/>
              </a:spcBef>
              <a:spcAft>
                <a:spcPts val="0"/>
              </a:spcAft>
              <a:buClr>
                <a:schemeClr val="accent2"/>
              </a:buClr>
              <a:buSzPts val="1200"/>
              <a:buFont typeface="Arial"/>
              <a:buChar char="○"/>
            </a:pPr>
            <a:r>
              <a:rPr lang="en" sz="1200"/>
              <a:t>theta_dot: Rate of change of the lander's angle.</a:t>
            </a:r>
            <a:endParaRPr sz="1200"/>
          </a:p>
          <a:p>
            <a:pPr indent="-304800" lvl="0" marL="457200" rtl="0" algn="l">
              <a:lnSpc>
                <a:spcPct val="115000"/>
              </a:lnSpc>
              <a:spcBef>
                <a:spcPts val="0"/>
              </a:spcBef>
              <a:spcAft>
                <a:spcPts val="0"/>
              </a:spcAft>
              <a:buClr>
                <a:schemeClr val="accent2"/>
              </a:buClr>
              <a:buSzPts val="1200"/>
              <a:buFont typeface="Manjari"/>
              <a:buAutoNum type="arabicPeriod"/>
            </a:pPr>
            <a:r>
              <a:rPr b="1" lang="en" sz="1200"/>
              <a:t>Leg Contact Indicators:</a:t>
            </a:r>
            <a:endParaRPr b="1" sz="1200"/>
          </a:p>
          <a:p>
            <a:pPr indent="-304800" lvl="1" marL="914400" rtl="0" algn="l">
              <a:lnSpc>
                <a:spcPct val="115000"/>
              </a:lnSpc>
              <a:spcBef>
                <a:spcPts val="0"/>
              </a:spcBef>
              <a:spcAft>
                <a:spcPts val="0"/>
              </a:spcAft>
              <a:buClr>
                <a:schemeClr val="accent2"/>
              </a:buClr>
              <a:buSzPts val="1200"/>
              <a:buFont typeface="Arial"/>
              <a:buChar char="○"/>
            </a:pPr>
            <a:r>
              <a:rPr lang="en" sz="1200"/>
              <a:t>leg_contact_left: Boolean indicating if the left leg is in contact with the ground.</a:t>
            </a:r>
            <a:endParaRPr sz="1200"/>
          </a:p>
          <a:p>
            <a:pPr indent="-304800" lvl="1" marL="914400" rtl="0" algn="l">
              <a:lnSpc>
                <a:spcPct val="115000"/>
              </a:lnSpc>
              <a:spcBef>
                <a:spcPts val="0"/>
              </a:spcBef>
              <a:spcAft>
                <a:spcPts val="0"/>
              </a:spcAft>
              <a:buClr>
                <a:schemeClr val="accent2"/>
              </a:buClr>
              <a:buSzPts val="1200"/>
              <a:buFont typeface="Arial"/>
              <a:buChar char="○"/>
            </a:pPr>
            <a:r>
              <a:rPr lang="en" sz="1200"/>
              <a:t>leg_contact_right: Boolean indicating if the right leg is in contact with the ground.</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28"/>
                                        </p:tgtEl>
                                        <p:attrNameLst>
                                          <p:attrName>style.visibility</p:attrName>
                                        </p:attrNameLst>
                                      </p:cBhvr>
                                      <p:to>
                                        <p:strVal val="visible"/>
                                      </p:to>
                                    </p:set>
                                    <p:animEffect filter="fade" transition="in">
                                      <p:cBhvr>
                                        <p:cTn dur="1000"/>
                                        <p:tgtEl>
                                          <p:spTgt spid="20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3" name="Shape 2033"/>
        <p:cNvGrpSpPr/>
        <p:nvPr/>
      </p:nvGrpSpPr>
      <p:grpSpPr>
        <a:xfrm>
          <a:off x="0" y="0"/>
          <a:ext cx="0" cy="0"/>
          <a:chOff x="0" y="0"/>
          <a:chExt cx="0" cy="0"/>
        </a:xfrm>
      </p:grpSpPr>
      <p:sp>
        <p:nvSpPr>
          <p:cNvPr id="2034" name="Google Shape;2034;p90"/>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lang="en"/>
              <a:t>Action Space</a:t>
            </a:r>
            <a:endParaRPr/>
          </a:p>
        </p:txBody>
      </p:sp>
      <p:sp>
        <p:nvSpPr>
          <p:cNvPr id="2035" name="Google Shape;2035;p90"/>
          <p:cNvSpPr txBox="1"/>
          <p:nvPr>
            <p:ph idx="1" type="subTitle"/>
          </p:nvPr>
        </p:nvSpPr>
        <p:spPr>
          <a:xfrm>
            <a:off x="713250" y="1123450"/>
            <a:ext cx="7717500" cy="3442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The environment offers a discrete action space with four possible actions:</a:t>
            </a:r>
            <a:endParaRPr sz="1200"/>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0"/>
              </a:spcAft>
              <a:buNone/>
            </a:pPr>
            <a:r>
              <a:rPr b="1" lang="en" sz="1200"/>
              <a:t>Do Nothing:</a:t>
            </a:r>
            <a:r>
              <a:rPr lang="en" sz="1200"/>
              <a:t> No engine activation.</a:t>
            </a:r>
            <a:endParaRPr sz="1200"/>
          </a:p>
          <a:p>
            <a:pPr indent="0" lvl="0" marL="0" rtl="0" algn="l">
              <a:lnSpc>
                <a:spcPct val="115000"/>
              </a:lnSpc>
              <a:spcBef>
                <a:spcPts val="1200"/>
              </a:spcBef>
              <a:spcAft>
                <a:spcPts val="0"/>
              </a:spcAft>
              <a:buNone/>
            </a:pPr>
            <a:r>
              <a:rPr b="1" lang="en" sz="1200"/>
              <a:t>Fire Left Orientation Engine:</a:t>
            </a:r>
            <a:r>
              <a:rPr lang="en" sz="1200"/>
              <a:t> Applies torque to rotate the lander clockwise.</a:t>
            </a:r>
            <a:endParaRPr sz="1200"/>
          </a:p>
          <a:p>
            <a:pPr indent="0" lvl="0" marL="0" rtl="0" algn="l">
              <a:lnSpc>
                <a:spcPct val="115000"/>
              </a:lnSpc>
              <a:spcBef>
                <a:spcPts val="1200"/>
              </a:spcBef>
              <a:spcAft>
                <a:spcPts val="0"/>
              </a:spcAft>
              <a:buNone/>
            </a:pPr>
            <a:r>
              <a:rPr b="1" lang="en" sz="1200"/>
              <a:t>Fire Main Engine:</a:t>
            </a:r>
            <a:r>
              <a:rPr lang="en" sz="1200"/>
              <a:t> Provides an upward thrust to counteract gravity.</a:t>
            </a:r>
            <a:endParaRPr sz="1200"/>
          </a:p>
          <a:p>
            <a:pPr indent="0" lvl="0" marL="0" rtl="0" algn="l">
              <a:lnSpc>
                <a:spcPct val="115000"/>
              </a:lnSpc>
              <a:spcBef>
                <a:spcPts val="1200"/>
              </a:spcBef>
              <a:spcAft>
                <a:spcPts val="1200"/>
              </a:spcAft>
              <a:buNone/>
            </a:pPr>
            <a:r>
              <a:rPr b="1" lang="en" sz="1200"/>
              <a:t>Fire Right Orientation Engine:</a:t>
            </a:r>
            <a:r>
              <a:rPr lang="en" sz="1200"/>
              <a:t> Applies torque to rotate the lander counterclockwise</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39" name="Shape 2039"/>
        <p:cNvGrpSpPr/>
        <p:nvPr/>
      </p:nvGrpSpPr>
      <p:grpSpPr>
        <a:xfrm>
          <a:off x="0" y="0"/>
          <a:ext cx="0" cy="0"/>
          <a:chOff x="0" y="0"/>
          <a:chExt cx="0" cy="0"/>
        </a:xfrm>
      </p:grpSpPr>
      <p:sp>
        <p:nvSpPr>
          <p:cNvPr id="2040" name="Google Shape;2040;p91"/>
          <p:cNvSpPr txBox="1"/>
          <p:nvPr>
            <p:ph type="title"/>
          </p:nvPr>
        </p:nvSpPr>
        <p:spPr>
          <a:xfrm>
            <a:off x="786825" y="560425"/>
            <a:ext cx="7282200" cy="54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Reward Structure</a:t>
            </a:r>
            <a:endParaRPr/>
          </a:p>
        </p:txBody>
      </p:sp>
      <p:sp>
        <p:nvSpPr>
          <p:cNvPr id="2041" name="Google Shape;2041;p91"/>
          <p:cNvSpPr txBox="1"/>
          <p:nvPr>
            <p:ph idx="1" type="subTitle"/>
          </p:nvPr>
        </p:nvSpPr>
        <p:spPr>
          <a:xfrm>
            <a:off x="1196850" y="1101925"/>
            <a:ext cx="6750300" cy="3581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accent2"/>
              </a:buClr>
              <a:buSzPts val="1200"/>
              <a:buChar char="●"/>
            </a:pPr>
            <a:r>
              <a:rPr b="1" lang="en" sz="1200"/>
              <a:t>Proximity to Landing Pad:</a:t>
            </a:r>
            <a:endParaRPr b="1" sz="1200"/>
          </a:p>
          <a:p>
            <a:pPr indent="-304800" lvl="1" marL="914400" rtl="0" algn="l">
              <a:lnSpc>
                <a:spcPct val="115000"/>
              </a:lnSpc>
              <a:spcBef>
                <a:spcPts val="0"/>
              </a:spcBef>
              <a:spcAft>
                <a:spcPts val="0"/>
              </a:spcAft>
              <a:buClr>
                <a:schemeClr val="accent2"/>
              </a:buClr>
              <a:buSzPts val="1200"/>
              <a:buChar char="○"/>
            </a:pPr>
            <a:r>
              <a:rPr lang="en" sz="1200"/>
              <a:t>Rewards increase as the lander approaches the landing pad and decrease as it moves away.</a:t>
            </a:r>
            <a:endParaRPr sz="1200"/>
          </a:p>
          <a:p>
            <a:pPr indent="-304800" lvl="0" marL="457200" rtl="0" algn="l">
              <a:lnSpc>
                <a:spcPct val="115000"/>
              </a:lnSpc>
              <a:spcBef>
                <a:spcPts val="0"/>
              </a:spcBef>
              <a:spcAft>
                <a:spcPts val="0"/>
              </a:spcAft>
              <a:buClr>
                <a:schemeClr val="accent2"/>
              </a:buClr>
              <a:buSzPts val="1200"/>
              <a:buChar char="●"/>
            </a:pPr>
            <a:r>
              <a:rPr b="1" lang="en" sz="1200"/>
              <a:t>Velocity Control:</a:t>
            </a:r>
            <a:endParaRPr b="1" sz="1200"/>
          </a:p>
          <a:p>
            <a:pPr indent="-304800" lvl="1" marL="914400" rtl="0" algn="l">
              <a:lnSpc>
                <a:spcPct val="115000"/>
              </a:lnSpc>
              <a:spcBef>
                <a:spcPts val="0"/>
              </a:spcBef>
              <a:spcAft>
                <a:spcPts val="0"/>
              </a:spcAft>
              <a:buClr>
                <a:schemeClr val="accent2"/>
              </a:buClr>
              <a:buSzPts val="1200"/>
              <a:buChar char="○"/>
            </a:pPr>
            <a:r>
              <a:rPr lang="en" sz="1200"/>
              <a:t>Lower velocities yield higher rewards, encouraging gentle landings.</a:t>
            </a:r>
            <a:endParaRPr sz="1200"/>
          </a:p>
          <a:p>
            <a:pPr indent="-304800" lvl="0" marL="457200" rtl="0" algn="l">
              <a:lnSpc>
                <a:spcPct val="115000"/>
              </a:lnSpc>
              <a:spcBef>
                <a:spcPts val="0"/>
              </a:spcBef>
              <a:spcAft>
                <a:spcPts val="0"/>
              </a:spcAft>
              <a:buClr>
                <a:schemeClr val="accent2"/>
              </a:buClr>
              <a:buSzPts val="1200"/>
              <a:buChar char="●"/>
            </a:pPr>
            <a:r>
              <a:rPr b="1" lang="en" sz="1200"/>
              <a:t>Orientation Stability:</a:t>
            </a:r>
            <a:endParaRPr b="1" sz="1200"/>
          </a:p>
          <a:p>
            <a:pPr indent="-304800" lvl="1" marL="914400" rtl="0" algn="l">
              <a:lnSpc>
                <a:spcPct val="115000"/>
              </a:lnSpc>
              <a:spcBef>
                <a:spcPts val="0"/>
              </a:spcBef>
              <a:spcAft>
                <a:spcPts val="0"/>
              </a:spcAft>
              <a:buClr>
                <a:schemeClr val="accent2"/>
              </a:buClr>
              <a:buSzPts val="1200"/>
              <a:buChar char="○"/>
            </a:pPr>
            <a:r>
              <a:rPr lang="en" sz="1200"/>
              <a:t>Maintaining a horizontal orientation is rewarded, while tilting incurs penalties.</a:t>
            </a:r>
            <a:endParaRPr sz="1200"/>
          </a:p>
          <a:p>
            <a:pPr indent="-304800" lvl="0" marL="457200" rtl="0" algn="l">
              <a:lnSpc>
                <a:spcPct val="115000"/>
              </a:lnSpc>
              <a:spcBef>
                <a:spcPts val="0"/>
              </a:spcBef>
              <a:spcAft>
                <a:spcPts val="0"/>
              </a:spcAft>
              <a:buClr>
                <a:schemeClr val="accent2"/>
              </a:buClr>
              <a:buSzPts val="1200"/>
              <a:buChar char="●"/>
            </a:pPr>
            <a:r>
              <a:rPr b="1" lang="en" sz="1200"/>
              <a:t>Leg Contact:</a:t>
            </a:r>
            <a:endParaRPr b="1" sz="1200"/>
          </a:p>
          <a:p>
            <a:pPr indent="-304800" lvl="1" marL="914400" rtl="0" algn="l">
              <a:lnSpc>
                <a:spcPct val="115000"/>
              </a:lnSpc>
              <a:spcBef>
                <a:spcPts val="0"/>
              </a:spcBef>
              <a:spcAft>
                <a:spcPts val="0"/>
              </a:spcAft>
              <a:buClr>
                <a:schemeClr val="accent2"/>
              </a:buClr>
              <a:buSzPts val="1200"/>
              <a:buChar char="○"/>
            </a:pPr>
            <a:r>
              <a:rPr lang="en" sz="1200"/>
              <a:t>Each leg touching the ground adds +10 points.</a:t>
            </a:r>
            <a:endParaRPr sz="1200"/>
          </a:p>
          <a:p>
            <a:pPr indent="-304800" lvl="0" marL="457200" rtl="0" algn="l">
              <a:lnSpc>
                <a:spcPct val="115000"/>
              </a:lnSpc>
              <a:spcBef>
                <a:spcPts val="0"/>
              </a:spcBef>
              <a:spcAft>
                <a:spcPts val="0"/>
              </a:spcAft>
              <a:buClr>
                <a:schemeClr val="accent2"/>
              </a:buClr>
              <a:buSzPts val="1200"/>
              <a:buChar char="●"/>
            </a:pPr>
            <a:r>
              <a:rPr b="1" lang="en" sz="1200"/>
              <a:t>Fuel Consumption:</a:t>
            </a:r>
            <a:endParaRPr b="1" sz="1200"/>
          </a:p>
          <a:p>
            <a:pPr indent="-304800" lvl="1" marL="914400" rtl="0" algn="l">
              <a:lnSpc>
                <a:spcPct val="115000"/>
              </a:lnSpc>
              <a:spcBef>
                <a:spcPts val="0"/>
              </a:spcBef>
              <a:spcAft>
                <a:spcPts val="0"/>
              </a:spcAft>
              <a:buClr>
                <a:schemeClr val="accent2"/>
              </a:buClr>
              <a:buSzPts val="1200"/>
              <a:buChar char="○"/>
            </a:pPr>
            <a:r>
              <a:rPr lang="en" sz="1200"/>
              <a:t>Main engine usage costs -0.3 points per frame.</a:t>
            </a:r>
            <a:endParaRPr sz="1200"/>
          </a:p>
          <a:p>
            <a:pPr indent="-304800" lvl="1" marL="914400" rtl="0" algn="l">
              <a:lnSpc>
                <a:spcPct val="115000"/>
              </a:lnSpc>
              <a:spcBef>
                <a:spcPts val="0"/>
              </a:spcBef>
              <a:spcAft>
                <a:spcPts val="0"/>
              </a:spcAft>
              <a:buClr>
                <a:schemeClr val="accent2"/>
              </a:buClr>
              <a:buSzPts val="1200"/>
              <a:buChar char="○"/>
            </a:pPr>
            <a:r>
              <a:rPr lang="en" sz="1200"/>
              <a:t>Side engine usage costs -0.03 points per frame.</a:t>
            </a:r>
            <a:endParaRPr sz="1200"/>
          </a:p>
          <a:p>
            <a:pPr indent="0" lvl="0" marL="0" rtl="0" algn="l">
              <a:lnSpc>
                <a:spcPct val="115000"/>
              </a:lnSpc>
              <a:spcBef>
                <a:spcPts val="1200"/>
              </a:spcBef>
              <a:spcAft>
                <a:spcPts val="0"/>
              </a:spcAft>
              <a:buNone/>
            </a:pPr>
            <a:r>
              <a:rPr b="1" lang="en" sz="1200"/>
              <a:t>Episode Outcomes:</a:t>
            </a:r>
            <a:endParaRPr b="1" sz="1200"/>
          </a:p>
          <a:p>
            <a:pPr indent="-304800" lvl="0" marL="457200" rtl="0" algn="l">
              <a:lnSpc>
                <a:spcPct val="115000"/>
              </a:lnSpc>
              <a:spcBef>
                <a:spcPts val="1200"/>
              </a:spcBef>
              <a:spcAft>
                <a:spcPts val="0"/>
              </a:spcAft>
              <a:buClr>
                <a:schemeClr val="accent2"/>
              </a:buClr>
              <a:buSzPts val="1200"/>
              <a:buFont typeface="Arial"/>
              <a:buChar char="●"/>
            </a:pPr>
            <a:r>
              <a:rPr b="1" lang="en" sz="1200"/>
              <a:t>Safe Landing:</a:t>
            </a:r>
            <a:r>
              <a:rPr lang="en" sz="1200"/>
              <a:t> +100 points.</a:t>
            </a:r>
            <a:endParaRPr sz="1200"/>
          </a:p>
          <a:p>
            <a:pPr indent="-304800" lvl="0" marL="457200" rtl="0" algn="l">
              <a:lnSpc>
                <a:spcPct val="115000"/>
              </a:lnSpc>
              <a:spcBef>
                <a:spcPts val="0"/>
              </a:spcBef>
              <a:spcAft>
                <a:spcPts val="0"/>
              </a:spcAft>
              <a:buClr>
                <a:schemeClr val="accent2"/>
              </a:buClr>
              <a:buSzPts val="1200"/>
              <a:buFont typeface="Arial"/>
              <a:buChar char="●"/>
            </a:pPr>
            <a:r>
              <a:rPr b="1" lang="en" sz="1200"/>
              <a:t>Crash:</a:t>
            </a:r>
            <a:r>
              <a:rPr lang="en" sz="1200"/>
              <a:t> -100 points.</a:t>
            </a:r>
            <a:endParaRPr sz="1200"/>
          </a:p>
          <a:p>
            <a:pPr indent="0" lvl="0" marL="0" rtl="0" algn="l">
              <a:lnSpc>
                <a:spcPct val="115000"/>
              </a:lnSpc>
              <a:spcBef>
                <a:spcPts val="1200"/>
              </a:spcBef>
              <a:spcAft>
                <a:spcPts val="1200"/>
              </a:spcAft>
              <a:buNone/>
            </a:pPr>
            <a:r>
              <a:rPr lang="en" sz="1200"/>
              <a:t>An episode is considered solved with a score of 200 points or more.</a:t>
            </a:r>
            <a:endParaRPr b="1"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40"/>
                                        </p:tgtEl>
                                        <p:attrNameLst>
                                          <p:attrName>style.visibility</p:attrName>
                                        </p:attrNameLst>
                                      </p:cBhvr>
                                      <p:to>
                                        <p:strVal val="visible"/>
                                      </p:to>
                                    </p:set>
                                    <p:animEffect filter="fade" transition="in">
                                      <p:cBhvr>
                                        <p:cTn dur="1000"/>
                                        <p:tgtEl>
                                          <p:spTgt spid="20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5" name="Shape 2045"/>
        <p:cNvGrpSpPr/>
        <p:nvPr/>
      </p:nvGrpSpPr>
      <p:grpSpPr>
        <a:xfrm>
          <a:off x="0" y="0"/>
          <a:ext cx="0" cy="0"/>
          <a:chOff x="0" y="0"/>
          <a:chExt cx="0" cy="0"/>
        </a:xfrm>
      </p:grpSpPr>
      <p:sp>
        <p:nvSpPr>
          <p:cNvPr id="2046" name="Google Shape;2046;p92"/>
          <p:cNvSpPr txBox="1"/>
          <p:nvPr>
            <p:ph idx="4294967295" type="subTitle"/>
          </p:nvPr>
        </p:nvSpPr>
        <p:spPr>
          <a:xfrm>
            <a:off x="264500" y="314950"/>
            <a:ext cx="7234800" cy="8856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sz="1200"/>
              <a:t>DQN algorithm demonstrates the capability to learn an effective policy for Lunar Lander, with a clear improvement in rewards over time. However, persistent instability and variability in rewards, along with occasional crashes, point to areas for further refinement,</a:t>
            </a:r>
            <a:endParaRPr sz="1200"/>
          </a:p>
          <a:p>
            <a:pPr indent="0" lvl="0" marL="457200" rtl="0" algn="l">
              <a:lnSpc>
                <a:spcPct val="200000"/>
              </a:lnSpc>
              <a:spcBef>
                <a:spcPts val="1200"/>
              </a:spcBef>
              <a:spcAft>
                <a:spcPts val="1200"/>
              </a:spcAft>
              <a:buNone/>
            </a:pPr>
            <a:r>
              <a:t/>
            </a:r>
            <a:endParaRPr sz="1200">
              <a:latin typeface="Hammersmith One"/>
              <a:ea typeface="Hammersmith One"/>
              <a:cs typeface="Hammersmith One"/>
              <a:sym typeface="Hammersmith One"/>
            </a:endParaRPr>
          </a:p>
        </p:txBody>
      </p:sp>
      <p:pic>
        <p:nvPicPr>
          <p:cNvPr id="2047" name="Google Shape;2047;p92"/>
          <p:cNvPicPr preferRelativeResize="0"/>
          <p:nvPr/>
        </p:nvPicPr>
        <p:blipFill>
          <a:blip r:embed="rId3">
            <a:alphaModFix/>
          </a:blip>
          <a:stretch>
            <a:fillRect/>
          </a:stretch>
        </p:blipFill>
        <p:spPr>
          <a:xfrm>
            <a:off x="1968725" y="1241625"/>
            <a:ext cx="4996677" cy="358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51" name="Shape 2051"/>
        <p:cNvGrpSpPr/>
        <p:nvPr/>
      </p:nvGrpSpPr>
      <p:grpSpPr>
        <a:xfrm>
          <a:off x="0" y="0"/>
          <a:ext cx="0" cy="0"/>
          <a:chOff x="0" y="0"/>
          <a:chExt cx="0" cy="0"/>
        </a:xfrm>
      </p:grpSpPr>
      <p:sp>
        <p:nvSpPr>
          <p:cNvPr id="2052" name="Google Shape;2052;p93"/>
          <p:cNvSpPr/>
          <p:nvPr/>
        </p:nvSpPr>
        <p:spPr>
          <a:xfrm>
            <a:off x="812919" y="2519656"/>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93"/>
          <p:cNvSpPr txBox="1"/>
          <p:nvPr/>
        </p:nvSpPr>
        <p:spPr>
          <a:xfrm>
            <a:off x="1263325" y="477975"/>
            <a:ext cx="6294300" cy="8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400"/>
              <a:buFont typeface="Arial"/>
              <a:buNone/>
            </a:pPr>
            <a:r>
              <a:rPr lang="en" sz="1200">
                <a:solidFill>
                  <a:schemeClr val="accent2"/>
                </a:solidFill>
                <a:latin typeface="Manjari"/>
                <a:ea typeface="Manjari"/>
                <a:cs typeface="Manjari"/>
                <a:sym typeface="Manjari"/>
              </a:rPr>
              <a:t>Our findings indicate that while Double DQN offers theoretical advantages in reducing overestimation bias, DQN consistently outperformed it in terms of average rewards, stability, and convergence speed under the tested conditions.</a:t>
            </a:r>
            <a:endParaRPr sz="1200">
              <a:solidFill>
                <a:schemeClr val="accent2"/>
              </a:solidFill>
              <a:latin typeface="Manjari"/>
              <a:ea typeface="Manjari"/>
              <a:cs typeface="Manjari"/>
              <a:sym typeface="Manjari"/>
            </a:endParaRPr>
          </a:p>
        </p:txBody>
      </p:sp>
      <p:sp>
        <p:nvSpPr>
          <p:cNvPr id="2054" name="Google Shape;2054;p93"/>
          <p:cNvSpPr txBox="1"/>
          <p:nvPr/>
        </p:nvSpPr>
        <p:spPr>
          <a:xfrm>
            <a:off x="709950" y="1647675"/>
            <a:ext cx="7724100" cy="3120900"/>
          </a:xfrm>
          <a:prstGeom prst="rect">
            <a:avLst/>
          </a:prstGeom>
          <a:noFill/>
          <a:ln>
            <a:noFill/>
          </a:ln>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t/>
            </a:r>
            <a:endParaRPr>
              <a:solidFill>
                <a:schemeClr val="accent2"/>
              </a:solidFill>
              <a:latin typeface="Manjari"/>
              <a:ea typeface="Manjari"/>
              <a:cs typeface="Manjari"/>
              <a:sym typeface="Manjari"/>
            </a:endParaRPr>
          </a:p>
        </p:txBody>
      </p:sp>
      <p:pic>
        <p:nvPicPr>
          <p:cNvPr id="2055" name="Google Shape;2055;p93"/>
          <p:cNvPicPr preferRelativeResize="0"/>
          <p:nvPr/>
        </p:nvPicPr>
        <p:blipFill>
          <a:blip r:embed="rId3">
            <a:alphaModFix/>
          </a:blip>
          <a:stretch>
            <a:fillRect/>
          </a:stretch>
        </p:blipFill>
        <p:spPr>
          <a:xfrm>
            <a:off x="1939325" y="1243550"/>
            <a:ext cx="5015976" cy="3709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59" name="Shape 2059"/>
        <p:cNvGrpSpPr/>
        <p:nvPr/>
      </p:nvGrpSpPr>
      <p:grpSpPr>
        <a:xfrm>
          <a:off x="0" y="0"/>
          <a:ext cx="0" cy="0"/>
          <a:chOff x="0" y="0"/>
          <a:chExt cx="0" cy="0"/>
        </a:xfrm>
      </p:grpSpPr>
      <p:sp>
        <p:nvSpPr>
          <p:cNvPr id="2060" name="Google Shape;2060;p94"/>
          <p:cNvSpPr txBox="1"/>
          <p:nvPr>
            <p:ph idx="1" type="subTitle"/>
          </p:nvPr>
        </p:nvSpPr>
        <p:spPr>
          <a:xfrm>
            <a:off x="0" y="241675"/>
            <a:ext cx="6982200" cy="11460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1600"/>
              </a:spcBef>
              <a:spcAft>
                <a:spcPts val="0"/>
              </a:spcAft>
              <a:buNone/>
            </a:pPr>
            <a:r>
              <a:rPr lang="en" sz="1400"/>
              <a:t>While A2C showed moderate learning, it was clearly outperformed by DQN in this environment. The slower progress and lower rewards suggest A2C struggled with the discrete action space, environmental variability, and delayed reward structure.</a:t>
            </a:r>
            <a:endParaRPr sz="1400"/>
          </a:p>
        </p:txBody>
      </p:sp>
      <p:pic>
        <p:nvPicPr>
          <p:cNvPr id="2061" name="Google Shape;2061;p94"/>
          <p:cNvPicPr preferRelativeResize="0"/>
          <p:nvPr/>
        </p:nvPicPr>
        <p:blipFill>
          <a:blip r:embed="rId3">
            <a:alphaModFix/>
          </a:blip>
          <a:stretch>
            <a:fillRect/>
          </a:stretch>
        </p:blipFill>
        <p:spPr>
          <a:xfrm>
            <a:off x="1165675" y="1460275"/>
            <a:ext cx="6112701" cy="35386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65" name="Shape 2065"/>
        <p:cNvGrpSpPr/>
        <p:nvPr/>
      </p:nvGrpSpPr>
      <p:grpSpPr>
        <a:xfrm>
          <a:off x="0" y="0"/>
          <a:ext cx="0" cy="0"/>
          <a:chOff x="0" y="0"/>
          <a:chExt cx="0" cy="0"/>
        </a:xfrm>
      </p:grpSpPr>
      <p:pic>
        <p:nvPicPr>
          <p:cNvPr id="2066" name="Google Shape;2066;p95"/>
          <p:cNvPicPr preferRelativeResize="0"/>
          <p:nvPr/>
        </p:nvPicPr>
        <p:blipFill>
          <a:blip r:embed="rId3">
            <a:alphaModFix/>
          </a:blip>
          <a:stretch>
            <a:fillRect/>
          </a:stretch>
        </p:blipFill>
        <p:spPr>
          <a:xfrm>
            <a:off x="1208175" y="1398400"/>
            <a:ext cx="5900150" cy="3049850"/>
          </a:xfrm>
          <a:prstGeom prst="rect">
            <a:avLst/>
          </a:prstGeom>
          <a:noFill/>
          <a:ln>
            <a:noFill/>
          </a:ln>
        </p:spPr>
      </p:pic>
      <p:sp>
        <p:nvSpPr>
          <p:cNvPr id="2067" name="Google Shape;2067;p95"/>
          <p:cNvSpPr txBox="1"/>
          <p:nvPr/>
        </p:nvSpPr>
        <p:spPr>
          <a:xfrm>
            <a:off x="85025" y="204025"/>
            <a:ext cx="7023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Manjari"/>
                <a:ea typeface="Manjari"/>
                <a:cs typeface="Manjari"/>
                <a:sym typeface="Manjari"/>
              </a:rPr>
              <a:t>The Soft Actor-Critic (SAC) algorithm demonstrates superior performance compared to DQN, Double DQN, and Actor-Critic on the LunarLander-v2 environment. It learns much faster, shows greater consistency in its performance, and achieves considerably higher average rewards</a:t>
            </a:r>
            <a:endParaRPr>
              <a:solidFill>
                <a:schemeClr val="accent2"/>
              </a:solidFill>
              <a:latin typeface="Manjari"/>
              <a:ea typeface="Manjari"/>
              <a:cs typeface="Manjari"/>
              <a:sym typeface="Manja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Education Pack for Students XL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