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4"/>
    <p:sldMasterId id="214748373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Hammersmith One"/>
      <p:regular r:id="rId15"/>
    </p:embeddedFont>
    <p:embeddedFont>
      <p:font typeface="Manjari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HammersmithOne-regular.fntdata"/><Relationship Id="rId14" Type="http://schemas.openxmlformats.org/officeDocument/2006/relationships/slide" Target="slides/slide8.xml"/><Relationship Id="rId17" Type="http://schemas.openxmlformats.org/officeDocument/2006/relationships/font" Target="fonts/Manjari-bold.fntdata"/><Relationship Id="rId16" Type="http://schemas.openxmlformats.org/officeDocument/2006/relationships/font" Target="fonts/Manjar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2a7a48df82b_1_19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2" name="Google Shape;2012;g2a7a48df82b_1_1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2a7a48df82b_1_19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8" name="Google Shape;2018;g2a7a48df82b_1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a7a48df82b_1_19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4" name="Google Shape;2024;g2a7a48df82b_1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d0432fe5e4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0" name="Google Shape;2030;g2d0432fe5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2a7a48df82b_1_19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6" name="Google Shape;2036;g2a7a48df82b_1_1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2d0432fe5e4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2" name="Google Shape;2042;g2d0432fe5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d0432fe5e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9" name="Google Shape;2049;g2d0432fe5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2a7a48df82b_1_2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5" name="Google Shape;2055;g2a7a48df82b_1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4"/>
          <p:cNvGrpSpPr/>
          <p:nvPr/>
        </p:nvGrpSpPr>
        <p:grpSpPr>
          <a:xfrm>
            <a:off x="6412578" y="-640069"/>
            <a:ext cx="1962482" cy="1953285"/>
            <a:chOff x="386328" y="2672681"/>
            <a:chExt cx="1962482" cy="1953285"/>
          </a:xfrm>
        </p:grpSpPr>
        <p:sp>
          <p:nvSpPr>
            <p:cNvPr id="58" name="Google Shape;58;p14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05" name="Google Shape;105;p16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06" name="Google Shape;106;p16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6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4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45" name="Google Shape;145;p17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>
            <a:off x="7295305" y="-672969"/>
            <a:ext cx="2270935" cy="2260335"/>
            <a:chOff x="6762468" y="1386456"/>
            <a:chExt cx="2270935" cy="2260335"/>
          </a:xfrm>
        </p:grpSpPr>
        <p:sp>
          <p:nvSpPr>
            <p:cNvPr id="148" name="Google Shape;148;p17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 ">
  <p:cSld name="CUSTOM_32_2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18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20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98" name="Google Shape;198;p20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1"/>
          <p:cNvGrpSpPr/>
          <p:nvPr/>
        </p:nvGrpSpPr>
        <p:grpSpPr>
          <a:xfrm>
            <a:off x="6352643" y="607781"/>
            <a:ext cx="2270935" cy="2260335"/>
            <a:chOff x="6762468" y="1386456"/>
            <a:chExt cx="2270935" cy="2260335"/>
          </a:xfrm>
        </p:grpSpPr>
        <p:sp>
          <p:nvSpPr>
            <p:cNvPr id="205" name="Google Shape;205;p21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1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1" name="Google Shape;241;p21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252" name="Google Shape;252;p23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23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/>
          <p:nvPr/>
        </p:nvSpPr>
        <p:spPr>
          <a:xfrm flipH="1" rot="-996204">
            <a:off x="-917706" y="-448408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24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29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264" name="Google Shape;264;p25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271" name="Google Shape;271;p2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26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 rot="-3798042">
            <a:off x="6317727" y="1597507"/>
            <a:ext cx="6147380" cy="378203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8"/>
          <p:cNvGrpSpPr/>
          <p:nvPr/>
        </p:nvGrpSpPr>
        <p:grpSpPr>
          <a:xfrm flipH="1" rot="10800000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312" name="Google Shape;312;p2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28"/>
          <p:cNvSpPr/>
          <p:nvPr/>
        </p:nvSpPr>
        <p:spPr>
          <a:xfrm rot="5400000">
            <a:off x="-2258800" y="31797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8"/>
          <p:cNvSpPr/>
          <p:nvPr/>
        </p:nvSpPr>
        <p:spPr>
          <a:xfrm flipH="1" rot="-2266405">
            <a:off x="7096023" y="218951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>
            <p:ph idx="2" type="subTitle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1" name="Google Shape;351;p28"/>
          <p:cNvSpPr txBox="1"/>
          <p:nvPr>
            <p:ph idx="3" type="subTitle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52" name="Google Shape;352;p28"/>
          <p:cNvSpPr txBox="1"/>
          <p:nvPr>
            <p:ph idx="4" type="subTitle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53" name="Google Shape;353;p28"/>
          <p:cNvSpPr txBox="1"/>
          <p:nvPr>
            <p:ph idx="5" type="subTitle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54" name="Google Shape;354;p28"/>
          <p:cNvSpPr txBox="1"/>
          <p:nvPr>
            <p:ph idx="6" type="subTitle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55" name="Google Shape;355;p28"/>
          <p:cNvSpPr txBox="1"/>
          <p:nvPr>
            <p:ph idx="7" type="subTitle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8"/>
          <p:cNvSpPr txBox="1"/>
          <p:nvPr>
            <p:ph idx="8" type="subTitle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8"/>
          <p:cNvSpPr txBox="1"/>
          <p:nvPr>
            <p:ph idx="9" type="title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8" name="Google Shape;358;p28"/>
          <p:cNvSpPr txBox="1"/>
          <p:nvPr>
            <p:ph idx="13" type="title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28"/>
          <p:cNvSpPr txBox="1"/>
          <p:nvPr>
            <p:ph idx="14" type="title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0" name="Google Shape;360;p28"/>
          <p:cNvSpPr txBox="1"/>
          <p:nvPr>
            <p:ph idx="15" type="title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3" name="Google Shape;363;p29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9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9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29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367" name="Google Shape;367;p2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29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45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713225" y="428875"/>
            <a:ext cx="3447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395" name="Google Shape;395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164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0"/>
          <p:cNvSpPr/>
          <p:nvPr/>
        </p:nvSpPr>
        <p:spPr>
          <a:xfrm flipH="1" rot="-1043092">
            <a:off x="-1049130" y="2041077"/>
            <a:ext cx="4658551" cy="476514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/>
          <p:nvPr/>
        </p:nvSpPr>
        <p:spPr>
          <a:xfrm>
            <a:off x="1292525" y="25717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0"/>
          <p:cNvSpPr/>
          <p:nvPr/>
        </p:nvSpPr>
        <p:spPr>
          <a:xfrm rot="1300523">
            <a:off x="3760918" y="-1125827"/>
            <a:ext cx="2520837" cy="290070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1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1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1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1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1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1"/>
          <p:cNvSpPr txBox="1"/>
          <p:nvPr>
            <p:ph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31"/>
          <p:cNvSpPr txBox="1"/>
          <p:nvPr>
            <p:ph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31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1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31"/>
          <p:cNvSpPr txBox="1"/>
          <p:nvPr>
            <p:ph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31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2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32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417" name="Google Shape;417;p3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32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32"/>
          <p:cNvSpPr txBox="1"/>
          <p:nvPr>
            <p:ph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4" name="Google Shape;454;p32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2"/>
          <p:cNvSpPr txBox="1"/>
          <p:nvPr>
            <p:ph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6" name="Google Shape;456;p32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2"/>
          <p:cNvSpPr txBox="1"/>
          <p:nvPr>
            <p:ph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42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/>
          <p:nvPr/>
        </p:nvSpPr>
        <p:spPr>
          <a:xfrm flipH="1" rot="-5711992">
            <a:off x="5768678" y="-1266940"/>
            <a:ext cx="4814640" cy="409533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3"/>
          <p:cNvSpPr/>
          <p:nvPr/>
        </p:nvSpPr>
        <p:spPr>
          <a:xfrm rot="672094">
            <a:off x="-1743086" y="206081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33"/>
          <p:cNvGrpSpPr/>
          <p:nvPr/>
        </p:nvGrpSpPr>
        <p:grpSpPr>
          <a:xfrm flipH="1" rot="10800000">
            <a:off x="6689741" y="646757"/>
            <a:ext cx="1696762" cy="1688828"/>
            <a:chOff x="2414491" y="671177"/>
            <a:chExt cx="1830972" cy="1822411"/>
          </a:xfrm>
        </p:grpSpPr>
        <p:sp>
          <p:nvSpPr>
            <p:cNvPr id="462" name="Google Shape;462;p3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33"/>
          <p:cNvSpPr/>
          <p:nvPr/>
        </p:nvSpPr>
        <p:spPr>
          <a:xfrm rot="2354015">
            <a:off x="1787599" y="2882800"/>
            <a:ext cx="1434657" cy="126548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3"/>
          <p:cNvSpPr txBox="1"/>
          <p:nvPr>
            <p:ph idx="1" type="subTitle"/>
          </p:nvPr>
        </p:nvSpPr>
        <p:spPr>
          <a:xfrm>
            <a:off x="1817226" y="136790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33"/>
          <p:cNvSpPr txBox="1"/>
          <p:nvPr>
            <p:ph idx="2" type="subTitle"/>
          </p:nvPr>
        </p:nvSpPr>
        <p:spPr>
          <a:xfrm>
            <a:off x="5158650" y="307625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33"/>
          <p:cNvSpPr txBox="1"/>
          <p:nvPr>
            <p:ph idx="3" type="subTitle"/>
          </p:nvPr>
        </p:nvSpPr>
        <p:spPr>
          <a:xfrm>
            <a:off x="1817225" y="183563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33"/>
          <p:cNvSpPr txBox="1"/>
          <p:nvPr>
            <p:ph idx="4" type="subTitle"/>
          </p:nvPr>
        </p:nvSpPr>
        <p:spPr>
          <a:xfrm>
            <a:off x="5158650" y="354398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33"/>
          <p:cNvSpPr txBox="1"/>
          <p:nvPr>
            <p:ph type="title"/>
          </p:nvPr>
        </p:nvSpPr>
        <p:spPr>
          <a:xfrm>
            <a:off x="713225" y="1682475"/>
            <a:ext cx="110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2" name="Google Shape;502;p33"/>
          <p:cNvSpPr txBox="1"/>
          <p:nvPr>
            <p:ph idx="5" type="title"/>
          </p:nvPr>
        </p:nvSpPr>
        <p:spPr>
          <a:xfrm>
            <a:off x="7326450" y="3390825"/>
            <a:ext cx="110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3" name="Google Shape;503;p33"/>
          <p:cNvSpPr txBox="1"/>
          <p:nvPr>
            <p:ph idx="6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46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idx="1" type="subTitle"/>
          </p:nvPr>
        </p:nvSpPr>
        <p:spPr>
          <a:xfrm>
            <a:off x="924775" y="20215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34"/>
          <p:cNvSpPr txBox="1"/>
          <p:nvPr>
            <p:ph type="title"/>
          </p:nvPr>
        </p:nvSpPr>
        <p:spPr>
          <a:xfrm>
            <a:off x="924775" y="1415738"/>
            <a:ext cx="48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7" name="Google Shape;507;p34"/>
          <p:cNvSpPr txBox="1"/>
          <p:nvPr>
            <p:ph idx="2" type="subTitle"/>
          </p:nvPr>
        </p:nvSpPr>
        <p:spPr>
          <a:xfrm>
            <a:off x="924775" y="31550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34"/>
          <p:cNvSpPr txBox="1"/>
          <p:nvPr>
            <p:ph idx="3" type="title"/>
          </p:nvPr>
        </p:nvSpPr>
        <p:spPr>
          <a:xfrm>
            <a:off x="924775" y="2549236"/>
            <a:ext cx="48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509" name="Google Shape;509;p34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510" name="Google Shape;510;p3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34"/>
          <p:cNvSpPr/>
          <p:nvPr/>
        </p:nvSpPr>
        <p:spPr>
          <a:xfrm flipH="1" rot="7654233">
            <a:off x="-1075268" y="-1255409"/>
            <a:ext cx="4267776" cy="262565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2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5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5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541" name="Google Shape;541;p35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542" name="Google Shape;542;p3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6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36"/>
          <p:cNvGrpSpPr/>
          <p:nvPr/>
        </p:nvGrpSpPr>
        <p:grpSpPr>
          <a:xfrm>
            <a:off x="5420243" y="-954594"/>
            <a:ext cx="2270935" cy="2260335"/>
            <a:chOff x="6762468" y="1386456"/>
            <a:chExt cx="2270935" cy="2260335"/>
          </a:xfrm>
        </p:grpSpPr>
        <p:sp>
          <p:nvSpPr>
            <p:cNvPr id="580" name="Google Shape;580;p36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36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4" name="Google Shape;614;p36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3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7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7" name="Google Shape;617;p37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618" name="Google Shape;618;p37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619" name="Google Shape;619;p3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37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7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7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8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8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8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38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51" name="Google Shape;651;p3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5" name="Google Shape;685;p38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6" name="Google Shape;686;p38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4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"/>
          <p:cNvSpPr txBox="1"/>
          <p:nvPr>
            <p:ph type="title"/>
          </p:nvPr>
        </p:nvSpPr>
        <p:spPr>
          <a:xfrm>
            <a:off x="5104900" y="1400488"/>
            <a:ext cx="33261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9" name="Google Shape;689;p39"/>
          <p:cNvSpPr txBox="1"/>
          <p:nvPr>
            <p:ph idx="1" type="subTitle"/>
          </p:nvPr>
        </p:nvSpPr>
        <p:spPr>
          <a:xfrm>
            <a:off x="3851850" y="3019100"/>
            <a:ext cx="4579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690" name="Google Shape;690;p39"/>
          <p:cNvSpPr/>
          <p:nvPr/>
        </p:nvSpPr>
        <p:spPr>
          <a:xfrm rot="7627321">
            <a:off x="-1350628" y="-1805009"/>
            <a:ext cx="4680823" cy="425203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9"/>
          <p:cNvSpPr/>
          <p:nvPr/>
        </p:nvSpPr>
        <p:spPr>
          <a:xfrm flipH="1" rot="-5400000">
            <a:off x="6356253" y="24444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2" name="Google Shape;692;p39"/>
          <p:cNvGrpSpPr/>
          <p:nvPr/>
        </p:nvGrpSpPr>
        <p:grpSpPr>
          <a:xfrm flipH="1" rot="10800000">
            <a:off x="3260405" y="4169571"/>
            <a:ext cx="2557685" cy="2545726"/>
            <a:chOff x="2414491" y="671177"/>
            <a:chExt cx="1830972" cy="1822411"/>
          </a:xfrm>
        </p:grpSpPr>
        <p:sp>
          <p:nvSpPr>
            <p:cNvPr id="693" name="Google Shape;693;p3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 ">
  <p:cSld name="CUSTOM_1_1_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732" name="Google Shape;732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4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7" name="Google Shape;767;p40"/>
          <p:cNvSpPr txBox="1"/>
          <p:nvPr>
            <p:ph idx="1" type="subTitle"/>
          </p:nvPr>
        </p:nvSpPr>
        <p:spPr>
          <a:xfrm>
            <a:off x="713225" y="1091875"/>
            <a:ext cx="6028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2_2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1"/>
          <p:cNvSpPr txBox="1"/>
          <p:nvPr>
            <p:ph type="title"/>
          </p:nvPr>
        </p:nvSpPr>
        <p:spPr>
          <a:xfrm>
            <a:off x="713225" y="520986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3" name="Google Shape;773;p4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 ">
  <p:cSld name="CUSTOM_34_1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77" name="Google Shape;777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4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3" name="Google Shape;803;p4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35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806" name="Google Shape;806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0" name="Google Shape;840;p4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3" name="Google Shape;843;p4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 ">
  <p:cSld name="CUSTOM_36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4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4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4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9" name="Google Shape;849;p4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 ">
  <p:cSld name="CUSTOM_37_1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4" name="Google Shape;854;p45"/>
          <p:cNvSpPr txBox="1"/>
          <p:nvPr>
            <p:ph idx="1" type="subTitle"/>
          </p:nvPr>
        </p:nvSpPr>
        <p:spPr>
          <a:xfrm>
            <a:off x="713225" y="1091875"/>
            <a:ext cx="62643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CUSTOM_37_1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8" name="Google Shape;85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859" name="Google Shape;859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p4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4" name="Google Shape;894;p46"/>
          <p:cNvSpPr txBox="1"/>
          <p:nvPr>
            <p:ph idx="1" type="subTitle"/>
          </p:nvPr>
        </p:nvSpPr>
        <p:spPr>
          <a:xfrm>
            <a:off x="713225" y="10918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4 ">
  <p:cSld name="CUSTOM_48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47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897" name="Google Shape;897;p4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" name="Google Shape;921;p47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7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7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4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5" name="Google Shape;925;p47"/>
          <p:cNvSpPr txBox="1"/>
          <p:nvPr>
            <p:ph idx="1" type="subTitle"/>
          </p:nvPr>
        </p:nvSpPr>
        <p:spPr>
          <a:xfrm>
            <a:off x="897675" y="1477800"/>
            <a:ext cx="48093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48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8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1" name="Google Shape;931;p48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48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48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48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9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Google Shape;937;p49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938" name="Google Shape;938;p4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2" name="Google Shape;972;p49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49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5" name="Google Shape;975;p49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49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49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49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49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49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7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50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83" name="Google Shape;983;p5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7" name="Google Shape;1007;p50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0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0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1" name="Google Shape;1011;p50"/>
          <p:cNvSpPr txBox="1"/>
          <p:nvPr>
            <p:ph idx="1" type="subTitle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2" name="Google Shape;1012;p50"/>
          <p:cNvSpPr txBox="1"/>
          <p:nvPr>
            <p:ph idx="2" type="subTitle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50"/>
          <p:cNvSpPr txBox="1"/>
          <p:nvPr>
            <p:ph idx="3" type="subTitle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50"/>
          <p:cNvSpPr txBox="1"/>
          <p:nvPr>
            <p:ph idx="4" type="subTitle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50"/>
          <p:cNvSpPr txBox="1"/>
          <p:nvPr>
            <p:ph idx="5" type="subTitle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50"/>
          <p:cNvSpPr txBox="1"/>
          <p:nvPr>
            <p:ph idx="6" type="subTitle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1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9" name="Google Shape;1019;p51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1020" name="Google Shape;1020;p5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51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5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6" name="Google Shape;1056;p51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7" name="Google Shape;1057;p51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51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51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51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51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2" name="Google Shape;1062;p51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p51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51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3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2"/>
          <p:cNvSpPr/>
          <p:nvPr/>
        </p:nvSpPr>
        <p:spPr>
          <a:xfrm flipH="1" rot="135969">
            <a:off x="-1012929" y="-803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2"/>
          <p:cNvSpPr/>
          <p:nvPr/>
        </p:nvSpPr>
        <p:spPr>
          <a:xfrm rot="-581251">
            <a:off x="5870103" y="2579116"/>
            <a:ext cx="6829139" cy="420166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8" name="Google Shape;1068;p52"/>
          <p:cNvGrpSpPr/>
          <p:nvPr/>
        </p:nvGrpSpPr>
        <p:grpSpPr>
          <a:xfrm flipH="1" rot="10800000">
            <a:off x="1162134" y="-902228"/>
            <a:ext cx="1888282" cy="1879453"/>
            <a:chOff x="2414491" y="671177"/>
            <a:chExt cx="1830972" cy="1822411"/>
          </a:xfrm>
        </p:grpSpPr>
        <p:sp>
          <p:nvSpPr>
            <p:cNvPr id="1069" name="Google Shape;1069;p5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3" name="Google Shape;1103;p5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4" name="Google Shape;1104;p52"/>
          <p:cNvSpPr txBox="1"/>
          <p:nvPr>
            <p:ph idx="1" type="subTitle"/>
          </p:nvPr>
        </p:nvSpPr>
        <p:spPr>
          <a:xfrm>
            <a:off x="957000" y="2926100"/>
            <a:ext cx="1693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5" name="Google Shape;1105;p52"/>
          <p:cNvSpPr txBox="1"/>
          <p:nvPr>
            <p:ph idx="2" type="subTitle"/>
          </p:nvPr>
        </p:nvSpPr>
        <p:spPr>
          <a:xfrm>
            <a:off x="2802600" y="2926100"/>
            <a:ext cx="1693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52"/>
          <p:cNvSpPr txBox="1"/>
          <p:nvPr>
            <p:ph idx="3" type="subTitle"/>
          </p:nvPr>
        </p:nvSpPr>
        <p:spPr>
          <a:xfrm>
            <a:off x="957000" y="3317498"/>
            <a:ext cx="1693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7" name="Google Shape;1107;p52"/>
          <p:cNvSpPr txBox="1"/>
          <p:nvPr>
            <p:ph idx="4" type="subTitle"/>
          </p:nvPr>
        </p:nvSpPr>
        <p:spPr>
          <a:xfrm>
            <a:off x="2802600" y="3317501"/>
            <a:ext cx="1693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52"/>
          <p:cNvSpPr txBox="1"/>
          <p:nvPr>
            <p:ph idx="5" type="subTitle"/>
          </p:nvPr>
        </p:nvSpPr>
        <p:spPr>
          <a:xfrm>
            <a:off x="4648198" y="2926100"/>
            <a:ext cx="1693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52"/>
          <p:cNvSpPr txBox="1"/>
          <p:nvPr>
            <p:ph idx="6" type="subTitle"/>
          </p:nvPr>
        </p:nvSpPr>
        <p:spPr>
          <a:xfrm>
            <a:off x="4648198" y="3317501"/>
            <a:ext cx="1693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0" name="Google Shape;1110;p52"/>
          <p:cNvSpPr txBox="1"/>
          <p:nvPr>
            <p:ph idx="7" type="subTitle"/>
          </p:nvPr>
        </p:nvSpPr>
        <p:spPr>
          <a:xfrm>
            <a:off x="6493800" y="2926100"/>
            <a:ext cx="1693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1" name="Google Shape;1111;p52"/>
          <p:cNvSpPr txBox="1"/>
          <p:nvPr>
            <p:ph idx="8" type="subTitle"/>
          </p:nvPr>
        </p:nvSpPr>
        <p:spPr>
          <a:xfrm>
            <a:off x="6493800" y="3317501"/>
            <a:ext cx="1693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3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53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3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7" name="Google Shape;1117;p53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p53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9" name="Google Shape;1119;p53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53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53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53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53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53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53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53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53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53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1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" name="Google Shape;1130;p54"/>
          <p:cNvGrpSpPr/>
          <p:nvPr/>
        </p:nvGrpSpPr>
        <p:grpSpPr>
          <a:xfrm>
            <a:off x="477170" y="-1413885"/>
            <a:ext cx="2304462" cy="2293869"/>
            <a:chOff x="2414491" y="671177"/>
            <a:chExt cx="1830972" cy="1822411"/>
          </a:xfrm>
        </p:grpSpPr>
        <p:sp>
          <p:nvSpPr>
            <p:cNvPr id="1131" name="Google Shape;1131;p5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5" name="Google Shape;1165;p54"/>
          <p:cNvSpPr/>
          <p:nvPr/>
        </p:nvSpPr>
        <p:spPr>
          <a:xfrm rot="5400000">
            <a:off x="6618731" y="3095207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5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7" name="Google Shape;1167;p54"/>
          <p:cNvSpPr txBox="1"/>
          <p:nvPr>
            <p:ph idx="1" type="subTitle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54"/>
          <p:cNvSpPr txBox="1"/>
          <p:nvPr>
            <p:ph idx="2" type="subTitle"/>
          </p:nvPr>
        </p:nvSpPr>
        <p:spPr>
          <a:xfrm>
            <a:off x="1741200" y="172918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54"/>
          <p:cNvSpPr txBox="1"/>
          <p:nvPr>
            <p:ph idx="3" type="subTitle"/>
          </p:nvPr>
        </p:nvSpPr>
        <p:spPr>
          <a:xfrm>
            <a:off x="1741200" y="2446100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54"/>
          <p:cNvSpPr txBox="1"/>
          <p:nvPr>
            <p:ph idx="4" type="subTitle"/>
          </p:nvPr>
        </p:nvSpPr>
        <p:spPr>
          <a:xfrm>
            <a:off x="1741200" y="283763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p54"/>
          <p:cNvSpPr txBox="1"/>
          <p:nvPr>
            <p:ph idx="5" type="subTitle"/>
          </p:nvPr>
        </p:nvSpPr>
        <p:spPr>
          <a:xfrm>
            <a:off x="1741200" y="3554425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2" name="Google Shape;1172;p54"/>
          <p:cNvSpPr txBox="1"/>
          <p:nvPr>
            <p:ph idx="6" type="subTitle"/>
          </p:nvPr>
        </p:nvSpPr>
        <p:spPr>
          <a:xfrm>
            <a:off x="1741200" y="39459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3" name="Google Shape;1173;p54"/>
          <p:cNvSpPr txBox="1"/>
          <p:nvPr>
            <p:ph idx="7" type="subTitle"/>
          </p:nvPr>
        </p:nvSpPr>
        <p:spPr>
          <a:xfrm>
            <a:off x="5237775" y="1337775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54"/>
          <p:cNvSpPr txBox="1"/>
          <p:nvPr>
            <p:ph idx="8" type="subTitle"/>
          </p:nvPr>
        </p:nvSpPr>
        <p:spPr>
          <a:xfrm>
            <a:off x="5237775" y="172918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54"/>
          <p:cNvSpPr txBox="1"/>
          <p:nvPr>
            <p:ph idx="9" type="subTitle"/>
          </p:nvPr>
        </p:nvSpPr>
        <p:spPr>
          <a:xfrm>
            <a:off x="5237775" y="2446100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54"/>
          <p:cNvSpPr txBox="1"/>
          <p:nvPr>
            <p:ph idx="13" type="subTitle"/>
          </p:nvPr>
        </p:nvSpPr>
        <p:spPr>
          <a:xfrm>
            <a:off x="5237775" y="283763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54"/>
          <p:cNvSpPr txBox="1"/>
          <p:nvPr>
            <p:ph idx="14" type="subTitle"/>
          </p:nvPr>
        </p:nvSpPr>
        <p:spPr>
          <a:xfrm>
            <a:off x="5237775" y="3554425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54"/>
          <p:cNvSpPr txBox="1"/>
          <p:nvPr>
            <p:ph idx="15" type="subTitle"/>
          </p:nvPr>
        </p:nvSpPr>
        <p:spPr>
          <a:xfrm>
            <a:off x="5237775" y="39459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5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55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55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6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6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7" name="Google Shape;1187;p56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1188" name="Google Shape;1188;p5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2" name="Google Shape;1222;p5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7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7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7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8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58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2" name="Google Shape;1232;p58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9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9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59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60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60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60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6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1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61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61"/>
          <p:cNvSpPr/>
          <p:nvPr/>
        </p:nvSpPr>
        <p:spPr>
          <a:xfrm rot="-7977683">
            <a:off x="6790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6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2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6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51" name="Google Shape;1251;p62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1252" name="Google Shape;1252;p6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49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8" name="Google Shape;1288;p63"/>
          <p:cNvSpPr/>
          <p:nvPr/>
        </p:nvSpPr>
        <p:spPr>
          <a:xfrm>
            <a:off x="-419100" y="4163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63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50"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4"/>
          <p:cNvSpPr/>
          <p:nvPr/>
        </p:nvSpPr>
        <p:spPr>
          <a:xfrm rot="5400000">
            <a:off x="-2348450" y="75713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6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51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65"/>
          <p:cNvSpPr/>
          <p:nvPr/>
        </p:nvSpPr>
        <p:spPr>
          <a:xfrm rot="5400000">
            <a:off x="-1338897" y="14349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65"/>
          <p:cNvSpPr/>
          <p:nvPr/>
        </p:nvSpPr>
        <p:spPr>
          <a:xfrm>
            <a:off x="8115850" y="224478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6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52"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6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9" name="Google Shape;1299;p66"/>
          <p:cNvSpPr/>
          <p:nvPr/>
        </p:nvSpPr>
        <p:spPr>
          <a:xfrm rot="3000392">
            <a:off x="-2523829" y="179339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 ">
  <p:cSld name="CUSTOM_53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7"/>
          <p:cNvSpPr/>
          <p:nvPr/>
        </p:nvSpPr>
        <p:spPr>
          <a:xfrm rot="3000392">
            <a:off x="-2511879" y="33744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67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6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54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8"/>
          <p:cNvSpPr/>
          <p:nvPr/>
        </p:nvSpPr>
        <p:spPr>
          <a:xfrm flipH="1" rot="-2075300">
            <a:off x="6536189" y="2792426"/>
            <a:ext cx="4162683" cy="256099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68"/>
          <p:cNvSpPr/>
          <p:nvPr/>
        </p:nvSpPr>
        <p:spPr>
          <a:xfrm rot="672094">
            <a:off x="-2943686" y="-119412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6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9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69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69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2" name="Google Shape;1312;p69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313" name="Google Shape;1313;p6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6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6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6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6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6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6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6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6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6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6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6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6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6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7" name="Google Shape;1347;p69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69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9" name="Google Shape;1349;p6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70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70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70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70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70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1356" name="Google Shape;1356;p7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7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7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7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7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7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7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7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7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7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7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7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7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7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7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7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7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0" name="Google Shape;1390;p70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1" name="Google Shape;1391;p70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1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4" name="Google Shape;1394;p71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1395" name="Google Shape;1395;p71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1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1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1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71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1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1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1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1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1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1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1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71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1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1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71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1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1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1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1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1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71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71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9" name="Google Shape;1419;p71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0" name="Google Shape;1420;p71"/>
          <p:cNvSpPr txBox="1"/>
          <p:nvPr>
            <p:ph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21" name="Google Shape;1421;p71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71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3" name="Google Shape;1423;p71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1424" name="Google Shape;1424;p7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7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7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7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7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7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2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72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72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72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3" name="Google Shape;1463;p72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1464" name="Google Shape;1464;p72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465" name="Google Shape;1465;p7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7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7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7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73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73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73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3" name="Google Shape;1503;p73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504" name="Google Shape;1504;p7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7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7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7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7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7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7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7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7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7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7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7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7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7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7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7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7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8" name="Google Shape;1538;p73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9" name="Google Shape;1539;p73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74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74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74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4" name="Google Shape;1544;p74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545" name="Google Shape;1545;p7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7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7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7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7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7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7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7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7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7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7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7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7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7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7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7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7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7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7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7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7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7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7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7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9" name="Google Shape;1579;p74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74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1" name="Google Shape;1581;p74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582" name="Google Shape;1582;p74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75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75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6" name="Google Shape;1586;p75"/>
          <p:cNvGrpSpPr/>
          <p:nvPr/>
        </p:nvGrpSpPr>
        <p:grpSpPr>
          <a:xfrm>
            <a:off x="5119018" y="713081"/>
            <a:ext cx="2270935" cy="2260335"/>
            <a:chOff x="6762468" y="1386456"/>
            <a:chExt cx="2270935" cy="2260335"/>
          </a:xfrm>
        </p:grpSpPr>
        <p:sp>
          <p:nvSpPr>
            <p:cNvPr id="1587" name="Google Shape;1587;p75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75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75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75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75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75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75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75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75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75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75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75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75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75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75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75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75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75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75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75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75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75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75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75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75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75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75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75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75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75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75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75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75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0" name="Google Shape;1620;p75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76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623" name="Google Shape;1623;p76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76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76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76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76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76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76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76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76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76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76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76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76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76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76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76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76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76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76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76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76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76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76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76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7" name="Google Shape;1647;p76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76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76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1" name="Google Shape;1651;p77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652" name="Google Shape;1652;p77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77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77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77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77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7" name="Google Shape;1657;p77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658" name="Google Shape;1658;p7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7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7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7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7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7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7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7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7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7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7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7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7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7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7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7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7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7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7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7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7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7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7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7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7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7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7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7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7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7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7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7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7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2" name="Google Shape;1692;p77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693" name="Google Shape;1693;p77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77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5" name="Google Shape;1695;p77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77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77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78"/>
          <p:cNvSpPr/>
          <p:nvPr/>
        </p:nvSpPr>
        <p:spPr>
          <a:xfrm rot="10511381">
            <a:off x="-1265831" y="-734711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78"/>
          <p:cNvSpPr/>
          <p:nvPr/>
        </p:nvSpPr>
        <p:spPr>
          <a:xfrm rot="-10501983">
            <a:off x="1509091" y="1907610"/>
            <a:ext cx="1554685" cy="149176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78"/>
          <p:cNvSpPr/>
          <p:nvPr/>
        </p:nvSpPr>
        <p:spPr>
          <a:xfrm rot="-8951944">
            <a:off x="6375575" y="-475064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78"/>
          <p:cNvSpPr/>
          <p:nvPr/>
        </p:nvSpPr>
        <p:spPr>
          <a:xfrm flipH="1" rot="9803796">
            <a:off x="6385819" y="2177042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3" name="Google Shape;1703;p78"/>
          <p:cNvGrpSpPr/>
          <p:nvPr/>
        </p:nvGrpSpPr>
        <p:grpSpPr>
          <a:xfrm flipH="1" rot="10800000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704" name="Google Shape;1704;p7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7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7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7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7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7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7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7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7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7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7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7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7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7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7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7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7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7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7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7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7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7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 ">
  <p:cSld name="CUSTOM_40"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9"/>
          <p:cNvSpPr/>
          <p:nvPr/>
        </p:nvSpPr>
        <p:spPr>
          <a:xfrm rot="3415018">
            <a:off x="-1245884" y="420313"/>
            <a:ext cx="4147993" cy="3528173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79"/>
          <p:cNvSpPr/>
          <p:nvPr/>
        </p:nvSpPr>
        <p:spPr>
          <a:xfrm>
            <a:off x="2871010" y="-1030982"/>
            <a:ext cx="2615835" cy="2307411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1" name="Google Shape;1741;p79"/>
          <p:cNvGrpSpPr/>
          <p:nvPr/>
        </p:nvGrpSpPr>
        <p:grpSpPr>
          <a:xfrm flipH="1" rot="10800000">
            <a:off x="1647754" y="1740930"/>
            <a:ext cx="1873085" cy="1864327"/>
            <a:chOff x="2414491" y="671177"/>
            <a:chExt cx="1830972" cy="1822411"/>
          </a:xfrm>
        </p:grpSpPr>
        <p:sp>
          <p:nvSpPr>
            <p:cNvPr id="1742" name="Google Shape;1742;p7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7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7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7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7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7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7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7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7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7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7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7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7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7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7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7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7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7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6" name="Google Shape;1776;p79"/>
          <p:cNvSpPr/>
          <p:nvPr/>
        </p:nvSpPr>
        <p:spPr>
          <a:xfrm rot="-288619">
            <a:off x="5715494" y="1699839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7" name="Google Shape;1777;p79"/>
          <p:cNvGrpSpPr/>
          <p:nvPr/>
        </p:nvGrpSpPr>
        <p:grpSpPr>
          <a:xfrm rot="-1992990">
            <a:off x="5725746" y="1138132"/>
            <a:ext cx="2008409" cy="2399981"/>
            <a:chOff x="5206700" y="1073325"/>
            <a:chExt cx="2008425" cy="2400000"/>
          </a:xfrm>
        </p:grpSpPr>
        <p:sp>
          <p:nvSpPr>
            <p:cNvPr id="1778" name="Google Shape;1778;p79"/>
            <p:cNvSpPr/>
            <p:nvPr/>
          </p:nvSpPr>
          <p:spPr>
            <a:xfrm>
              <a:off x="5573750" y="1073325"/>
              <a:ext cx="1281200" cy="1970925"/>
            </a:xfrm>
            <a:custGeom>
              <a:rect b="b" l="l" r="r" t="t"/>
              <a:pathLst>
                <a:path extrusionOk="0" h="78837" w="51248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79"/>
            <p:cNvSpPr/>
            <p:nvPr/>
          </p:nvSpPr>
          <p:spPr>
            <a:xfrm>
              <a:off x="5633000" y="1197050"/>
              <a:ext cx="1582125" cy="1877700"/>
            </a:xfrm>
            <a:custGeom>
              <a:rect b="b" l="l" r="r" t="t"/>
              <a:pathLst>
                <a:path extrusionOk="0" h="75108" w="63285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9"/>
            <p:cNvSpPr/>
            <p:nvPr/>
          </p:nvSpPr>
          <p:spPr>
            <a:xfrm>
              <a:off x="5206700" y="1172250"/>
              <a:ext cx="1797950" cy="1685450"/>
            </a:xfrm>
            <a:custGeom>
              <a:rect b="b" l="l" r="r" t="t"/>
              <a:pathLst>
                <a:path extrusionOk="0" h="67418" w="71918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9"/>
            <p:cNvSpPr/>
            <p:nvPr/>
          </p:nvSpPr>
          <p:spPr>
            <a:xfrm>
              <a:off x="6664950" y="1142000"/>
              <a:ext cx="185425" cy="167100"/>
            </a:xfrm>
            <a:custGeom>
              <a:rect b="b" l="l" r="r" t="t"/>
              <a:pathLst>
                <a:path extrusionOk="0" h="6684" w="7417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9"/>
            <p:cNvSpPr/>
            <p:nvPr/>
          </p:nvSpPr>
          <p:spPr>
            <a:xfrm>
              <a:off x="5581350" y="2832750"/>
              <a:ext cx="185425" cy="167125"/>
            </a:xfrm>
            <a:custGeom>
              <a:rect b="b" l="l" r="r" t="t"/>
              <a:pathLst>
                <a:path extrusionOk="0" h="6685" w="7417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9"/>
            <p:cNvSpPr/>
            <p:nvPr/>
          </p:nvSpPr>
          <p:spPr>
            <a:xfrm>
              <a:off x="5747750" y="2958600"/>
              <a:ext cx="142125" cy="260900"/>
            </a:xfrm>
            <a:custGeom>
              <a:rect b="b" l="l" r="r" t="t"/>
              <a:pathLst>
                <a:path extrusionOk="0" h="10436" w="5685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9"/>
            <p:cNvSpPr/>
            <p:nvPr/>
          </p:nvSpPr>
          <p:spPr>
            <a:xfrm>
              <a:off x="5298650" y="3137600"/>
              <a:ext cx="902025" cy="335725"/>
            </a:xfrm>
            <a:custGeom>
              <a:rect b="b" l="l" r="r" t="t"/>
              <a:pathLst>
                <a:path extrusionOk="0" h="13429" w="36081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9"/>
            <p:cNvSpPr/>
            <p:nvPr/>
          </p:nvSpPr>
          <p:spPr>
            <a:xfrm>
              <a:off x="6405825" y="1721750"/>
              <a:ext cx="598825" cy="912150"/>
            </a:xfrm>
            <a:custGeom>
              <a:rect b="b" l="l" r="r" t="t"/>
              <a:pathLst>
                <a:path extrusionOk="0" h="36486" w="23953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9"/>
            <p:cNvSpPr/>
            <p:nvPr/>
          </p:nvSpPr>
          <p:spPr>
            <a:xfrm>
              <a:off x="6244725" y="1393800"/>
              <a:ext cx="435450" cy="348025"/>
            </a:xfrm>
            <a:custGeom>
              <a:rect b="b" l="l" r="r" t="t"/>
              <a:pathLst>
                <a:path extrusionOk="0" h="13921" w="17418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9"/>
            <p:cNvSpPr/>
            <p:nvPr/>
          </p:nvSpPr>
          <p:spPr>
            <a:xfrm>
              <a:off x="6117075" y="1325200"/>
              <a:ext cx="192275" cy="100850"/>
            </a:xfrm>
            <a:custGeom>
              <a:rect b="b" l="l" r="r" t="t"/>
              <a:pathLst>
                <a:path extrusionOk="0" h="4034" w="7691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9"/>
            <p:cNvSpPr/>
            <p:nvPr/>
          </p:nvSpPr>
          <p:spPr>
            <a:xfrm>
              <a:off x="6102625" y="1426900"/>
              <a:ext cx="161875" cy="200650"/>
            </a:xfrm>
            <a:custGeom>
              <a:rect b="b" l="l" r="r" t="t"/>
              <a:pathLst>
                <a:path extrusionOk="0" h="8026" w="6475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79"/>
            <p:cNvSpPr/>
            <p:nvPr/>
          </p:nvSpPr>
          <p:spPr>
            <a:xfrm>
              <a:off x="5550950" y="1285575"/>
              <a:ext cx="715075" cy="1422075"/>
            </a:xfrm>
            <a:custGeom>
              <a:rect b="b" l="l" r="r" t="t"/>
              <a:pathLst>
                <a:path extrusionOk="0" h="56883" w="28603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55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80"/>
          <p:cNvSpPr/>
          <p:nvPr/>
        </p:nvSpPr>
        <p:spPr>
          <a:xfrm flipH="1" rot="288678">
            <a:off x="-1260167" y="9324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80"/>
          <p:cNvSpPr/>
          <p:nvPr/>
        </p:nvSpPr>
        <p:spPr>
          <a:xfrm>
            <a:off x="2133225" y="2766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3" name="Google Shape;1793;p80"/>
          <p:cNvGrpSpPr/>
          <p:nvPr/>
        </p:nvGrpSpPr>
        <p:grpSpPr>
          <a:xfrm>
            <a:off x="713218" y="2026831"/>
            <a:ext cx="2270935" cy="2260335"/>
            <a:chOff x="6762468" y="1386456"/>
            <a:chExt cx="2270935" cy="2260335"/>
          </a:xfrm>
        </p:grpSpPr>
        <p:sp>
          <p:nvSpPr>
            <p:cNvPr id="1794" name="Google Shape;1794;p80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80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80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80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80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80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80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80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80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80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80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80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80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80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80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80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80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80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80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80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80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80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80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80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80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80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80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80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80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80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80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80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80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56"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81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81"/>
          <p:cNvSpPr/>
          <p:nvPr/>
        </p:nvSpPr>
        <p:spPr>
          <a:xfrm>
            <a:off x="7751050" y="343241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0" name="Google Shape;1830;p81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31" name="Google Shape;1831;p81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81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81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81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81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81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81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81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81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81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81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81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81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81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81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81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81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81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81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81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81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81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81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81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5" name="Google Shape;1855;p81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6" name="Google Shape;1856;p81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857" name="Google Shape;1857;p8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8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8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8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8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8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8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8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8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8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8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8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8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8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8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8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8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8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8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8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8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8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8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8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8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8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8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8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8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8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8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8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8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8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8">
  <p:cSld name="CUSTOM_56_1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2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82"/>
          <p:cNvSpPr/>
          <p:nvPr/>
        </p:nvSpPr>
        <p:spPr>
          <a:xfrm rot="10800000">
            <a:off x="-1183925" y="-623592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82"/>
          <p:cNvSpPr/>
          <p:nvPr/>
        </p:nvSpPr>
        <p:spPr>
          <a:xfrm>
            <a:off x="1860975" y="1631350"/>
            <a:ext cx="1758151" cy="229622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82"/>
          <p:cNvSpPr/>
          <p:nvPr/>
        </p:nvSpPr>
        <p:spPr>
          <a:xfrm flipH="1" rot="-1848056">
            <a:off x="3421950" y="23837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82"/>
          <p:cNvSpPr/>
          <p:nvPr/>
        </p:nvSpPr>
        <p:spPr>
          <a:xfrm rot="10800000">
            <a:off x="-892221" y="2755207"/>
            <a:ext cx="3210883" cy="319757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9">
  <p:cSld name="CUSTOM_57"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83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83"/>
          <p:cNvSpPr/>
          <p:nvPr/>
        </p:nvSpPr>
        <p:spPr>
          <a:xfrm flipH="1" rot="-5400000">
            <a:off x="5336828" y="10917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83"/>
          <p:cNvSpPr/>
          <p:nvPr/>
        </p:nvSpPr>
        <p:spPr>
          <a:xfrm flipH="1">
            <a:off x="3423660" y="3435644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1" name="Google Shape;1901;p83"/>
          <p:cNvGrpSpPr/>
          <p:nvPr/>
        </p:nvGrpSpPr>
        <p:grpSpPr>
          <a:xfrm flipH="1">
            <a:off x="4535411" y="548656"/>
            <a:ext cx="2270935" cy="2260335"/>
            <a:chOff x="6762468" y="1386456"/>
            <a:chExt cx="2270935" cy="2260335"/>
          </a:xfrm>
        </p:grpSpPr>
        <p:sp>
          <p:nvSpPr>
            <p:cNvPr id="1902" name="Google Shape;1902;p8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8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8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8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8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8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8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8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8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8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8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8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8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8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8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8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8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8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8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8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8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8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8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8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8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8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8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8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8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8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8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8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8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0">
  <p:cSld name="CUSTOM_58"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84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84"/>
          <p:cNvSpPr/>
          <p:nvPr/>
        </p:nvSpPr>
        <p:spPr>
          <a:xfrm flipH="1" rot="-2266405">
            <a:off x="6427723" y="250326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84"/>
          <p:cNvSpPr/>
          <p:nvPr/>
        </p:nvSpPr>
        <p:spPr>
          <a:xfrm>
            <a:off x="5666513" y="-1056875"/>
            <a:ext cx="3967449" cy="395099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84"/>
          <p:cNvSpPr/>
          <p:nvPr/>
        </p:nvSpPr>
        <p:spPr>
          <a:xfrm flipH="1">
            <a:off x="4993460" y="976475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1">
  <p:cSld name="CUSTOM_59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5"/>
          <p:cNvSpPr/>
          <p:nvPr/>
        </p:nvSpPr>
        <p:spPr>
          <a:xfrm flipH="1">
            <a:off x="1017188" y="539150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2" name="Google Shape;1942;p85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943" name="Google Shape;1943;p8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8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8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8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8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8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8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8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8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8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8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8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8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8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8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8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8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8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8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8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8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8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8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8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7" name="Google Shape;1967;p85"/>
          <p:cNvSpPr/>
          <p:nvPr/>
        </p:nvSpPr>
        <p:spPr>
          <a:xfrm flipH="1" rot="-3415034">
            <a:off x="5358889" y="5240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85"/>
          <p:cNvSpPr/>
          <p:nvPr/>
        </p:nvSpPr>
        <p:spPr>
          <a:xfrm flipH="1" rot="-1379372">
            <a:off x="5148635" y="11836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85"/>
          <p:cNvSpPr/>
          <p:nvPr/>
        </p:nvSpPr>
        <p:spPr>
          <a:xfrm flipH="1">
            <a:off x="794051" y="3667402"/>
            <a:ext cx="1062209" cy="93695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2">
  <p:cSld name="CUSTOM_60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86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86"/>
          <p:cNvSpPr/>
          <p:nvPr/>
        </p:nvSpPr>
        <p:spPr>
          <a:xfrm flipH="1" rot="-5096759">
            <a:off x="5974001" y="2294202"/>
            <a:ext cx="4913557" cy="302295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86"/>
          <p:cNvSpPr/>
          <p:nvPr/>
        </p:nvSpPr>
        <p:spPr>
          <a:xfrm>
            <a:off x="4236525" y="371286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4" name="Google Shape;1974;p86"/>
          <p:cNvGrpSpPr/>
          <p:nvPr/>
        </p:nvGrpSpPr>
        <p:grpSpPr>
          <a:xfrm>
            <a:off x="6148229" y="1251727"/>
            <a:ext cx="1830972" cy="1822411"/>
            <a:chOff x="2414491" y="671177"/>
            <a:chExt cx="1830972" cy="1822411"/>
          </a:xfrm>
        </p:grpSpPr>
        <p:sp>
          <p:nvSpPr>
            <p:cNvPr id="1975" name="Google Shape;1975;p8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8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8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8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8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8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8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8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8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8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8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8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8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8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8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8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8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8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8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8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8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8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8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8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8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8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8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8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8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8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8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8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8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8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9" name="Google Shape;2009;p86"/>
          <p:cNvSpPr/>
          <p:nvPr/>
        </p:nvSpPr>
        <p:spPr>
          <a:xfrm rot="-4619829">
            <a:off x="5338279" y="-1392653"/>
            <a:ext cx="3210852" cy="319753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74" Type="http://schemas.openxmlformats.org/officeDocument/2006/relationships/theme" Target="../theme/theme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66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32.xml"/><Relationship Id="rId65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35.xml"/><Relationship Id="rId68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34.xml"/><Relationship Id="rId67" Type="http://schemas.openxmlformats.org/officeDocument/2006/relationships/slideLayout" Target="../slideLayouts/slideLayout78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69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b="0" i="0" sz="18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  <p:sldLayoutId id="2147483724" r:id="rId66"/>
    <p:sldLayoutId id="2147483725" r:id="rId67"/>
    <p:sldLayoutId id="2147483726" r:id="rId68"/>
    <p:sldLayoutId id="2147483727" r:id="rId69"/>
    <p:sldLayoutId id="2147483728" r:id="rId70"/>
    <p:sldLayoutId id="2147483729" r:id="rId71"/>
    <p:sldLayoutId id="2147483730" r:id="rId72"/>
    <p:sldLayoutId id="2147483731" r:id="rId7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87"/>
          <p:cNvSpPr txBox="1"/>
          <p:nvPr>
            <p:ph type="ctrTitle"/>
          </p:nvPr>
        </p:nvSpPr>
        <p:spPr>
          <a:xfrm>
            <a:off x="1283100" y="2389525"/>
            <a:ext cx="65778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StockAgent Analyzer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15" name="Google Shape;2015;p87"/>
          <p:cNvSpPr txBox="1"/>
          <p:nvPr/>
        </p:nvSpPr>
        <p:spPr>
          <a:xfrm>
            <a:off x="6564500" y="3609550"/>
            <a:ext cx="19707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By:</a:t>
            </a:r>
            <a:endParaRPr sz="15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Sai</a:t>
            </a:r>
            <a:r>
              <a:rPr lang="en" sz="15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pr</a:t>
            </a:r>
            <a:r>
              <a:rPr b="0" i="0" lang="en" sz="15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aneeth Konuri</a:t>
            </a:r>
            <a:endParaRPr b="0" i="0" sz="1500" u="none" cap="none" strike="noStrike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Samarth Sharma</a:t>
            </a:r>
            <a:endParaRPr sz="15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88"/>
          <p:cNvSpPr txBox="1"/>
          <p:nvPr>
            <p:ph type="title"/>
          </p:nvPr>
        </p:nvSpPr>
        <p:spPr>
          <a:xfrm>
            <a:off x="1569450" y="321125"/>
            <a:ext cx="6005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2021" name="Google Shape;2021;p88"/>
          <p:cNvSpPr txBox="1"/>
          <p:nvPr>
            <p:ph idx="1" type="subTitle"/>
          </p:nvPr>
        </p:nvSpPr>
        <p:spPr>
          <a:xfrm>
            <a:off x="2148750" y="948425"/>
            <a:ext cx="53355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StockAgent Analyzer: An Integrated Data Solution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385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Aggregates live and historical data streams.</a:t>
            </a:r>
            <a:endParaRPr sz="1500"/>
          </a:p>
          <a:p>
            <a:pPr indent="-3238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Provides customizable interactive charts.</a:t>
            </a:r>
            <a:endParaRPr sz="1500"/>
          </a:p>
          <a:p>
            <a:pPr indent="-3238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Leverages AI for advanced data interpretation.</a:t>
            </a:r>
            <a:endParaRPr sz="1500"/>
          </a:p>
          <a:p>
            <a:pPr indent="-3238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Incorporates autonomous agents for continuous updates.</a:t>
            </a:r>
            <a:endParaRPr sz="1500"/>
          </a:p>
          <a:p>
            <a:pPr indent="-3238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User-friendly interface for effective data management.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89"/>
          <p:cNvSpPr txBox="1"/>
          <p:nvPr>
            <p:ph type="title"/>
          </p:nvPr>
        </p:nvSpPr>
        <p:spPr>
          <a:xfrm>
            <a:off x="713250" y="47347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Real-Time Data</a:t>
            </a:r>
            <a:endParaRPr/>
          </a:p>
        </p:txBody>
      </p:sp>
      <p:sp>
        <p:nvSpPr>
          <p:cNvPr id="2027" name="Google Shape;2027;p89"/>
          <p:cNvSpPr txBox="1"/>
          <p:nvPr>
            <p:ph idx="1" type="subTitle"/>
          </p:nvPr>
        </p:nvSpPr>
        <p:spPr>
          <a:xfrm>
            <a:off x="425400" y="1241650"/>
            <a:ext cx="8293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Continuous Data Monitoring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Autonomous agents for continuous data fetching.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Up-to-date information from multiple sources.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Dynamic display of current data streams.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90"/>
          <p:cNvSpPr txBox="1"/>
          <p:nvPr>
            <p:ph type="title"/>
          </p:nvPr>
        </p:nvSpPr>
        <p:spPr>
          <a:xfrm>
            <a:off x="713250" y="47347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Historical Analysis</a:t>
            </a:r>
            <a:endParaRPr/>
          </a:p>
        </p:txBody>
      </p:sp>
      <p:sp>
        <p:nvSpPr>
          <p:cNvPr id="2033" name="Google Shape;2033;p90"/>
          <p:cNvSpPr txBox="1"/>
          <p:nvPr>
            <p:ph idx="1" type="subTitle"/>
          </p:nvPr>
        </p:nvSpPr>
        <p:spPr>
          <a:xfrm>
            <a:off x="425400" y="1241650"/>
            <a:ext cx="8293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Historical Data and Interactive Exploration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Customizable timeframes and periods for analysis.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Interactive charting for data visualization.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Saving the data for further analysis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Analysis of historical patterns and trends.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Additional information to help you interpret trends.</a:t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91"/>
          <p:cNvSpPr txBox="1"/>
          <p:nvPr>
            <p:ph type="title"/>
          </p:nvPr>
        </p:nvSpPr>
        <p:spPr>
          <a:xfrm>
            <a:off x="713250" y="5083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AI-Driven Insights</a:t>
            </a:r>
            <a:endParaRPr/>
          </a:p>
        </p:txBody>
      </p:sp>
      <p:sp>
        <p:nvSpPr>
          <p:cNvPr id="2039" name="Google Shape;2039;p91"/>
          <p:cNvSpPr txBox="1"/>
          <p:nvPr>
            <p:ph idx="4294967295" type="subTitle"/>
          </p:nvPr>
        </p:nvSpPr>
        <p:spPr>
          <a:xfrm>
            <a:off x="406625" y="1241625"/>
            <a:ext cx="8293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AI-driven interpretation of data patterns and trends.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Insights and suggestions based on data.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Ability to answer complex questions about data.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Predictive capabilities to identify future potential trends.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92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92"/>
          <p:cNvSpPr txBox="1"/>
          <p:nvPr/>
        </p:nvSpPr>
        <p:spPr>
          <a:xfrm>
            <a:off x="1424850" y="374850"/>
            <a:ext cx="62943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Results and Impact</a:t>
            </a:r>
            <a:endParaRPr sz="3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46" name="Google Shape;2046;p92"/>
          <p:cNvSpPr txBox="1"/>
          <p:nvPr/>
        </p:nvSpPr>
        <p:spPr>
          <a:xfrm>
            <a:off x="439225" y="1229625"/>
            <a:ext cx="77241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Real-time tracking of data from multiple sources.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Interactive visualization for easier data interpretation.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AI-powered data interpretation and insights.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Responsive and intuitive interface.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3"/>
          <p:cNvSpPr txBox="1"/>
          <p:nvPr>
            <p:ph type="title"/>
          </p:nvPr>
        </p:nvSpPr>
        <p:spPr>
          <a:xfrm>
            <a:off x="694475" y="5345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 and </a:t>
            </a:r>
            <a:r>
              <a:rPr lang="en"/>
              <a:t>Future Work</a:t>
            </a:r>
            <a:endParaRPr/>
          </a:p>
        </p:txBody>
      </p:sp>
      <p:sp>
        <p:nvSpPr>
          <p:cNvPr id="2052" name="Google Shape;2052;p93"/>
          <p:cNvSpPr txBox="1"/>
          <p:nvPr>
            <p:ph idx="1" type="subTitle"/>
          </p:nvPr>
        </p:nvSpPr>
        <p:spPr>
          <a:xfrm>
            <a:off x="406625" y="1372400"/>
            <a:ext cx="8293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Expansion of AI capabilities for more advanced analysis.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Integration with more data sources.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Implementation of user preferences and data management.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 for automated alerts and more advanced analysis.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94"/>
          <p:cNvSpPr txBox="1"/>
          <p:nvPr/>
        </p:nvSpPr>
        <p:spPr>
          <a:xfrm>
            <a:off x="1949400" y="1990075"/>
            <a:ext cx="524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