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6A80AA-B455-4766-AD4C-14E5459B11B5}">
  <a:tblStyle styleId="{406A80AA-B455-4766-AD4C-14E5459B11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3d679ecf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3d679ecf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98446b847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98446b847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508000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2" type="body"/>
          </p:nvPr>
        </p:nvSpPr>
        <p:spPr>
          <a:xfrm>
            <a:off x="508000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7" name="Google Shape;87;p1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406402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35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406402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 rot="5400000">
            <a:off x="4495739" y="1937216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675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8" name="Google Shape;68;p8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70" name="Google Shape;70;p8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ctrTitle"/>
          </p:nvPr>
        </p:nvSpPr>
        <p:spPr>
          <a:xfrm>
            <a:off x="658875" y="358550"/>
            <a:ext cx="7731900" cy="25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/>
              <a:t>TalentTrek: AI-Powered Career Companion</a:t>
            </a:r>
            <a:endParaRPr sz="3100"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t/>
            </a:r>
            <a:endParaRPr sz="4000"/>
          </a:p>
        </p:txBody>
      </p:sp>
      <p:sp>
        <p:nvSpPr>
          <p:cNvPr id="151" name="Google Shape;151;p20"/>
          <p:cNvSpPr txBox="1"/>
          <p:nvPr/>
        </p:nvSpPr>
        <p:spPr>
          <a:xfrm>
            <a:off x="2676877" y="2656225"/>
            <a:ext cx="37170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000">
                <a:solidFill>
                  <a:schemeClr val="dk1"/>
                </a:solidFill>
              </a:rPr>
              <a:t>Project Advisor: Vijay Eranti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</a:rPr>
              <a:t>Konuri, Saipraneeth (MS Software Engineering)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</a:rPr>
              <a:t>Velicheti, Sri Anudeep (MS Software Engineering)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</a:rPr>
              <a:t>Mullapudi, Bhargav Krishna (MS Software Engineering)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</a:rPr>
              <a:t>Appari, Sri Vinay (MS Software Engineering)</a:t>
            </a:r>
            <a:endParaRPr i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rebuchet MS"/>
              <a:buNone/>
            </a:pPr>
            <a:r>
              <a:rPr lang="en-US" sz="2500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0901" y="382125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rebuchet MS"/>
              <a:buNone/>
            </a:pPr>
            <a:r>
              <a:rPr lang="en-US" sz="2500"/>
              <a:t>Introduction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-1" y="1294046"/>
            <a:ext cx="83976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257175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b="1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Job seekers face fragmented platforms, ATS rejection, and lack of interview readiness support in the tech industry.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257175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b="1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TalentTrek offers a unified AI-powered platform for job search, resume tailoring, mock interviews, and application tracking.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257175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b="1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Features: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Includes resume and cover letter optimization, real-time feedback during mock interviews, and skill gap analysis.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257175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b="1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Experience: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Intuitive UI with smart job filtering, Google OAuth login, and personalized job application insights.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257175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50"/>
              <a:buFont typeface="Arial"/>
              <a:buChar char="•"/>
            </a:pPr>
            <a:r>
              <a:rPr b="1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arget Users:</a:t>
            </a: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Designed for new grads and visa-seeking professionals needing guidance through the hiring lifecycle.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892" lvl="0" marL="28575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50"/>
              <a:buChar char="•"/>
            </a:pPr>
            <a:r>
              <a:t/>
            </a:r>
            <a:endParaRPr i="1" sz="1250"/>
          </a:p>
          <a:p>
            <a:pPr indent="-203517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0" i="1" sz="12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517" lvl="0" marL="28575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0" i="1" sz="125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517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 b="0" i="1" sz="1250" u="none" cap="none" strike="noStrike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Stack Used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508001" y="1620442"/>
            <a:ext cx="6447600" cy="29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00" y="1179350"/>
            <a:ext cx="4937027" cy="32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/>
              <a:t>Project Architecture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4817650" y="4825425"/>
            <a:ext cx="1978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*Made in draw.io</a:t>
            </a:r>
            <a:endParaRPr sz="135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7800"/>
            <a:ext cx="9068700" cy="2845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-US"/>
              <a:t>Resume Customisation Flow</a:t>
            </a: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7812125" y="4646975"/>
            <a:ext cx="1396200" cy="2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*Made in draw.io</a:t>
            </a:r>
            <a:endParaRPr sz="135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650" y="1060725"/>
            <a:ext cx="5002375" cy="38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88"/>
              <a:buFont typeface="Trebuchet MS"/>
              <a:buNone/>
            </a:pPr>
            <a:r>
              <a:rPr lang="en-US" sz="2488"/>
              <a:t>Dashboard and Application Tracking Page</a:t>
            </a:r>
            <a:endParaRPr b="0" i="0" sz="2488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4166000" y="4422025"/>
            <a:ext cx="1978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0200"/>
            <a:ext cx="3861200" cy="2844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6000" y="1600200"/>
            <a:ext cx="3839604" cy="28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Trebuchet MS"/>
              <a:buNone/>
            </a:pPr>
            <a:r>
              <a:t/>
            </a:r>
            <a:endParaRPr b="0" i="0" sz="25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508001" y="13411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t/>
            </a:r>
            <a:endParaRPr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25" y="106101"/>
            <a:ext cx="9143999" cy="453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508001" y="457200"/>
            <a:ext cx="6447600" cy="99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508001" y="1620442"/>
            <a:ext cx="6447600" cy="291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25" y="207937"/>
            <a:ext cx="8572851" cy="47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/>
          <p:nvPr/>
        </p:nvSpPr>
        <p:spPr>
          <a:xfrm>
            <a:off x="-756253" y="349786"/>
            <a:ext cx="763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  </a:t>
            </a: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</a:t>
            </a:r>
            <a:endParaRPr b="0" i="0" sz="1800" u="none" cap="none" strike="noStrik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06" name="Google Shape;206;p2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{406A80AA-B455-4766-AD4C-14E5459B11B5}</a:tableStyleId>
              </a:tblPr>
              <a:tblGrid>
                <a:gridCol w="2407225"/>
                <a:gridCol w="4831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Bhargav Krishna Mullapudi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Implemented login functionality and integrated it with other services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Sri Anudeep Velicheti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</a:t>
                      </a:r>
                      <a:r>
                        <a:rPr lang="en-US"/>
                        <a:t>eveloped the Mock Interview module and the feedback engine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Sai Praneeth Konuri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Built the Application Tracking system and Job Board Dashboard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Sri Vinay Appari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Developed the Resume Parsing and Tailoring module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