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86" r:id="rId6"/>
    <p:sldId id="289" r:id="rId7"/>
    <p:sldId id="257" r:id="rId8"/>
    <p:sldId id="290" r:id="rId9"/>
    <p:sldId id="291" r:id="rId10"/>
    <p:sldId id="292" r:id="rId11"/>
    <p:sldId id="295" r:id="rId12"/>
    <p:sldId id="294" r:id="rId13"/>
    <p:sldId id="298" r:id="rId14"/>
    <p:sldId id="299" r:id="rId15"/>
    <p:sldId id="300" r:id="rId16"/>
    <p:sldId id="301" r:id="rId17"/>
    <p:sldId id="302" r:id="rId18"/>
    <p:sldId id="303"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646" autoAdjust="0"/>
  </p:normalViewPr>
  <p:slideViewPr>
    <p:cSldViewPr snapToGrid="0">
      <p:cViewPr varScale="1">
        <p:scale>
          <a:sx n="78" d="100"/>
          <a:sy n="78" d="100"/>
        </p:scale>
        <p:origin x="1032" y="43"/>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7/20/2024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31908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1" r:id="rId4"/>
    <p:sldLayoutId id="2147483659" r:id="rId5"/>
    <p:sldLayoutId id="2147483668" r:id="rId6"/>
    <p:sldLayoutId id="2147483669" r:id="rId7"/>
    <p:sldLayoutId id="2147483675" r:id="rId8"/>
    <p:sldLayoutId id="2147483677" r:id="rId9"/>
    <p:sldLayoutId id="2147483676" r:id="rId10"/>
    <p:sldLayoutId id="2147483661" r:id="rId11"/>
    <p:sldLayoutId id="2147483666" r:id="rId12"/>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js/" TargetMode="External"/><Relationship Id="rId2" Type="http://schemas.openxmlformats.org/officeDocument/2006/relationships/hyperlink" Target="https://www.geeksforgeeks.org/front-end-development/" TargetMode="External"/><Relationship Id="rId1" Type="http://schemas.openxmlformats.org/officeDocument/2006/relationships/slideLayout" Target="../slideLayouts/slideLayout2.xml"/><Relationship Id="rId5" Type="http://schemas.openxmlformats.org/officeDocument/2006/relationships/hyperlink" Target="https://skills.yourlearning.ibm.com/?_ga=2.247597255.1321776411.1717390299-317707596.1717390298&amp;lang=en&amp;ngo-id=0107&amp;strategy=google" TargetMode="External"/><Relationship Id="rId4" Type="http://schemas.openxmlformats.org/officeDocument/2006/relationships/hyperlink" Target="https://create.microsoft.com/en-u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mailto:Hemannarayanan_e@srmap.edu.in" TargetMode="External"/><Relationship Id="rId4" Type="http://schemas.openxmlformats.org/officeDocument/2006/relationships/hyperlink" Target="mailto:vssrisaipraneeth_bulusu@srmap.edu.i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PORTFOLIO</a:t>
            </a:r>
            <a:br>
              <a:rPr lang="en-US" dirty="0"/>
            </a:br>
            <a:r>
              <a:rPr lang="en-US" dirty="0"/>
              <a:t>WEBSITE.</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371079" y="186812"/>
            <a:ext cx="7563554" cy="895683"/>
          </a:xfrm>
        </p:spPr>
        <p:txBody>
          <a:bodyPr/>
          <a:lstStyle/>
          <a:p>
            <a:r>
              <a:rPr lang="en-US" u="sng" dirty="0"/>
              <a:t>Modelling</a:t>
            </a:r>
          </a:p>
        </p:txBody>
      </p:sp>
      <p:sp>
        <p:nvSpPr>
          <p:cNvPr id="5" name="Content Placeholder 4">
            <a:extLst>
              <a:ext uri="{FF2B5EF4-FFF2-40B4-BE49-F238E27FC236}">
                <a16:creationId xmlns:a16="http://schemas.microsoft.com/office/drawing/2014/main" id="{F525DFE9-771E-0EC5-00BE-C12B27AEB8ED}"/>
              </a:ext>
            </a:extLst>
          </p:cNvPr>
          <p:cNvSpPr>
            <a:spLocks noGrp="1"/>
          </p:cNvSpPr>
          <p:nvPr>
            <p:ph idx="1"/>
          </p:nvPr>
        </p:nvSpPr>
        <p:spPr>
          <a:xfrm>
            <a:off x="0" y="1751483"/>
            <a:ext cx="11532143" cy="5539138"/>
          </a:xfrm>
        </p:spPr>
        <p:txBody>
          <a:bodyPr/>
          <a:lstStyle/>
          <a:p>
            <a:r>
              <a:rPr lang="en-US" dirty="0"/>
              <a:t>     The website's structure was precisely designed with HTML for</a:t>
            </a:r>
            <a:br>
              <a:rPr lang="en-US" dirty="0"/>
            </a:br>
            <a:r>
              <a:rPr lang="en-US" dirty="0"/>
              <a:t>     semantic content association and CSS for styling and arrangement.  </a:t>
            </a:r>
          </a:p>
          <a:p>
            <a:endParaRPr lang="en-US" dirty="0"/>
          </a:p>
          <a:p>
            <a:r>
              <a:rPr lang="en-US" dirty="0"/>
              <a:t>      Wireframes and prototypes were developed during the modeling</a:t>
            </a:r>
            <a:br>
              <a:rPr lang="en-US" dirty="0"/>
            </a:br>
            <a:r>
              <a:rPr lang="en-US" dirty="0"/>
              <a:t>      phase to  continuously ameliorate the  point's layout and  stoner</a:t>
            </a:r>
            <a:br>
              <a:rPr lang="en-US" dirty="0"/>
            </a:br>
            <a:r>
              <a:rPr lang="en-US" dirty="0"/>
              <a:t>      interface.   </a:t>
            </a:r>
          </a:p>
          <a:p>
            <a:pPr marL="514350" indent="-514350">
              <a:buAutoNum type="arabicPeriod"/>
            </a:pPr>
            <a:endParaRPr lang="en-US" dirty="0"/>
          </a:p>
          <a:p>
            <a:r>
              <a:rPr lang="en-US" dirty="0"/>
              <a:t>      Availability was a  crucial factor in the design process to guarantee</a:t>
            </a:r>
            <a:br>
              <a:rPr lang="en-US" dirty="0"/>
            </a:br>
            <a:r>
              <a:rPr lang="en-US" dirty="0"/>
              <a:t>      that all druggies, no matter their device or browsing choices, could </a:t>
            </a:r>
            <a:br>
              <a:rPr lang="en-US" dirty="0"/>
            </a:br>
            <a:r>
              <a:rPr lang="en-US" dirty="0"/>
              <a:t>      fluently navigate and engage with the website. </a:t>
            </a:r>
            <a:endParaRPr lang="en-IN" dirty="0"/>
          </a:p>
        </p:txBody>
      </p:sp>
    </p:spTree>
    <p:extLst>
      <p:ext uri="{BB962C8B-B14F-4D97-AF65-F5344CB8AC3E}">
        <p14:creationId xmlns:p14="http://schemas.microsoft.com/office/powerpoint/2010/main" val="167816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38D216-6B3B-00F8-D3F0-0330F37657B5}"/>
              </a:ext>
            </a:extLst>
          </p:cNvPr>
          <p:cNvSpPr>
            <a:spLocks noGrp="1"/>
          </p:cNvSpPr>
          <p:nvPr>
            <p:ph idx="1"/>
          </p:nvPr>
        </p:nvSpPr>
        <p:spPr>
          <a:xfrm>
            <a:off x="255638" y="530942"/>
            <a:ext cx="11769213" cy="6115663"/>
          </a:xfrm>
        </p:spPr>
        <p:txBody>
          <a:bodyPr>
            <a:normAutofit/>
          </a:bodyPr>
          <a:lstStyle/>
          <a:p>
            <a:pPr marL="457200" indent="-457200">
              <a:buFont typeface="Arial" panose="020B0604020202020204" pitchFamily="34" charset="0"/>
              <a:buChar char="•"/>
            </a:pPr>
            <a:r>
              <a:rPr lang="en-US" dirty="0"/>
              <a:t>The website is structured with sections like Homepage, About Me, Projects, Skills, Work Experience, and Contact, ensuring seamless adaptation to various screen sizes.</a:t>
            </a:r>
          </a:p>
          <a:p>
            <a:pPr marL="457200" indent="-457200">
              <a:buFont typeface="Arial" panose="020B0604020202020204" pitchFamily="34" charset="0"/>
              <a:buChar char="•"/>
            </a:pPr>
            <a:r>
              <a:rPr lang="en-US" dirty="0"/>
              <a:t>Integrated interactive features like hover effects on buttons, dynamic content loading for smooth navigation, and the possibility of a carousel or image gallery for showcasing projects.</a:t>
            </a:r>
          </a:p>
          <a:p>
            <a:pPr marL="457200" indent="-457200">
              <a:buFont typeface="Arial" panose="020B0604020202020204" pitchFamily="34" charset="0"/>
              <a:buChar char="•"/>
            </a:pPr>
            <a:r>
              <a:rPr lang="en-US" dirty="0"/>
              <a:t>Incorporated visually appealing elements such as high-resolution images, icons, and animations to improve viewer engagement.</a:t>
            </a:r>
          </a:p>
          <a:p>
            <a:pPr marL="457200" indent="-457200">
              <a:buFont typeface="Arial" panose="020B0604020202020204" pitchFamily="34" charset="0"/>
              <a:buChar char="•"/>
            </a:pPr>
            <a:r>
              <a:rPr lang="en-US" dirty="0"/>
              <a:t>Implemented responsive design principles using fluid grid layouts and flexible CSS units to guarantee optimal display on desktops, tablets, and mobile devices.</a:t>
            </a:r>
          </a:p>
          <a:p>
            <a:pPr marL="457200" indent="-457200">
              <a:buFont typeface="Arial" panose="020B0604020202020204" pitchFamily="34" charset="0"/>
              <a:buChar char="•"/>
            </a:pPr>
            <a:r>
              <a:rPr lang="en-US" dirty="0"/>
              <a:t>Established an intuitive navigation system with a dynamic navbar, smooth scrolling, and a fixed position for effortless browsing.</a:t>
            </a:r>
            <a:endParaRPr lang="en-IN" dirty="0"/>
          </a:p>
        </p:txBody>
      </p:sp>
    </p:spTree>
    <p:extLst>
      <p:ext uri="{BB962C8B-B14F-4D97-AF65-F5344CB8AC3E}">
        <p14:creationId xmlns:p14="http://schemas.microsoft.com/office/powerpoint/2010/main" val="2252756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BD2B-F092-15AB-9B5D-C2BC46D90808}"/>
              </a:ext>
            </a:extLst>
          </p:cNvPr>
          <p:cNvSpPr>
            <a:spLocks noGrp="1"/>
          </p:cNvSpPr>
          <p:nvPr>
            <p:ph type="title"/>
          </p:nvPr>
        </p:nvSpPr>
        <p:spPr>
          <a:xfrm>
            <a:off x="883562" y="167149"/>
            <a:ext cx="4937136" cy="833713"/>
          </a:xfrm>
        </p:spPr>
        <p:txBody>
          <a:bodyPr/>
          <a:lstStyle/>
          <a:p>
            <a:r>
              <a:rPr lang="en-US" u="sng" dirty="0"/>
              <a:t>Technologies used</a:t>
            </a:r>
            <a:endParaRPr lang="en-IN" u="sng" dirty="0"/>
          </a:p>
        </p:txBody>
      </p:sp>
      <p:sp>
        <p:nvSpPr>
          <p:cNvPr id="3" name="Content Placeholder 2">
            <a:extLst>
              <a:ext uri="{FF2B5EF4-FFF2-40B4-BE49-F238E27FC236}">
                <a16:creationId xmlns:a16="http://schemas.microsoft.com/office/drawing/2014/main" id="{F57EED17-F101-F1ED-094C-A76271071B94}"/>
              </a:ext>
            </a:extLst>
          </p:cNvPr>
          <p:cNvSpPr>
            <a:spLocks noGrp="1"/>
          </p:cNvSpPr>
          <p:nvPr>
            <p:ph idx="1"/>
          </p:nvPr>
        </p:nvSpPr>
        <p:spPr>
          <a:xfrm>
            <a:off x="883561" y="1020526"/>
            <a:ext cx="11131457" cy="5650661"/>
          </a:xfrm>
        </p:spPr>
        <p:txBody>
          <a:bodyPr/>
          <a:lstStyle/>
          <a:p>
            <a:r>
              <a:rPr lang="en-US" dirty="0"/>
              <a:t>The portfolio site project utilized a blend of fundamental web technologies and robust JavaScript libraries to develop an interactive and adaptable user interface. Key technologies involved were:</a:t>
            </a:r>
          </a:p>
          <a:p>
            <a:r>
              <a:rPr lang="en-US" dirty="0"/>
              <a:t>- HTML: Utilized to organize the content and establish the structure of the web pages.</a:t>
            </a:r>
          </a:p>
          <a:p>
            <a:r>
              <a:rPr lang="en-US" dirty="0"/>
              <a:t>- CSS: Implemented for designing the website, guaranteeing a visually pleasing and consistent layout throughout all pages.</a:t>
            </a:r>
          </a:p>
          <a:p>
            <a:pPr marL="457200" indent="-457200">
              <a:buFontTx/>
              <a:buChar char="-"/>
            </a:pPr>
            <a:r>
              <a:rPr lang="en-US" dirty="0"/>
              <a:t>JavaScript: Employed for incorporating interactivity and improving the site's functionality.</a:t>
            </a:r>
          </a:p>
          <a:p>
            <a:pPr marL="457200" indent="-457200">
              <a:buFontTx/>
              <a:buChar char="-"/>
            </a:pPr>
            <a:endParaRPr lang="en-US" dirty="0"/>
          </a:p>
          <a:p>
            <a:r>
              <a:rPr lang="en-US" dirty="0"/>
              <a:t>      These combination of technologies gives a result of user-friendly portfolio website, effectively showcasing the creator’s work. </a:t>
            </a:r>
            <a:endParaRPr lang="en-IN" dirty="0"/>
          </a:p>
        </p:txBody>
      </p:sp>
    </p:spTree>
    <p:extLst>
      <p:ext uri="{BB962C8B-B14F-4D97-AF65-F5344CB8AC3E}">
        <p14:creationId xmlns:p14="http://schemas.microsoft.com/office/powerpoint/2010/main" val="286012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7B52-8ED7-31AC-0849-636B882C7F0C}"/>
              </a:ext>
            </a:extLst>
          </p:cNvPr>
          <p:cNvSpPr>
            <a:spLocks noGrp="1"/>
          </p:cNvSpPr>
          <p:nvPr>
            <p:ph type="title"/>
          </p:nvPr>
        </p:nvSpPr>
        <p:spPr/>
        <p:txBody>
          <a:bodyPr/>
          <a:lstStyle/>
          <a:p>
            <a:r>
              <a:rPr lang="en-US" u="sng" dirty="0"/>
              <a:t>Results</a:t>
            </a:r>
            <a:endParaRPr lang="en-IN" u="sng" dirty="0"/>
          </a:p>
        </p:txBody>
      </p:sp>
      <p:pic>
        <p:nvPicPr>
          <p:cNvPr id="5" name="Content Placeholder 4">
            <a:extLst>
              <a:ext uri="{FF2B5EF4-FFF2-40B4-BE49-F238E27FC236}">
                <a16:creationId xmlns:a16="http://schemas.microsoft.com/office/drawing/2014/main" id="{453AD705-7DB8-C4F6-450B-6B405BD52A15}"/>
              </a:ext>
            </a:extLst>
          </p:cNvPr>
          <p:cNvPicPr>
            <a:picLocks noGrp="1" noChangeAspect="1"/>
          </p:cNvPicPr>
          <p:nvPr>
            <p:ph idx="1"/>
          </p:nvPr>
        </p:nvPicPr>
        <p:blipFill>
          <a:blip r:embed="rId2"/>
          <a:stretch>
            <a:fillRect/>
          </a:stretch>
        </p:blipFill>
        <p:spPr>
          <a:xfrm>
            <a:off x="6206068" y="2483695"/>
            <a:ext cx="5985932" cy="3367087"/>
          </a:xfrm>
        </p:spPr>
      </p:pic>
      <p:pic>
        <p:nvPicPr>
          <p:cNvPr id="7" name="Picture 6">
            <a:extLst>
              <a:ext uri="{FF2B5EF4-FFF2-40B4-BE49-F238E27FC236}">
                <a16:creationId xmlns:a16="http://schemas.microsoft.com/office/drawing/2014/main" id="{474C979D-5F72-45A0-3E92-788020ADF14A}"/>
              </a:ext>
            </a:extLst>
          </p:cNvPr>
          <p:cNvPicPr>
            <a:picLocks noChangeAspect="1"/>
          </p:cNvPicPr>
          <p:nvPr/>
        </p:nvPicPr>
        <p:blipFill>
          <a:blip r:embed="rId3"/>
          <a:stretch>
            <a:fillRect/>
          </a:stretch>
        </p:blipFill>
        <p:spPr>
          <a:xfrm>
            <a:off x="0" y="2483695"/>
            <a:ext cx="5985932" cy="3367086"/>
          </a:xfrm>
          <a:prstGeom prst="rect">
            <a:avLst/>
          </a:prstGeom>
        </p:spPr>
      </p:pic>
    </p:spTree>
    <p:extLst>
      <p:ext uri="{BB962C8B-B14F-4D97-AF65-F5344CB8AC3E}">
        <p14:creationId xmlns:p14="http://schemas.microsoft.com/office/powerpoint/2010/main" val="3709184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DC7CFA1-81C1-12A3-CC0B-D96455DB01A4}"/>
              </a:ext>
            </a:extLst>
          </p:cNvPr>
          <p:cNvPicPr>
            <a:picLocks noGrp="1" noChangeAspect="1"/>
          </p:cNvPicPr>
          <p:nvPr>
            <p:ph idx="1"/>
          </p:nvPr>
        </p:nvPicPr>
        <p:blipFill>
          <a:blip r:embed="rId2"/>
          <a:stretch>
            <a:fillRect/>
          </a:stretch>
        </p:blipFill>
        <p:spPr>
          <a:xfrm>
            <a:off x="110068" y="61913"/>
            <a:ext cx="5985932" cy="3367087"/>
          </a:xfrm>
        </p:spPr>
      </p:pic>
      <p:pic>
        <p:nvPicPr>
          <p:cNvPr id="13" name="Picture 12">
            <a:extLst>
              <a:ext uri="{FF2B5EF4-FFF2-40B4-BE49-F238E27FC236}">
                <a16:creationId xmlns:a16="http://schemas.microsoft.com/office/drawing/2014/main" id="{7DCDDDB1-69F5-8AD9-A355-4856CD50589D}"/>
              </a:ext>
            </a:extLst>
          </p:cNvPr>
          <p:cNvPicPr>
            <a:picLocks noChangeAspect="1"/>
          </p:cNvPicPr>
          <p:nvPr/>
        </p:nvPicPr>
        <p:blipFill>
          <a:blip r:embed="rId3"/>
          <a:stretch>
            <a:fillRect/>
          </a:stretch>
        </p:blipFill>
        <p:spPr>
          <a:xfrm>
            <a:off x="6292645" y="61913"/>
            <a:ext cx="5456903" cy="3367087"/>
          </a:xfrm>
          <a:prstGeom prst="rect">
            <a:avLst/>
          </a:prstGeom>
        </p:spPr>
      </p:pic>
      <p:pic>
        <p:nvPicPr>
          <p:cNvPr id="15" name="Picture 14">
            <a:extLst>
              <a:ext uri="{FF2B5EF4-FFF2-40B4-BE49-F238E27FC236}">
                <a16:creationId xmlns:a16="http://schemas.microsoft.com/office/drawing/2014/main" id="{72C94569-CA6B-56C2-FC05-BEEE4523E409}"/>
              </a:ext>
            </a:extLst>
          </p:cNvPr>
          <p:cNvPicPr>
            <a:picLocks noChangeAspect="1"/>
          </p:cNvPicPr>
          <p:nvPr/>
        </p:nvPicPr>
        <p:blipFill>
          <a:blip r:embed="rId4"/>
          <a:stretch>
            <a:fillRect/>
          </a:stretch>
        </p:blipFill>
        <p:spPr>
          <a:xfrm>
            <a:off x="2723535" y="3585855"/>
            <a:ext cx="6567948" cy="3210232"/>
          </a:xfrm>
          <a:prstGeom prst="rect">
            <a:avLst/>
          </a:prstGeom>
        </p:spPr>
      </p:pic>
    </p:spTree>
    <p:extLst>
      <p:ext uri="{BB962C8B-B14F-4D97-AF65-F5344CB8AC3E}">
        <p14:creationId xmlns:p14="http://schemas.microsoft.com/office/powerpoint/2010/main" val="4270843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7345-D220-223E-FC1A-5087AE8C5AE7}"/>
              </a:ext>
            </a:extLst>
          </p:cNvPr>
          <p:cNvSpPr>
            <a:spLocks noGrp="1"/>
          </p:cNvSpPr>
          <p:nvPr>
            <p:ph type="title"/>
          </p:nvPr>
        </p:nvSpPr>
        <p:spPr>
          <a:xfrm>
            <a:off x="1158865" y="186813"/>
            <a:ext cx="3324646" cy="1000862"/>
          </a:xfrm>
        </p:spPr>
        <p:txBody>
          <a:bodyPr/>
          <a:lstStyle/>
          <a:p>
            <a:r>
              <a:rPr lang="en-US" u="sng" dirty="0"/>
              <a:t>Links</a:t>
            </a:r>
            <a:endParaRPr lang="en-IN" u="sng" dirty="0"/>
          </a:p>
        </p:txBody>
      </p:sp>
      <p:sp>
        <p:nvSpPr>
          <p:cNvPr id="3" name="Content Placeholder 2">
            <a:extLst>
              <a:ext uri="{FF2B5EF4-FFF2-40B4-BE49-F238E27FC236}">
                <a16:creationId xmlns:a16="http://schemas.microsoft.com/office/drawing/2014/main" id="{42190445-2599-3058-B5C3-715FCD8EEC66}"/>
              </a:ext>
            </a:extLst>
          </p:cNvPr>
          <p:cNvSpPr>
            <a:spLocks noGrp="1"/>
          </p:cNvSpPr>
          <p:nvPr>
            <p:ph idx="1"/>
          </p:nvPr>
        </p:nvSpPr>
        <p:spPr>
          <a:xfrm>
            <a:off x="1158865" y="1407867"/>
            <a:ext cx="9779182" cy="3366815"/>
          </a:xfrm>
        </p:spPr>
        <p:txBody>
          <a:bodyPr/>
          <a:lstStyle/>
          <a:p>
            <a:pPr marL="457200" indent="-457200">
              <a:buFont typeface="Arial" panose="020B0604020202020204" pitchFamily="34" charset="0"/>
              <a:buChar char="•"/>
            </a:pPr>
            <a:r>
              <a:rPr lang="en-IN" dirty="0">
                <a:hlinkClick r:id="rId2"/>
              </a:rPr>
              <a:t>https://www.geeksforgeeks.org/front-end-development/</a:t>
            </a:r>
            <a:endParaRPr lang="en-IN" dirty="0"/>
          </a:p>
          <a:p>
            <a:pPr marL="457200" indent="-457200">
              <a:buFont typeface="Arial" panose="020B0604020202020204" pitchFamily="34" charset="0"/>
              <a:buChar char="•"/>
            </a:pPr>
            <a:r>
              <a:rPr lang="en-IN" dirty="0">
                <a:hlinkClick r:id="rId3"/>
              </a:rPr>
              <a:t>https://www.w3schools.com/js/</a:t>
            </a:r>
            <a:endParaRPr lang="en-IN" dirty="0"/>
          </a:p>
          <a:p>
            <a:pPr marL="457200" indent="-457200">
              <a:buFont typeface="Arial" panose="020B0604020202020204" pitchFamily="34" charset="0"/>
              <a:buChar char="•"/>
            </a:pPr>
            <a:r>
              <a:rPr lang="en-IN" dirty="0">
                <a:hlinkClick r:id="rId4"/>
              </a:rPr>
              <a:t>https://create.microsoft.com/en-us</a:t>
            </a:r>
            <a:endParaRPr lang="en-IN" dirty="0"/>
          </a:p>
          <a:p>
            <a:pPr marL="457200" indent="-457200">
              <a:buFont typeface="Arial" panose="020B0604020202020204" pitchFamily="34" charset="0"/>
              <a:buChar char="•"/>
            </a:pPr>
            <a:r>
              <a:rPr lang="en-IN" dirty="0">
                <a:hlinkClick r:id="rId5"/>
              </a:rPr>
              <a:t>https://skills.yourlearning.ibm.com/?_ga=2.247597255.1321776411.1717390299-317707596.1717390298&amp;lang=en&amp;ngo-id=0107&amp;strategy=google</a:t>
            </a:r>
            <a:endParaRPr lang="en-IN" dirty="0"/>
          </a:p>
        </p:txBody>
      </p:sp>
    </p:spTree>
    <p:extLst>
      <p:ext uri="{BB962C8B-B14F-4D97-AF65-F5344CB8AC3E}">
        <p14:creationId xmlns:p14="http://schemas.microsoft.com/office/powerpoint/2010/main" val="410243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069169" y="963562"/>
            <a:ext cx="6220278" cy="988470"/>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236318" y="1986457"/>
            <a:ext cx="6220277" cy="2919512"/>
          </a:xfrm>
        </p:spPr>
        <p:txBody>
          <a:bodyPr/>
          <a:lstStyle/>
          <a:p>
            <a:r>
              <a:rPr lang="en-US" b="1" u="sng" dirty="0"/>
              <a:t>Presentation done by:   </a:t>
            </a:r>
          </a:p>
          <a:p>
            <a:r>
              <a:rPr lang="en-US" dirty="0"/>
              <a:t>Bulusu V S Sri Sai Praneeth</a:t>
            </a:r>
          </a:p>
          <a:p>
            <a:r>
              <a:rPr lang="en-US" dirty="0"/>
              <a:t>AP22110010049</a:t>
            </a:r>
          </a:p>
          <a:p>
            <a:r>
              <a:rPr lang="en-US" dirty="0"/>
              <a:t>SRM University AP</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FCA2FB5B-570E-D181-A4B1-1DCB61C08948}"/>
              </a:ext>
            </a:extLst>
          </p:cNvPr>
          <p:cNvPicPr>
            <a:picLocks noGrp="1" noChangeAspect="1"/>
          </p:cNvPicPr>
          <p:nvPr>
            <p:ph type="pic" sz="quarter" idx="10"/>
          </p:nvPr>
        </p:nvPicPr>
        <p:blipFill>
          <a:blip r:embed="rId3"/>
          <a:srcRect l="228" r="228"/>
          <a:stretch/>
        </p:blipFill>
        <p:spPr>
          <a:xfrm>
            <a:off x="7183438" y="1168400"/>
            <a:ext cx="4500562" cy="4521200"/>
          </a:xfrm>
        </p:spPr>
      </p:pic>
      <p:sp>
        <p:nvSpPr>
          <p:cNvPr id="3" name="TextBox 2">
            <a:extLst>
              <a:ext uri="{FF2B5EF4-FFF2-40B4-BE49-F238E27FC236}">
                <a16:creationId xmlns:a16="http://schemas.microsoft.com/office/drawing/2014/main" id="{39861250-9895-C543-0FBB-7E545A17D69E}"/>
              </a:ext>
            </a:extLst>
          </p:cNvPr>
          <p:cNvSpPr txBox="1"/>
          <p:nvPr/>
        </p:nvSpPr>
        <p:spPr>
          <a:xfrm>
            <a:off x="766916" y="1235587"/>
            <a:ext cx="6184490" cy="2308324"/>
          </a:xfrm>
          <a:prstGeom prst="rect">
            <a:avLst/>
          </a:prstGeom>
          <a:noFill/>
        </p:spPr>
        <p:txBody>
          <a:bodyPr wrap="square" rtlCol="0">
            <a:spAutoFit/>
          </a:bodyPr>
          <a:lstStyle/>
          <a:p>
            <a:pPr marL="0" indent="0">
              <a:lnSpc>
                <a:spcPct val="100000"/>
              </a:lnSpc>
              <a:buNone/>
            </a:pPr>
            <a:r>
              <a:rPr lang="en-US" sz="2400" dirty="0">
                <a:latin typeface="Times New Roman"/>
                <a:cs typeface="Times New Roman"/>
              </a:rPr>
              <a:t>Name : Bulusu V S Sri Sai Praneeth</a:t>
            </a:r>
          </a:p>
          <a:p>
            <a:pPr marL="0" indent="0">
              <a:lnSpc>
                <a:spcPct val="100000"/>
              </a:lnSpc>
              <a:buNone/>
            </a:pPr>
            <a:r>
              <a:rPr lang="en-US" sz="2400" dirty="0">
                <a:latin typeface="Times New Roman"/>
                <a:cs typeface="Times New Roman"/>
              </a:rPr>
              <a:t>Email Id: </a:t>
            </a:r>
            <a:r>
              <a:rPr lang="en-US" sz="2400" dirty="0">
                <a:latin typeface="Times New Roman"/>
                <a:cs typeface="Times New Roman"/>
                <a:hlinkClick r:id="rId4"/>
              </a:rPr>
              <a:t>vssrisaipraneeth_bulusu@srmap.edu.in</a:t>
            </a:r>
            <a:endParaRPr lang="en-US" sz="2400" dirty="0">
              <a:latin typeface="The Hand Bold"/>
              <a:cs typeface="Times New Roman"/>
              <a:hlinkClick r:id="rId5">
                <a:extLst>
                  <a:ext uri="{A12FA001-AC4F-418D-AE19-62706E023703}">
                    <ahyp:hlinkClr xmlns:ahyp="http://schemas.microsoft.com/office/drawing/2018/hyperlinkcolor" val="tx"/>
                  </a:ext>
                </a:extLst>
              </a:hlinkClick>
            </a:endParaRPr>
          </a:p>
          <a:p>
            <a:pPr marL="0" indent="0">
              <a:lnSpc>
                <a:spcPct val="100000"/>
              </a:lnSpc>
              <a:buNone/>
            </a:pPr>
            <a:r>
              <a:rPr lang="en-US" sz="2400" dirty="0">
                <a:latin typeface="Times New Roman"/>
                <a:cs typeface="Times New Roman"/>
              </a:rPr>
              <a:t>College Name : SRM University </a:t>
            </a:r>
            <a:endParaRPr lang="en-US" sz="2400" dirty="0">
              <a:latin typeface="The Hand Bold"/>
              <a:cs typeface="Times New Roman"/>
            </a:endParaRPr>
          </a:p>
          <a:p>
            <a:pPr marL="0" indent="0">
              <a:lnSpc>
                <a:spcPct val="100000"/>
              </a:lnSpc>
              <a:buNone/>
            </a:pPr>
            <a:r>
              <a:rPr lang="en-US" sz="2400" dirty="0">
                <a:latin typeface="Times New Roman"/>
                <a:cs typeface="Times New Roman"/>
              </a:rPr>
              <a:t>College State : Andhra Pradesh</a:t>
            </a:r>
            <a:endParaRPr lang="en-US" sz="2400" dirty="0">
              <a:latin typeface="The Hand Bold"/>
              <a:cs typeface="Times New Roman"/>
            </a:endParaRPr>
          </a:p>
          <a:p>
            <a:pPr marL="0" indent="0">
              <a:lnSpc>
                <a:spcPct val="100000"/>
              </a:lnSpc>
              <a:buNone/>
            </a:pPr>
            <a:r>
              <a:rPr lang="en-US" sz="2400" dirty="0">
                <a:latin typeface="Times New Roman"/>
                <a:cs typeface="Times New Roman"/>
              </a:rPr>
              <a:t>Internship Domain : Front-end Development</a:t>
            </a:r>
          </a:p>
          <a:p>
            <a:pPr marL="0" indent="0">
              <a:lnSpc>
                <a:spcPct val="100000"/>
              </a:lnSpc>
              <a:buNone/>
            </a:pPr>
            <a:r>
              <a:rPr lang="en-US" sz="2400" dirty="0">
                <a:latin typeface="Times New Roman"/>
                <a:cs typeface="Times New Roman"/>
              </a:rPr>
              <a:t>Internship Duration : 03/06/2024 to 26/07/2024</a:t>
            </a:r>
            <a:endParaRPr lang="en-IN" sz="2400" dirty="0"/>
          </a:p>
        </p:txBody>
      </p:sp>
      <p:sp>
        <p:nvSpPr>
          <p:cNvPr id="4" name="TextBox 3">
            <a:extLst>
              <a:ext uri="{FF2B5EF4-FFF2-40B4-BE49-F238E27FC236}">
                <a16:creationId xmlns:a16="http://schemas.microsoft.com/office/drawing/2014/main" id="{777EEC63-CA75-DBB2-90D4-308202C73E22}"/>
              </a:ext>
            </a:extLst>
          </p:cNvPr>
          <p:cNvSpPr txBox="1"/>
          <p:nvPr/>
        </p:nvSpPr>
        <p:spPr>
          <a:xfrm>
            <a:off x="3318387" y="157317"/>
            <a:ext cx="5555226" cy="769441"/>
          </a:xfrm>
          <a:prstGeom prst="rect">
            <a:avLst/>
          </a:prstGeom>
          <a:noFill/>
        </p:spPr>
        <p:txBody>
          <a:bodyPr wrap="square" rtlCol="0">
            <a:spAutoFit/>
          </a:bodyPr>
          <a:lstStyle/>
          <a:p>
            <a:r>
              <a:rPr lang="en-US" sz="4400" b="1" u="sng" dirty="0">
                <a:latin typeface="Arial Rounded MT Bold" panose="020F0704030504030204" pitchFamily="34" charset="0"/>
              </a:rPr>
              <a:t>STUDENT DETAILS</a:t>
            </a:r>
            <a:endParaRPr lang="en-IN" sz="4400" b="1" u="sng" dirty="0">
              <a:latin typeface="Arial Rounded MT Bold" panose="020F0704030504030204" pitchFamily="34" charset="0"/>
            </a:endParaRPr>
          </a:p>
        </p:txBody>
      </p:sp>
    </p:spTree>
    <p:extLst>
      <p:ext uri="{BB962C8B-B14F-4D97-AF65-F5344CB8AC3E}">
        <p14:creationId xmlns:p14="http://schemas.microsoft.com/office/powerpoint/2010/main" val="366267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PROBLEM STATEMENT</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pPr marL="59436" indent="0">
              <a:buNone/>
            </a:pPr>
            <a:r>
              <a:rPr lang="en-US" dirty="0"/>
              <a:t>A lot of people struggle to make their resumes stand out from the competition, which can be detrimental to their academic and professional prospects. We certainly need to provide a platform that helps them manage their portfolios in an efficient and user-friendly manner. </a:t>
            </a:r>
          </a:p>
          <a:p>
            <a:pPr marL="59436" indent="0">
              <a:buNone/>
            </a:pPr>
            <a:endParaRPr lang="en-US" dirty="0"/>
          </a:p>
          <a:p>
            <a:pPr marL="59436" indent="0">
              <a:buNone/>
            </a:pPr>
            <a:r>
              <a:rPr lang="en-US" dirty="0"/>
              <a:t>We need to develop a platform for such users  to display their skills and make their portfolios an accurate representation of their abilities and accomplishments.</a:t>
            </a:r>
          </a:p>
        </p:txBody>
      </p:sp>
    </p:spTree>
    <p:extLst>
      <p:ext uri="{BB962C8B-B14F-4D97-AF65-F5344CB8AC3E}">
        <p14:creationId xmlns:p14="http://schemas.microsoft.com/office/powerpoint/2010/main" val="252933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4147359"/>
          </a:xfrm>
        </p:spPr>
        <p:txBody>
          <a:bodyPr vert="horz" lIns="91440" tIns="45720" rIns="91440" bIns="45720" rtlCol="0" anchor="t">
            <a:normAutofit/>
          </a:bodyPr>
          <a:lstStyle/>
          <a:p>
            <a:pPr marL="457200" indent="-457200">
              <a:buFont typeface="Arial" panose="020B0604020202020204" pitchFamily="34" charset="0"/>
              <a:buChar char="•"/>
            </a:pPr>
            <a:r>
              <a:rPr lang="en-US" dirty="0">
                <a:latin typeface="Times New Roman"/>
                <a:ea typeface="+mn-lt"/>
                <a:cs typeface="+mn-lt"/>
              </a:rPr>
              <a:t>Project overview </a:t>
            </a:r>
            <a:endParaRPr lang="en-US" dirty="0">
              <a:latin typeface="Times New Roman"/>
              <a:cs typeface="Times New Roman"/>
            </a:endParaRPr>
          </a:p>
          <a:p>
            <a:pPr marL="457200" indent="-457200">
              <a:buFont typeface="Arial" panose="020B0604020202020204" pitchFamily="34" charset="0"/>
              <a:buChar char="•"/>
            </a:pPr>
            <a:r>
              <a:rPr lang="en-US" dirty="0">
                <a:latin typeface="Times New Roman"/>
                <a:ea typeface="+mn-lt"/>
                <a:cs typeface="+mn-lt"/>
              </a:rPr>
              <a:t>Who are all end users for this project? </a:t>
            </a:r>
            <a:endParaRPr lang="en-US" dirty="0">
              <a:latin typeface="Times New Roman"/>
              <a:cs typeface="Times New Roman"/>
            </a:endParaRPr>
          </a:p>
          <a:p>
            <a:pPr marL="457200" indent="-457200">
              <a:buFont typeface="Arial" panose="020B0604020202020204" pitchFamily="34" charset="0"/>
              <a:buChar char="•"/>
            </a:pPr>
            <a:r>
              <a:rPr lang="en-US" dirty="0">
                <a:latin typeface="Times New Roman"/>
                <a:ea typeface="+mn-lt"/>
                <a:cs typeface="+mn-lt"/>
              </a:rPr>
              <a:t>My solution and its value proposition </a:t>
            </a:r>
            <a:endParaRPr lang="en-US" dirty="0">
              <a:latin typeface="Times New Roman"/>
              <a:cs typeface="Times New Roman"/>
            </a:endParaRPr>
          </a:p>
          <a:p>
            <a:pPr marL="457200" indent="-457200">
              <a:buFont typeface="Arial" panose="020B0604020202020204" pitchFamily="34" charset="0"/>
              <a:buChar char="•"/>
            </a:pPr>
            <a:r>
              <a:rPr lang="en-US" dirty="0">
                <a:latin typeface="Times New Roman"/>
                <a:ea typeface="+mn-lt"/>
                <a:cs typeface="+mn-lt"/>
              </a:rPr>
              <a:t>How did I customize the project and make it on my own </a:t>
            </a:r>
            <a:endParaRPr lang="en-US" dirty="0">
              <a:latin typeface="Times New Roman"/>
              <a:cs typeface="Times New Roman"/>
            </a:endParaRPr>
          </a:p>
          <a:p>
            <a:pPr marL="457200" indent="-457200">
              <a:buFont typeface="Arial" panose="020B0604020202020204" pitchFamily="34" charset="0"/>
              <a:buChar char="•"/>
            </a:pPr>
            <a:r>
              <a:rPr lang="en-US" dirty="0">
                <a:latin typeface="Times New Roman"/>
                <a:ea typeface="+mn-lt"/>
                <a:cs typeface="+mn-lt"/>
              </a:rPr>
              <a:t>Modelling</a:t>
            </a:r>
            <a:endParaRPr lang="en-US" dirty="0">
              <a:latin typeface="Times New Roman"/>
              <a:cs typeface="Times New Roman"/>
            </a:endParaRPr>
          </a:p>
          <a:p>
            <a:pPr marL="457200" indent="-457200">
              <a:buFont typeface="Arial" panose="020B0604020202020204" pitchFamily="34" charset="0"/>
              <a:buChar char="•"/>
            </a:pPr>
            <a:r>
              <a:rPr lang="en-US" dirty="0">
                <a:latin typeface="Times New Roman"/>
                <a:ea typeface="+mn-lt"/>
                <a:cs typeface="+mn-lt"/>
              </a:rPr>
              <a:t>Technologies Used</a:t>
            </a:r>
          </a:p>
          <a:p>
            <a:pPr marL="457200" indent="-457200">
              <a:buFont typeface="Arial" panose="020B0604020202020204" pitchFamily="34" charset="0"/>
              <a:buChar char="•"/>
            </a:pPr>
            <a:r>
              <a:rPr lang="en-US" dirty="0">
                <a:latin typeface="Times New Roman"/>
                <a:ea typeface="+mn-lt"/>
                <a:cs typeface="+mn-lt"/>
              </a:rPr>
              <a:t>Results</a:t>
            </a:r>
            <a:endParaRPr lang="en-US" dirty="0">
              <a:latin typeface="Times New Roman"/>
              <a:cs typeface="Times New Roman"/>
            </a:endParaRPr>
          </a:p>
          <a:p>
            <a:pPr marL="457200" indent="-457200">
              <a:buFont typeface="Arial" panose="020B0604020202020204" pitchFamily="34" charset="0"/>
              <a:buChar char="•"/>
            </a:pPr>
            <a:r>
              <a:rPr lang="en-US" dirty="0">
                <a:latin typeface="Times New Roman"/>
                <a:ea typeface="+mn-lt"/>
                <a:cs typeface="+mn-lt"/>
              </a:rPr>
              <a:t>Links</a:t>
            </a:r>
            <a:endParaRPr lang="en-US"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u="sng" dirty="0"/>
              <a:t>Project overview</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2" y="2023984"/>
            <a:ext cx="10031449" cy="4209668"/>
          </a:xfrm>
        </p:spPr>
        <p:txBody>
          <a:bodyPr/>
          <a:lstStyle/>
          <a:p>
            <a:r>
              <a:rPr lang="en-US" dirty="0"/>
              <a:t>To provide a smooth user experience, the portfolio is designed utilizing languages like HTML, CSS, and JavaScript. It highlights  distinct sections such  as projects, abilities, professional experience, and contact details making it easy and efficient to use. </a:t>
            </a:r>
          </a:p>
          <a:p>
            <a:endParaRPr lang="en-US" dirty="0"/>
          </a:p>
          <a:p>
            <a:r>
              <a:rPr lang="en-US" dirty="0"/>
              <a:t>As each section has been thoughtfully divided, users can quickly navigate and explore it. The website is responsive and compatible across a range of screen sizes and devices making it a best fit for building a professional portfolio.</a:t>
            </a:r>
          </a:p>
        </p:txBody>
      </p:sp>
    </p:spTree>
    <p:extLst>
      <p:ext uri="{BB962C8B-B14F-4D97-AF65-F5344CB8AC3E}">
        <p14:creationId xmlns:p14="http://schemas.microsoft.com/office/powerpoint/2010/main" val="126593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u="sng" dirty="0"/>
              <a:t>WHO ARE ALL END USERS OF THE PROJECT?</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a:off x="1245325" y="1750268"/>
            <a:ext cx="10287914" cy="4886506"/>
          </a:xfrm>
        </p:spPr>
        <p:txBody>
          <a:bodyPr>
            <a:normAutofit/>
          </a:bodyPr>
          <a:lstStyle/>
          <a:p>
            <a:r>
              <a:rPr lang="en-US" dirty="0"/>
              <a:t>The portfolio website functions as a digital depiction of the user's career path, providing an overview of their work and providing insights into their abilities, projects, and successes.</a:t>
            </a:r>
          </a:p>
          <a:p>
            <a:endParaRPr lang="en-US" dirty="0"/>
          </a:p>
          <a:p>
            <a:r>
              <a:rPr lang="en-US" dirty="0"/>
              <a:t>Potential employers, recruiters, clients, and collaborators who are interested in reviewing the creator's portfolio are end users of this project. </a:t>
            </a:r>
          </a:p>
          <a:p>
            <a:endParaRPr lang="en-US" dirty="0"/>
          </a:p>
          <a:p>
            <a:r>
              <a:rPr lang="en-US" dirty="0"/>
              <a:t>The website seeks to educate and captivate users, enticing them to go further and help the developer for possible joint ventures or partnerships.</a:t>
            </a:r>
          </a:p>
        </p:txBody>
      </p:sp>
    </p:spTree>
    <p:extLst>
      <p:ext uri="{BB962C8B-B14F-4D97-AF65-F5344CB8AC3E}">
        <p14:creationId xmlns:p14="http://schemas.microsoft.com/office/powerpoint/2010/main" val="265210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088834" y="0"/>
            <a:ext cx="10643508" cy="1371600"/>
          </a:xfrm>
        </p:spPr>
        <p:txBody>
          <a:bodyPr/>
          <a:lstStyle/>
          <a:p>
            <a:r>
              <a:rPr lang="en-US" u="sng" dirty="0"/>
              <a:t>My solution and its valued proposition</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235974" y="2652713"/>
            <a:ext cx="11574347" cy="3436937"/>
          </a:xfrm>
        </p:spPr>
        <p:txBody>
          <a:bodyPr/>
          <a:lstStyle/>
          <a:p>
            <a:r>
              <a:rPr lang="en-US" dirty="0"/>
              <a:t>The portfolio website provides a tailored and polished platform for displaying skills, projects, and accomplishments. Its unique selling point is its capacity to deliver a unified and captivating showcase of the creator's abilities, elevating their professional reputation and trustworthiness.</a:t>
            </a:r>
          </a:p>
          <a:p>
            <a:endParaRPr lang="en-US" dirty="0"/>
          </a:p>
          <a:p>
            <a:endParaRPr lang="en-US" dirty="0"/>
          </a:p>
          <a:p>
            <a:r>
              <a:rPr lang="en-US" dirty="0"/>
              <a:t>By personalizing the website's layout and information to mirror personal style and successes, the creator can set themselves apart from peers in their industry and make a memorable impact on viewers.</a:t>
            </a:r>
          </a:p>
        </p:txBody>
      </p:sp>
    </p:spTree>
    <p:extLst>
      <p:ext uri="{BB962C8B-B14F-4D97-AF65-F5344CB8AC3E}">
        <p14:creationId xmlns:p14="http://schemas.microsoft.com/office/powerpoint/2010/main" val="36264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262925" y="0"/>
            <a:ext cx="9692640" cy="1371600"/>
          </a:xfrm>
        </p:spPr>
        <p:txBody>
          <a:bodyPr/>
          <a:lstStyle/>
          <a:p>
            <a:r>
              <a:rPr lang="en-US" b="1" u="sng" dirty="0">
                <a:latin typeface="Times New Roman"/>
                <a:ea typeface="+mj-lt"/>
                <a:cs typeface="+mj-lt"/>
              </a:rPr>
              <a:t>How did I customize the project and make it on my own</a:t>
            </a:r>
            <a:endParaRPr lang="en-US" u="sng" dirty="0"/>
          </a:p>
        </p:txBody>
      </p:sp>
      <p:sp>
        <p:nvSpPr>
          <p:cNvPr id="6" name="Content Placeholder 5">
            <a:extLst>
              <a:ext uri="{FF2B5EF4-FFF2-40B4-BE49-F238E27FC236}">
                <a16:creationId xmlns:a16="http://schemas.microsoft.com/office/drawing/2014/main" id="{C915F388-7DBB-7A25-95D0-574ADE90DC27}"/>
              </a:ext>
            </a:extLst>
          </p:cNvPr>
          <p:cNvSpPr>
            <a:spLocks noGrp="1"/>
          </p:cNvSpPr>
          <p:nvPr>
            <p:ph idx="1"/>
          </p:nvPr>
        </p:nvSpPr>
        <p:spPr>
          <a:xfrm>
            <a:off x="157316" y="1524001"/>
            <a:ext cx="11838039" cy="5083276"/>
          </a:xfrm>
        </p:spPr>
        <p:txBody>
          <a:bodyPr/>
          <a:lstStyle/>
          <a:p>
            <a:r>
              <a:rPr lang="en-US" dirty="0"/>
              <a:t>The creator's personal brand and professional goals were the driving force behind the extensive customization of the portfolio site. This involved refining layout, design elements, and content structure to align with the creator's vision. </a:t>
            </a:r>
          </a:p>
          <a:p>
            <a:endParaRPr lang="en-US" dirty="0"/>
          </a:p>
          <a:p>
            <a:r>
              <a:rPr lang="en-US" dirty="0"/>
              <a:t>JavaScript was utilized to implement interactive features such as project galleries, dynamic content loading, and smooth navigation transitions, enhancing user engagement and visual appeal. HTML was used for organizing content like project details and skills, ensuring clarity and accessibility, while CSS played a crucial role in styling, customizing fonts, colors, and layout. </a:t>
            </a:r>
            <a:endParaRPr lang="en-IN" dirty="0"/>
          </a:p>
        </p:txBody>
      </p:sp>
    </p:spTree>
    <p:extLst>
      <p:ext uri="{BB962C8B-B14F-4D97-AF65-F5344CB8AC3E}">
        <p14:creationId xmlns:p14="http://schemas.microsoft.com/office/powerpoint/2010/main" val="90791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E5C7B5A-A5C3-15D4-DF71-B692D28942FC}"/>
              </a:ext>
            </a:extLst>
          </p:cNvPr>
          <p:cNvSpPr>
            <a:spLocks noGrp="1"/>
          </p:cNvSpPr>
          <p:nvPr>
            <p:ph idx="15"/>
          </p:nvPr>
        </p:nvSpPr>
        <p:spPr>
          <a:xfrm>
            <a:off x="226142" y="127819"/>
            <a:ext cx="11818374" cy="6626942"/>
          </a:xfrm>
        </p:spPr>
        <p:txBody>
          <a:bodyPr>
            <a:normAutofit lnSpcReduction="10000"/>
          </a:bodyPr>
          <a:lstStyle/>
          <a:p>
            <a:r>
              <a:rPr lang="en-US" dirty="0"/>
              <a:t>The portfolio site is divided into specific sections—Home, About me, Projects, and Contact me—each designed to improve the visitor's comprehension and engagement with the creator's professional profile:</a:t>
            </a:r>
          </a:p>
          <a:p>
            <a:endParaRPr lang="en-US" dirty="0"/>
          </a:p>
          <a:p>
            <a:r>
              <a:rPr lang="en-US" dirty="0"/>
              <a:t>Home: The Home section acts as the initial page, providing a brief introduction or welcome message. It establishes the site's atmosphere and offers initial navigation to other sections.</a:t>
            </a:r>
          </a:p>
          <a:p>
            <a:endParaRPr lang="en-US" dirty="0"/>
          </a:p>
          <a:p>
            <a:r>
              <a:rPr lang="en-US" dirty="0"/>
              <a:t>About me: The About section presents comprehensive details about the creator, such as their background, experience, and professional interests. It may contain a biography, career goals, educational history, and notable accomplishments.</a:t>
            </a:r>
          </a:p>
          <a:p>
            <a:pPr marL="0" indent="0">
              <a:buNone/>
            </a:pPr>
            <a:r>
              <a:rPr lang="en-US" dirty="0"/>
              <a:t>        -&gt;Skills: The Skills section showcases the creator's abilities. It typically displays a list or visual representation </a:t>
            </a:r>
            <a:br>
              <a:rPr lang="en-US" dirty="0"/>
            </a:br>
            <a:r>
              <a:rPr lang="en-US" dirty="0"/>
              <a:t>                        of skills organized by proficiency levels or relevant skill sets. This section enables visitors to</a:t>
            </a:r>
            <a:br>
              <a:rPr lang="en-US" dirty="0"/>
            </a:br>
            <a:r>
              <a:rPr lang="en-US" dirty="0"/>
              <a:t>                       quickly evaluate the creator's strengths.</a:t>
            </a:r>
          </a:p>
          <a:p>
            <a:endParaRPr lang="en-US" dirty="0"/>
          </a:p>
          <a:p>
            <a:r>
              <a:rPr lang="en-US" dirty="0"/>
              <a:t>Projects: The Projects section exhibits the creator's previous work, projects, or case studies. It includes detailed descriptions, images, and potentially links to live demonstrations or GitHub repositories. This section illustrates the practical application of the creator's skills and allows visitors to delve into their work.</a:t>
            </a:r>
          </a:p>
          <a:p>
            <a:endParaRPr lang="en-US" dirty="0"/>
          </a:p>
          <a:p>
            <a:r>
              <a:rPr lang="en-US" dirty="0"/>
              <a:t>Contact me: The contact me section includes the social media links of the creators and also includes the display of the phone number, email id, and the address of the creator. And in the bottom of all those, creator will provide the social media links in which he/she are present for easy connecting. </a:t>
            </a:r>
          </a:p>
        </p:txBody>
      </p:sp>
    </p:spTree>
    <p:extLst>
      <p:ext uri="{BB962C8B-B14F-4D97-AF65-F5344CB8AC3E}">
        <p14:creationId xmlns:p14="http://schemas.microsoft.com/office/powerpoint/2010/main" val="85326102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E52C7A-8834-4F18-859F-7167A187E13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31D3D4E-040D-4F59-9215-B1F04B81B9FE}">
  <ds:schemaRefs>
    <ds:schemaRef ds:uri="http://schemas.microsoft.com/sharepoint/v3/contenttype/forms"/>
  </ds:schemaRefs>
</ds:datastoreItem>
</file>

<file path=customXml/itemProps3.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150</TotalTime>
  <Words>1185</Words>
  <Application>Microsoft Office PowerPoint</Application>
  <PresentationFormat>Widescreen</PresentationFormat>
  <Paragraphs>90</Paragraphs>
  <Slides>16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Rounded MT Bold</vt:lpstr>
      <vt:lpstr>Calibri</vt:lpstr>
      <vt:lpstr>Tenorite</vt:lpstr>
      <vt:lpstr>The Hand Bold</vt:lpstr>
      <vt:lpstr>Times New Roman</vt:lpstr>
      <vt:lpstr>Custom</vt:lpstr>
      <vt:lpstr>PORTFOLIO WEBSITE.</vt:lpstr>
      <vt:lpstr>PowerPoint Presentation</vt:lpstr>
      <vt:lpstr>PROBLEM STATEMENT</vt:lpstr>
      <vt:lpstr>Agenda</vt:lpstr>
      <vt:lpstr>Project overview</vt:lpstr>
      <vt:lpstr>WHO ARE ALL END USERS OF THE PROJECT?</vt:lpstr>
      <vt:lpstr>My solution and its valued proposition</vt:lpstr>
      <vt:lpstr>How did I customize the project and make it on my own</vt:lpstr>
      <vt:lpstr>PowerPoint Presentation</vt:lpstr>
      <vt:lpstr>Modelling</vt:lpstr>
      <vt:lpstr>PowerPoint Presentation</vt:lpstr>
      <vt:lpstr>Technologies used</vt:lpstr>
      <vt:lpstr>Results</vt:lpstr>
      <vt:lpstr>PowerPoint Presentation</vt:lpstr>
      <vt:lpstr>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Praneeth Bulusu</dc:creator>
  <cp:lastModifiedBy>Praneeth Bulusu</cp:lastModifiedBy>
  <cp:revision>6</cp:revision>
  <dcterms:created xsi:type="dcterms:W3CDTF">2024-07-20T05:13:47Z</dcterms:created>
  <dcterms:modified xsi:type="dcterms:W3CDTF">2024-07-20T09:52:33Z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