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5" r:id="rId2"/>
    <p:sldId id="287" r:id="rId3"/>
    <p:sldId id="286" r:id="rId4"/>
    <p:sldId id="288" r:id="rId5"/>
    <p:sldId id="289" r:id="rId6"/>
    <p:sldId id="290" r:id="rId7"/>
    <p:sldId id="292" r:id="rId8"/>
    <p:sldId id="297" r:id="rId9"/>
    <p:sldId id="294" r:id="rId10"/>
    <p:sldId id="301" r:id="rId11"/>
    <p:sldId id="300" r:id="rId12"/>
    <p:sldId id="296" r:id="rId13"/>
    <p:sldId id="302" r:id="rId14"/>
  </p:sldIdLst>
  <p:sldSz cx="12192000" cy="6858000"/>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neeth Jajjara" initials="PJ" lastIdx="1" clrIdx="0">
    <p:extLst>
      <p:ext uri="{19B8F6BF-5375-455C-9EA6-DF929625EA0E}">
        <p15:presenceInfo xmlns:p15="http://schemas.microsoft.com/office/powerpoint/2012/main" userId="S::Praneeth_Jajjara_AMPBA2022W@isb.edu::b42d626c-945d-4cc6-af00-44d43b5266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8000"/>
    <a:srgbClr val="33CC33"/>
    <a:srgbClr val="FAE200"/>
    <a:srgbClr val="E3EFF5"/>
    <a:srgbClr val="FFFFFF"/>
    <a:srgbClr val="90B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3" autoAdjust="0"/>
    <p:restoredTop sz="94660"/>
  </p:normalViewPr>
  <p:slideViewPr>
    <p:cSldViewPr snapToGrid="0">
      <p:cViewPr varScale="1">
        <p:scale>
          <a:sx n="87" d="100"/>
          <a:sy n="87" d="100"/>
        </p:scale>
        <p:origin x="156" y="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ata9.xml.rels><?xml version="1.0" encoding="UTF-8" standalone="yes"?>
<Relationships xmlns="http://schemas.openxmlformats.org/package/2006/relationships"><Relationship Id="rId3" Type="http://schemas.openxmlformats.org/officeDocument/2006/relationships/hyperlink" Target="https://www.nasdaq.com/articles/uk-online-shopping-and-e-commerce-statistics-2017-2017-03-14" TargetMode="External"/><Relationship Id="rId2" Type="http://schemas.openxmlformats.org/officeDocument/2006/relationships/hyperlink" Target="https://www.forbes.com/sites/joanverdon/2021/03/15/adobe-pandemic-shift-is-permanent-e-commerce-to-hit-1-trillion-in-2022/" TargetMode="External"/><Relationship Id="rId1" Type="http://schemas.openxmlformats.org/officeDocument/2006/relationships/hyperlink" Target="https://www.statista.com/statistics/534123/e-commerce-share-of-retail-sales-worldwide/" TargetMode="External"/><Relationship Id="rId4" Type="http://schemas.openxmlformats.org/officeDocument/2006/relationships/hyperlink" Target="https://www.hostinger.in/tutorials/ecommerce-trends"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diagrams/_rels/drawing9.xml.rels><?xml version="1.0" encoding="UTF-8" standalone="yes"?>
<Relationships xmlns="http://schemas.openxmlformats.org/package/2006/relationships"><Relationship Id="rId3" Type="http://schemas.openxmlformats.org/officeDocument/2006/relationships/hyperlink" Target="https://www.nasdaq.com/articles/uk-online-shopping-and-e-commerce-statistics-2017-2017-03-14" TargetMode="External"/><Relationship Id="rId2" Type="http://schemas.openxmlformats.org/officeDocument/2006/relationships/hyperlink" Target="https://www.forbes.com/sites/joanverdon/2021/03/15/adobe-pandemic-shift-is-permanent-e-commerce-to-hit-1-trillion-in-2022/" TargetMode="External"/><Relationship Id="rId1" Type="http://schemas.openxmlformats.org/officeDocument/2006/relationships/hyperlink" Target="https://www.statista.com/statistics/534123/e-commerce-share-of-retail-sales-worldwide/" TargetMode="External"/><Relationship Id="rId4" Type="http://schemas.openxmlformats.org/officeDocument/2006/relationships/hyperlink" Target="https://www.hostinger.in/tutorials/ecommerce-trend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48C953-3896-449B-9ADB-7081CA45CCAE}" type="doc">
      <dgm:prSet loTypeId="urn:microsoft.com/office/officeart/2009/3/layout/StepUpProcess" loCatId="process" qsTypeId="urn:microsoft.com/office/officeart/2005/8/quickstyle/simple1" qsCatId="simple" csTypeId="urn:microsoft.com/office/officeart/2005/8/colors/colorful1" csCatId="colorful" phldr="1"/>
      <dgm:spPr/>
      <dgm:t>
        <a:bodyPr/>
        <a:lstStyle/>
        <a:p>
          <a:endParaRPr lang="en-IN"/>
        </a:p>
      </dgm:t>
    </dgm:pt>
    <dgm:pt modelId="{3AA1C810-8C9E-4F32-AA37-4E0E2DE99CFA}">
      <dgm:prSet phldrT="[Text]"/>
      <dgm:spPr/>
      <dgm:t>
        <a:bodyPr/>
        <a:lstStyle/>
        <a:p>
          <a:r>
            <a:rPr lang="en-IN" dirty="0"/>
            <a:t>Background</a:t>
          </a:r>
        </a:p>
      </dgm:t>
    </dgm:pt>
    <dgm:pt modelId="{F9CAC79E-2E0B-46BA-B081-75DD2AEC8D74}" type="parTrans" cxnId="{D11A2005-5426-4F92-BC8E-9CEAF33670D6}">
      <dgm:prSet/>
      <dgm:spPr/>
      <dgm:t>
        <a:bodyPr/>
        <a:lstStyle/>
        <a:p>
          <a:endParaRPr lang="en-IN"/>
        </a:p>
      </dgm:t>
    </dgm:pt>
    <dgm:pt modelId="{AA9F1439-E808-414C-A449-4C63AD756F71}" type="sibTrans" cxnId="{D11A2005-5426-4F92-BC8E-9CEAF33670D6}">
      <dgm:prSet/>
      <dgm:spPr/>
      <dgm:t>
        <a:bodyPr/>
        <a:lstStyle/>
        <a:p>
          <a:endParaRPr lang="en-IN"/>
        </a:p>
      </dgm:t>
    </dgm:pt>
    <dgm:pt modelId="{C500C451-6DB8-460E-A8F1-3AA4B5CB272C}">
      <dgm:prSet phldrT="[Text]"/>
      <dgm:spPr/>
      <dgm:t>
        <a:bodyPr/>
        <a:lstStyle/>
        <a:p>
          <a:r>
            <a:rPr lang="en-US" b="0" i="0" dirty="0"/>
            <a:t>True Market Private Limited is an e-commerce company, headquartered in and incorporated in Singapore.</a:t>
          </a:r>
          <a:endParaRPr lang="en-IN" dirty="0"/>
        </a:p>
      </dgm:t>
    </dgm:pt>
    <dgm:pt modelId="{386FB333-D421-4F2E-BF2C-B6ABEE0CD5F9}" type="parTrans" cxnId="{B9628894-8092-4670-A029-489AA2613877}">
      <dgm:prSet/>
      <dgm:spPr/>
      <dgm:t>
        <a:bodyPr/>
        <a:lstStyle/>
        <a:p>
          <a:endParaRPr lang="en-IN"/>
        </a:p>
      </dgm:t>
    </dgm:pt>
    <dgm:pt modelId="{57B4E795-230C-42E3-8529-63323B5FDC48}" type="sibTrans" cxnId="{B9628894-8092-4670-A029-489AA2613877}">
      <dgm:prSet/>
      <dgm:spPr/>
      <dgm:t>
        <a:bodyPr/>
        <a:lstStyle/>
        <a:p>
          <a:endParaRPr lang="en-IN"/>
        </a:p>
      </dgm:t>
    </dgm:pt>
    <dgm:pt modelId="{CE311AA0-6689-4524-B64A-F796C27C63BC}">
      <dgm:prSet phldrT="[Text]"/>
      <dgm:spPr/>
      <dgm:t>
        <a:bodyPr/>
        <a:lstStyle/>
        <a:p>
          <a:r>
            <a:rPr lang="en-IN" dirty="0"/>
            <a:t>Capabilities</a:t>
          </a:r>
        </a:p>
      </dgm:t>
    </dgm:pt>
    <dgm:pt modelId="{6AF76E62-BF89-4A0E-9FB0-7AAEDC939C47}" type="parTrans" cxnId="{70949073-36FE-43CB-9C9C-97836EF0AB20}">
      <dgm:prSet/>
      <dgm:spPr/>
      <dgm:t>
        <a:bodyPr/>
        <a:lstStyle/>
        <a:p>
          <a:endParaRPr lang="en-IN"/>
        </a:p>
      </dgm:t>
    </dgm:pt>
    <dgm:pt modelId="{6A75C4C8-B51A-47B5-9F54-A641D40C2030}" type="sibTrans" cxnId="{70949073-36FE-43CB-9C9C-97836EF0AB20}">
      <dgm:prSet/>
      <dgm:spPr/>
      <dgm:t>
        <a:bodyPr/>
        <a:lstStyle/>
        <a:p>
          <a:endParaRPr lang="en-IN"/>
        </a:p>
      </dgm:t>
    </dgm:pt>
    <dgm:pt modelId="{DCDD6C1E-BF7A-48AD-8BED-A670BEF821D8}">
      <dgm:prSet phldrT="[Text]" custT="1"/>
      <dgm:spPr/>
      <dgm:t>
        <a:bodyPr/>
        <a:lstStyle/>
        <a:p>
          <a:r>
            <a:rPr lang="en-US" sz="1800" dirty="0">
              <a:latin typeface="AlibabaPuHuiTi"/>
            </a:rPr>
            <a:t>They</a:t>
          </a:r>
          <a:r>
            <a:rPr lang="en-US" sz="1800" b="0" i="0" dirty="0">
              <a:effectLst/>
              <a:latin typeface="AlibabaPuHuiTi"/>
            </a:rPr>
            <a:t> provide the technology infrastructure and marketing reach to help merchants, brands, retailers and other businesses to leverage the power of new technology to engage with their users and customers and operate in a more efficient way.</a:t>
          </a:r>
          <a:endParaRPr lang="en-IN" sz="1800" dirty="0"/>
        </a:p>
      </dgm:t>
    </dgm:pt>
    <dgm:pt modelId="{8C1F4FC1-AFDF-4E9C-BB26-334E7F8714E6}" type="parTrans" cxnId="{2D411CF3-7FB3-49EB-A79D-0A74B27F46B6}">
      <dgm:prSet/>
      <dgm:spPr/>
      <dgm:t>
        <a:bodyPr/>
        <a:lstStyle/>
        <a:p>
          <a:endParaRPr lang="en-IN"/>
        </a:p>
      </dgm:t>
    </dgm:pt>
    <dgm:pt modelId="{A82B88C2-6968-401D-B3B7-C1B4815DF0F5}" type="sibTrans" cxnId="{2D411CF3-7FB3-49EB-A79D-0A74B27F46B6}">
      <dgm:prSet/>
      <dgm:spPr/>
      <dgm:t>
        <a:bodyPr/>
        <a:lstStyle/>
        <a:p>
          <a:endParaRPr lang="en-IN"/>
        </a:p>
      </dgm:t>
    </dgm:pt>
    <dgm:pt modelId="{339AEB96-F101-40E2-890F-D006A17C8FFF}">
      <dgm:prSet phldrT="[Text]"/>
      <dgm:spPr/>
      <dgm:t>
        <a:bodyPr/>
        <a:lstStyle/>
        <a:p>
          <a:r>
            <a:rPr lang="en-IN" dirty="0"/>
            <a:t>Mission</a:t>
          </a:r>
        </a:p>
      </dgm:t>
    </dgm:pt>
    <dgm:pt modelId="{40CB2C46-AE35-40C9-9FC2-99E2248282EC}" type="parTrans" cxnId="{145C824E-F882-4838-9594-17AFCDE40BF8}">
      <dgm:prSet/>
      <dgm:spPr/>
      <dgm:t>
        <a:bodyPr/>
        <a:lstStyle/>
        <a:p>
          <a:endParaRPr lang="en-IN"/>
        </a:p>
      </dgm:t>
    </dgm:pt>
    <dgm:pt modelId="{3CCD20A6-F980-407C-84F6-C96B276158C2}" type="sibTrans" cxnId="{145C824E-F882-4838-9594-17AFCDE40BF8}">
      <dgm:prSet/>
      <dgm:spPr/>
      <dgm:t>
        <a:bodyPr/>
        <a:lstStyle/>
        <a:p>
          <a:endParaRPr lang="en-IN"/>
        </a:p>
      </dgm:t>
    </dgm:pt>
    <dgm:pt modelId="{682A13FF-9663-4FCE-8D18-A4712ABFEE9D}">
      <dgm:prSet/>
      <dgm:spPr/>
      <dgm:t>
        <a:bodyPr/>
        <a:lstStyle/>
        <a:p>
          <a:r>
            <a:rPr lang="en-IN" dirty="0"/>
            <a:t>The company mission is to make it easy to do business anywhere</a:t>
          </a:r>
        </a:p>
      </dgm:t>
    </dgm:pt>
    <dgm:pt modelId="{0EB28E00-2FD4-4630-8F29-07C75C6E8D87}" type="parTrans" cxnId="{159E5777-3906-4A93-928E-074F925F9425}">
      <dgm:prSet/>
      <dgm:spPr/>
      <dgm:t>
        <a:bodyPr/>
        <a:lstStyle/>
        <a:p>
          <a:endParaRPr lang="en-IN"/>
        </a:p>
      </dgm:t>
    </dgm:pt>
    <dgm:pt modelId="{9FA794C5-81A4-42EE-89E2-746B2DF904D5}" type="sibTrans" cxnId="{159E5777-3906-4A93-928E-074F925F9425}">
      <dgm:prSet/>
      <dgm:spPr/>
      <dgm:t>
        <a:bodyPr/>
        <a:lstStyle/>
        <a:p>
          <a:endParaRPr lang="en-IN"/>
        </a:p>
      </dgm:t>
    </dgm:pt>
    <dgm:pt modelId="{E1F6EE47-7014-4B63-9688-880923BBCAF0}">
      <dgm:prSet phldrT="[Text]" custT="1"/>
      <dgm:spPr/>
      <dgm:t>
        <a:bodyPr/>
        <a:lstStyle/>
        <a:p>
          <a:r>
            <a:rPr lang="en-US" sz="1800" dirty="0">
              <a:latin typeface="AlibabaPuHuiTi"/>
            </a:rPr>
            <a:t>They</a:t>
          </a:r>
          <a:r>
            <a:rPr lang="en-US" sz="1800" b="0" i="0" dirty="0">
              <a:effectLst/>
              <a:latin typeface="AlibabaPuHuiTi"/>
            </a:rPr>
            <a:t> also empower enterprises with our leading cloud infrastructure and services and enhanced work collaboration capabilities to facilitate their digital transformation.</a:t>
          </a:r>
          <a:endParaRPr lang="en-IN" sz="1800" dirty="0"/>
        </a:p>
      </dgm:t>
    </dgm:pt>
    <dgm:pt modelId="{B31312AC-F90C-4373-A8BD-7ACF4D264FE5}" type="parTrans" cxnId="{3E5448AC-8BC6-4E85-9106-CDDB8E966B2A}">
      <dgm:prSet/>
      <dgm:spPr/>
      <dgm:t>
        <a:bodyPr/>
        <a:lstStyle/>
        <a:p>
          <a:endParaRPr lang="en-IN"/>
        </a:p>
      </dgm:t>
    </dgm:pt>
    <dgm:pt modelId="{D10FC705-ED71-4104-AF50-B40F2E2FF9AB}" type="sibTrans" cxnId="{3E5448AC-8BC6-4E85-9106-CDDB8E966B2A}">
      <dgm:prSet/>
      <dgm:spPr/>
      <dgm:t>
        <a:bodyPr/>
        <a:lstStyle/>
        <a:p>
          <a:endParaRPr lang="en-IN"/>
        </a:p>
      </dgm:t>
    </dgm:pt>
    <dgm:pt modelId="{913E9328-99EA-48EE-B257-EFA56A0F7BB5}" type="pres">
      <dgm:prSet presAssocID="{FC48C953-3896-449B-9ADB-7081CA45CCAE}" presName="rootnode" presStyleCnt="0">
        <dgm:presLayoutVars>
          <dgm:chMax/>
          <dgm:chPref/>
          <dgm:dir/>
          <dgm:animLvl val="lvl"/>
        </dgm:presLayoutVars>
      </dgm:prSet>
      <dgm:spPr/>
    </dgm:pt>
    <dgm:pt modelId="{97B13F16-0BE5-42F5-BED2-92C4D870DD7B}" type="pres">
      <dgm:prSet presAssocID="{3AA1C810-8C9E-4F32-AA37-4E0E2DE99CFA}" presName="composite" presStyleCnt="0"/>
      <dgm:spPr/>
    </dgm:pt>
    <dgm:pt modelId="{FA880802-CD02-4001-9C45-1F17304954A3}" type="pres">
      <dgm:prSet presAssocID="{3AA1C810-8C9E-4F32-AA37-4E0E2DE99CFA}" presName="LShape" presStyleLbl="alignNode1" presStyleIdx="0" presStyleCnt="5" custLinFactNeighborX="1621" custLinFactNeighborY="-2312"/>
      <dgm:spPr/>
    </dgm:pt>
    <dgm:pt modelId="{E1311FB2-7D64-4725-A912-65045D2DFED9}" type="pres">
      <dgm:prSet presAssocID="{3AA1C810-8C9E-4F32-AA37-4E0E2DE99CFA}" presName="ParentText" presStyleLbl="revTx" presStyleIdx="0" presStyleCnt="3" custLinFactNeighborX="-1283" custLinFactNeighborY="-19312">
        <dgm:presLayoutVars>
          <dgm:chMax val="0"/>
          <dgm:chPref val="0"/>
          <dgm:bulletEnabled val="1"/>
        </dgm:presLayoutVars>
      </dgm:prSet>
      <dgm:spPr/>
    </dgm:pt>
    <dgm:pt modelId="{8F43059A-82D4-4109-A148-AE138D476D66}" type="pres">
      <dgm:prSet presAssocID="{3AA1C810-8C9E-4F32-AA37-4E0E2DE99CFA}" presName="Triangle" presStyleLbl="alignNode1" presStyleIdx="1" presStyleCnt="5" custAng="0" custFlipVert="1" custFlipHor="1" custScaleX="93670" custScaleY="96184" custLinFactX="-222012" custLinFactY="-9194" custLinFactNeighborX="-300000" custLinFactNeighborY="-100000"/>
      <dgm:spPr/>
    </dgm:pt>
    <dgm:pt modelId="{A31149C1-59EB-4C66-BCF2-9A38FC8CF076}" type="pres">
      <dgm:prSet presAssocID="{AA9F1439-E808-414C-A449-4C63AD756F71}" presName="sibTrans" presStyleCnt="0"/>
      <dgm:spPr/>
    </dgm:pt>
    <dgm:pt modelId="{F8B815FF-478F-44F3-8269-A99377B6552B}" type="pres">
      <dgm:prSet presAssocID="{AA9F1439-E808-414C-A449-4C63AD756F71}" presName="space" presStyleCnt="0"/>
      <dgm:spPr/>
    </dgm:pt>
    <dgm:pt modelId="{C13B9C2A-F3A9-4661-961A-CC88F144C4E3}" type="pres">
      <dgm:prSet presAssocID="{CE311AA0-6689-4524-B64A-F796C27C63BC}" presName="composite" presStyleCnt="0"/>
      <dgm:spPr/>
    </dgm:pt>
    <dgm:pt modelId="{9FCCE1CB-221C-4501-84F7-F5DD4DF52D75}" type="pres">
      <dgm:prSet presAssocID="{CE311AA0-6689-4524-B64A-F796C27C63BC}" presName="LShape" presStyleLbl="alignNode1" presStyleIdx="2" presStyleCnt="5" custScaleX="103701" custScaleY="103696" custLinFactNeighborX="1390" custLinFactNeighborY="-2845"/>
      <dgm:spPr/>
    </dgm:pt>
    <dgm:pt modelId="{536BD64D-E348-4F8B-AAB4-E1159B95A881}" type="pres">
      <dgm:prSet presAssocID="{CE311AA0-6689-4524-B64A-F796C27C63BC}" presName="ParentText" presStyleLbl="revTx" presStyleIdx="1" presStyleCnt="3" custLinFactNeighborX="-2052" custLinFactNeighborY="-18942">
        <dgm:presLayoutVars>
          <dgm:chMax val="0"/>
          <dgm:chPref val="0"/>
          <dgm:bulletEnabled val="1"/>
        </dgm:presLayoutVars>
      </dgm:prSet>
      <dgm:spPr/>
    </dgm:pt>
    <dgm:pt modelId="{BEE17325-4050-44A2-B7AC-589F24A1265C}" type="pres">
      <dgm:prSet presAssocID="{CE311AA0-6689-4524-B64A-F796C27C63BC}" presName="Triangle" presStyleLbl="alignNode1" presStyleIdx="3" presStyleCnt="5" custScaleX="87456" custScaleY="102609" custLinFactX="300000" custLinFactY="400000" custLinFactNeighborX="327708" custLinFactNeighborY="471765"/>
      <dgm:spPr/>
    </dgm:pt>
    <dgm:pt modelId="{25D470A0-E394-4181-9DB0-A6A4B2BE8ED0}" type="pres">
      <dgm:prSet presAssocID="{6A75C4C8-B51A-47B5-9F54-A641D40C2030}" presName="sibTrans" presStyleCnt="0"/>
      <dgm:spPr/>
    </dgm:pt>
    <dgm:pt modelId="{4CF99610-6D9B-4EFB-985A-0E420E30F4D8}" type="pres">
      <dgm:prSet presAssocID="{6A75C4C8-B51A-47B5-9F54-A641D40C2030}" presName="space" presStyleCnt="0"/>
      <dgm:spPr/>
    </dgm:pt>
    <dgm:pt modelId="{8802FB40-DB21-43CC-AD95-46EE68829D93}" type="pres">
      <dgm:prSet presAssocID="{339AEB96-F101-40E2-890F-D006A17C8FFF}" presName="composite" presStyleCnt="0"/>
      <dgm:spPr/>
    </dgm:pt>
    <dgm:pt modelId="{91324F5F-E2D7-46B8-B3C2-646D2B9E0BA4}" type="pres">
      <dgm:prSet presAssocID="{339AEB96-F101-40E2-890F-D006A17C8FFF}" presName="LShape" presStyleLbl="alignNode1" presStyleIdx="4" presStyleCnt="5" custLinFactNeighborX="4219" custLinFactNeighborY="21445"/>
      <dgm:spPr/>
    </dgm:pt>
    <dgm:pt modelId="{23B9A52E-EC3E-48B0-8BF7-0BDDF6796554}" type="pres">
      <dgm:prSet presAssocID="{339AEB96-F101-40E2-890F-D006A17C8FFF}" presName="ParentText" presStyleLbl="revTx" presStyleIdx="2" presStyleCnt="3" custLinFactNeighborX="4451" custLinFactNeighborY="-1463">
        <dgm:presLayoutVars>
          <dgm:chMax val="0"/>
          <dgm:chPref val="0"/>
          <dgm:bulletEnabled val="1"/>
        </dgm:presLayoutVars>
      </dgm:prSet>
      <dgm:spPr/>
    </dgm:pt>
  </dgm:ptLst>
  <dgm:cxnLst>
    <dgm:cxn modelId="{D11A2005-5426-4F92-BC8E-9CEAF33670D6}" srcId="{FC48C953-3896-449B-9ADB-7081CA45CCAE}" destId="{3AA1C810-8C9E-4F32-AA37-4E0E2DE99CFA}" srcOrd="0" destOrd="0" parTransId="{F9CAC79E-2E0B-46BA-B081-75DD2AEC8D74}" sibTransId="{AA9F1439-E808-414C-A449-4C63AD756F71}"/>
    <dgm:cxn modelId="{9474E60B-260F-434D-86C1-B4B4AA88D274}" type="presOf" srcId="{FC48C953-3896-449B-9ADB-7081CA45CCAE}" destId="{913E9328-99EA-48EE-B257-EFA56A0F7BB5}" srcOrd="0" destOrd="0" presId="urn:microsoft.com/office/officeart/2009/3/layout/StepUpProcess"/>
    <dgm:cxn modelId="{EAE05B2A-5657-43F0-9929-33E1F1BAD971}" type="presOf" srcId="{DCDD6C1E-BF7A-48AD-8BED-A670BEF821D8}" destId="{536BD64D-E348-4F8B-AAB4-E1159B95A881}" srcOrd="0" destOrd="1" presId="urn:microsoft.com/office/officeart/2009/3/layout/StepUpProcess"/>
    <dgm:cxn modelId="{F4A9B83D-420D-4129-9208-6B150C04BFCF}" type="presOf" srcId="{C500C451-6DB8-460E-A8F1-3AA4B5CB272C}" destId="{E1311FB2-7D64-4725-A912-65045D2DFED9}" srcOrd="0" destOrd="1" presId="urn:microsoft.com/office/officeart/2009/3/layout/StepUpProcess"/>
    <dgm:cxn modelId="{EAEA2949-30B9-4420-A665-DA6C9977F276}" type="presOf" srcId="{E1F6EE47-7014-4B63-9688-880923BBCAF0}" destId="{536BD64D-E348-4F8B-AAB4-E1159B95A881}" srcOrd="0" destOrd="2" presId="urn:microsoft.com/office/officeart/2009/3/layout/StepUpProcess"/>
    <dgm:cxn modelId="{145C824E-F882-4838-9594-17AFCDE40BF8}" srcId="{FC48C953-3896-449B-9ADB-7081CA45CCAE}" destId="{339AEB96-F101-40E2-890F-D006A17C8FFF}" srcOrd="2" destOrd="0" parTransId="{40CB2C46-AE35-40C9-9FC2-99E2248282EC}" sibTransId="{3CCD20A6-F980-407C-84F6-C96B276158C2}"/>
    <dgm:cxn modelId="{70949073-36FE-43CB-9C9C-97836EF0AB20}" srcId="{FC48C953-3896-449B-9ADB-7081CA45CCAE}" destId="{CE311AA0-6689-4524-B64A-F796C27C63BC}" srcOrd="1" destOrd="0" parTransId="{6AF76E62-BF89-4A0E-9FB0-7AAEDC939C47}" sibTransId="{6A75C4C8-B51A-47B5-9F54-A641D40C2030}"/>
    <dgm:cxn modelId="{F781D353-A879-4F36-BA6F-3B47CACE668F}" type="presOf" srcId="{339AEB96-F101-40E2-890F-D006A17C8FFF}" destId="{23B9A52E-EC3E-48B0-8BF7-0BDDF6796554}" srcOrd="0" destOrd="0" presId="urn:microsoft.com/office/officeart/2009/3/layout/StepUpProcess"/>
    <dgm:cxn modelId="{159E5777-3906-4A93-928E-074F925F9425}" srcId="{339AEB96-F101-40E2-890F-D006A17C8FFF}" destId="{682A13FF-9663-4FCE-8D18-A4712ABFEE9D}" srcOrd="0" destOrd="0" parTransId="{0EB28E00-2FD4-4630-8F29-07C75C6E8D87}" sibTransId="{9FA794C5-81A4-42EE-89E2-746B2DF904D5}"/>
    <dgm:cxn modelId="{A6EFB57E-26B9-45A6-A2E5-A7987C179596}" type="presOf" srcId="{CE311AA0-6689-4524-B64A-F796C27C63BC}" destId="{536BD64D-E348-4F8B-AAB4-E1159B95A881}" srcOrd="0" destOrd="0" presId="urn:microsoft.com/office/officeart/2009/3/layout/StepUpProcess"/>
    <dgm:cxn modelId="{A97EDD82-7D56-4F7F-A1E4-C11BD6479DB5}" type="presOf" srcId="{682A13FF-9663-4FCE-8D18-A4712ABFEE9D}" destId="{23B9A52E-EC3E-48B0-8BF7-0BDDF6796554}" srcOrd="0" destOrd="1" presId="urn:microsoft.com/office/officeart/2009/3/layout/StepUpProcess"/>
    <dgm:cxn modelId="{B9628894-8092-4670-A029-489AA2613877}" srcId="{3AA1C810-8C9E-4F32-AA37-4E0E2DE99CFA}" destId="{C500C451-6DB8-460E-A8F1-3AA4B5CB272C}" srcOrd="0" destOrd="0" parTransId="{386FB333-D421-4F2E-BF2C-B6ABEE0CD5F9}" sibTransId="{57B4E795-230C-42E3-8529-63323B5FDC48}"/>
    <dgm:cxn modelId="{3E5448AC-8BC6-4E85-9106-CDDB8E966B2A}" srcId="{CE311AA0-6689-4524-B64A-F796C27C63BC}" destId="{E1F6EE47-7014-4B63-9688-880923BBCAF0}" srcOrd="1" destOrd="0" parTransId="{B31312AC-F90C-4373-A8BD-7ACF4D264FE5}" sibTransId="{D10FC705-ED71-4104-AF50-B40F2E2FF9AB}"/>
    <dgm:cxn modelId="{E2D629DE-ECB6-4AF2-B1CF-632437E85D6D}" type="presOf" srcId="{3AA1C810-8C9E-4F32-AA37-4E0E2DE99CFA}" destId="{E1311FB2-7D64-4725-A912-65045D2DFED9}" srcOrd="0" destOrd="0" presId="urn:microsoft.com/office/officeart/2009/3/layout/StepUpProcess"/>
    <dgm:cxn modelId="{2D411CF3-7FB3-49EB-A79D-0A74B27F46B6}" srcId="{CE311AA0-6689-4524-B64A-F796C27C63BC}" destId="{DCDD6C1E-BF7A-48AD-8BED-A670BEF821D8}" srcOrd="0" destOrd="0" parTransId="{8C1F4FC1-AFDF-4E9C-BB26-334E7F8714E6}" sibTransId="{A82B88C2-6968-401D-B3B7-C1B4815DF0F5}"/>
    <dgm:cxn modelId="{5260FE3C-014B-4C1B-88C5-24834C837AE4}" type="presParOf" srcId="{913E9328-99EA-48EE-B257-EFA56A0F7BB5}" destId="{97B13F16-0BE5-42F5-BED2-92C4D870DD7B}" srcOrd="0" destOrd="0" presId="urn:microsoft.com/office/officeart/2009/3/layout/StepUpProcess"/>
    <dgm:cxn modelId="{E4695EAD-2EBA-4F94-A6E3-14B8F794319B}" type="presParOf" srcId="{97B13F16-0BE5-42F5-BED2-92C4D870DD7B}" destId="{FA880802-CD02-4001-9C45-1F17304954A3}" srcOrd="0" destOrd="0" presId="urn:microsoft.com/office/officeart/2009/3/layout/StepUpProcess"/>
    <dgm:cxn modelId="{01F9605B-A1E9-4D43-9D00-303BA1F97114}" type="presParOf" srcId="{97B13F16-0BE5-42F5-BED2-92C4D870DD7B}" destId="{E1311FB2-7D64-4725-A912-65045D2DFED9}" srcOrd="1" destOrd="0" presId="urn:microsoft.com/office/officeart/2009/3/layout/StepUpProcess"/>
    <dgm:cxn modelId="{3D579DC5-CC50-4EC2-ABF0-633DD39BDDFB}" type="presParOf" srcId="{97B13F16-0BE5-42F5-BED2-92C4D870DD7B}" destId="{8F43059A-82D4-4109-A148-AE138D476D66}" srcOrd="2" destOrd="0" presId="urn:microsoft.com/office/officeart/2009/3/layout/StepUpProcess"/>
    <dgm:cxn modelId="{EF430F2D-F536-42A3-AEFC-7C3340F6434D}" type="presParOf" srcId="{913E9328-99EA-48EE-B257-EFA56A0F7BB5}" destId="{A31149C1-59EB-4C66-BCF2-9A38FC8CF076}" srcOrd="1" destOrd="0" presId="urn:microsoft.com/office/officeart/2009/3/layout/StepUpProcess"/>
    <dgm:cxn modelId="{DA2B706B-ABFF-4A46-BA82-7FD1E58ED0B6}" type="presParOf" srcId="{A31149C1-59EB-4C66-BCF2-9A38FC8CF076}" destId="{F8B815FF-478F-44F3-8269-A99377B6552B}" srcOrd="0" destOrd="0" presId="urn:microsoft.com/office/officeart/2009/3/layout/StepUpProcess"/>
    <dgm:cxn modelId="{B52AEEE7-B5DB-4B32-995C-219E6C0AD698}" type="presParOf" srcId="{913E9328-99EA-48EE-B257-EFA56A0F7BB5}" destId="{C13B9C2A-F3A9-4661-961A-CC88F144C4E3}" srcOrd="2" destOrd="0" presId="urn:microsoft.com/office/officeart/2009/3/layout/StepUpProcess"/>
    <dgm:cxn modelId="{1C43B0BB-8DBE-463E-8D1C-8922901DEEB7}" type="presParOf" srcId="{C13B9C2A-F3A9-4661-961A-CC88F144C4E3}" destId="{9FCCE1CB-221C-4501-84F7-F5DD4DF52D75}" srcOrd="0" destOrd="0" presId="urn:microsoft.com/office/officeart/2009/3/layout/StepUpProcess"/>
    <dgm:cxn modelId="{37931C5C-EA7A-41B4-94A2-82ED60805179}" type="presParOf" srcId="{C13B9C2A-F3A9-4661-961A-CC88F144C4E3}" destId="{536BD64D-E348-4F8B-AAB4-E1159B95A881}" srcOrd="1" destOrd="0" presId="urn:microsoft.com/office/officeart/2009/3/layout/StepUpProcess"/>
    <dgm:cxn modelId="{5F1B3F23-221C-44C6-B2BE-B492D79233C3}" type="presParOf" srcId="{C13B9C2A-F3A9-4661-961A-CC88F144C4E3}" destId="{BEE17325-4050-44A2-B7AC-589F24A1265C}" srcOrd="2" destOrd="0" presId="urn:microsoft.com/office/officeart/2009/3/layout/StepUpProcess"/>
    <dgm:cxn modelId="{46BB6AC0-2FF2-4602-843F-50DAD218668E}" type="presParOf" srcId="{913E9328-99EA-48EE-B257-EFA56A0F7BB5}" destId="{25D470A0-E394-4181-9DB0-A6A4B2BE8ED0}" srcOrd="3" destOrd="0" presId="urn:microsoft.com/office/officeart/2009/3/layout/StepUpProcess"/>
    <dgm:cxn modelId="{277840DA-5A47-42CC-8949-27F99D948B05}" type="presParOf" srcId="{25D470A0-E394-4181-9DB0-A6A4B2BE8ED0}" destId="{4CF99610-6D9B-4EFB-985A-0E420E30F4D8}" srcOrd="0" destOrd="0" presId="urn:microsoft.com/office/officeart/2009/3/layout/StepUpProcess"/>
    <dgm:cxn modelId="{E1F0B66D-809A-4107-AE95-F23BC319F8BD}" type="presParOf" srcId="{913E9328-99EA-48EE-B257-EFA56A0F7BB5}" destId="{8802FB40-DB21-43CC-AD95-46EE68829D93}" srcOrd="4" destOrd="0" presId="urn:microsoft.com/office/officeart/2009/3/layout/StepUpProcess"/>
    <dgm:cxn modelId="{F8190848-65E2-4A20-B1D5-70E59F6EA11A}" type="presParOf" srcId="{8802FB40-DB21-43CC-AD95-46EE68829D93}" destId="{91324F5F-E2D7-46B8-B3C2-646D2B9E0BA4}" srcOrd="0" destOrd="0" presId="urn:microsoft.com/office/officeart/2009/3/layout/StepUpProcess"/>
    <dgm:cxn modelId="{6764739D-4B49-4242-BAB1-111E58CCCF0B}" type="presParOf" srcId="{8802FB40-DB21-43CC-AD95-46EE68829D93}" destId="{23B9A52E-EC3E-48B0-8BF7-0BDDF6796554}"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C1CBD5D-AE75-4CBB-9C88-88301025722A}" type="doc">
      <dgm:prSet loTypeId="urn:microsoft.com/office/officeart/2009/3/layout/BlockDescendingList" loCatId="list" qsTypeId="urn:microsoft.com/office/officeart/2005/8/quickstyle/simple1" qsCatId="simple" csTypeId="urn:microsoft.com/office/officeart/2005/8/colors/colorful5" csCatId="colorful" phldr="1"/>
      <dgm:spPr/>
      <dgm:t>
        <a:bodyPr/>
        <a:lstStyle/>
        <a:p>
          <a:endParaRPr lang="en-IN"/>
        </a:p>
      </dgm:t>
    </dgm:pt>
    <dgm:pt modelId="{693F4392-2B1B-4933-92A3-8FB256EE1E11}">
      <dgm:prSet phldrT="[Text]"/>
      <dgm:spPr/>
      <dgm:t>
        <a:bodyPr/>
        <a:lstStyle/>
        <a:p>
          <a:r>
            <a:rPr lang="en-IN" dirty="0"/>
            <a:t>Process Efficiencies</a:t>
          </a:r>
        </a:p>
      </dgm:t>
    </dgm:pt>
    <dgm:pt modelId="{E5D6BF93-EFFD-430C-A3F3-0F9FD1AF6243}" type="parTrans" cxnId="{45F80F1A-1D51-49F8-9E39-6C80ACD27EBA}">
      <dgm:prSet/>
      <dgm:spPr/>
      <dgm:t>
        <a:bodyPr/>
        <a:lstStyle/>
        <a:p>
          <a:endParaRPr lang="en-IN"/>
        </a:p>
      </dgm:t>
    </dgm:pt>
    <dgm:pt modelId="{F3530A68-2A0E-4661-A3CE-42D4EA2E3BB6}" type="sibTrans" cxnId="{45F80F1A-1D51-49F8-9E39-6C80ACD27EBA}">
      <dgm:prSet/>
      <dgm:spPr/>
      <dgm:t>
        <a:bodyPr/>
        <a:lstStyle/>
        <a:p>
          <a:endParaRPr lang="en-IN"/>
        </a:p>
      </dgm:t>
    </dgm:pt>
    <dgm:pt modelId="{FF72FC24-0B0C-4769-AA67-5AA63888148A}">
      <dgm:prSet phldrT="[Text]"/>
      <dgm:spPr/>
      <dgm:t>
        <a:bodyPr/>
        <a:lstStyle/>
        <a:p>
          <a:pPr>
            <a:buFont typeface="Arial" panose="020B0604020202020204" pitchFamily="34" charset="0"/>
            <a:buNone/>
          </a:pPr>
          <a:r>
            <a:rPr lang="en-IN" dirty="0"/>
            <a:t>1.Ensure Transparency in supply chain</a:t>
          </a:r>
        </a:p>
        <a:p>
          <a:pPr>
            <a:buFont typeface="Arial" panose="020B0604020202020204" pitchFamily="34" charset="0"/>
            <a:buNone/>
          </a:pPr>
          <a:endParaRPr lang="en-IN" dirty="0"/>
        </a:p>
      </dgm:t>
    </dgm:pt>
    <dgm:pt modelId="{1E9270ED-5523-4E4E-BC77-9EDBF0D47281}" type="parTrans" cxnId="{3687B0B2-F9A3-471B-AC0C-754721E33AE7}">
      <dgm:prSet/>
      <dgm:spPr/>
      <dgm:t>
        <a:bodyPr/>
        <a:lstStyle/>
        <a:p>
          <a:endParaRPr lang="en-IN"/>
        </a:p>
      </dgm:t>
    </dgm:pt>
    <dgm:pt modelId="{4028176C-6A7A-48D2-AF29-E3849452B061}" type="sibTrans" cxnId="{3687B0B2-F9A3-471B-AC0C-754721E33AE7}">
      <dgm:prSet/>
      <dgm:spPr/>
      <dgm:t>
        <a:bodyPr/>
        <a:lstStyle/>
        <a:p>
          <a:endParaRPr lang="en-IN"/>
        </a:p>
      </dgm:t>
    </dgm:pt>
    <dgm:pt modelId="{94C54C3C-EE33-461C-88BB-079E39D4B5EF}">
      <dgm:prSet/>
      <dgm:spPr/>
      <dgm:t>
        <a:bodyPr/>
        <a:lstStyle/>
        <a:p>
          <a:pPr>
            <a:buNone/>
          </a:pPr>
          <a:r>
            <a:rPr lang="en-IN" b="1" i="0" dirty="0"/>
            <a:t>4.Connect Your Sales Channels</a:t>
          </a:r>
        </a:p>
      </dgm:t>
    </dgm:pt>
    <dgm:pt modelId="{05E5A10A-26B2-4603-8F98-D76B490B20B4}" type="parTrans" cxnId="{40852023-ED50-4426-B0DD-A623D27F4819}">
      <dgm:prSet/>
      <dgm:spPr/>
      <dgm:t>
        <a:bodyPr/>
        <a:lstStyle/>
        <a:p>
          <a:endParaRPr lang="en-IN"/>
        </a:p>
      </dgm:t>
    </dgm:pt>
    <dgm:pt modelId="{7E0A6149-9627-47D9-B0C9-C5B78778D461}" type="sibTrans" cxnId="{40852023-ED50-4426-B0DD-A623D27F4819}">
      <dgm:prSet/>
      <dgm:spPr/>
      <dgm:t>
        <a:bodyPr/>
        <a:lstStyle/>
        <a:p>
          <a:endParaRPr lang="en-IN"/>
        </a:p>
      </dgm:t>
    </dgm:pt>
    <dgm:pt modelId="{CCF1B26B-593C-4F10-A6E5-CB25ECE8276C}">
      <dgm:prSet/>
      <dgm:spPr/>
      <dgm:t>
        <a:bodyPr/>
        <a:lstStyle/>
        <a:p>
          <a:pPr>
            <a:buNone/>
          </a:pPr>
          <a:r>
            <a:rPr lang="en-IN" b="0" i="0" dirty="0">
              <a:solidFill>
                <a:srgbClr val="444444"/>
              </a:solidFill>
              <a:effectLst/>
              <a:latin typeface="Open Sans" panose="020B0606030504020204" pitchFamily="34" charset="0"/>
            </a:rPr>
            <a:t>2.Easy Shipment and fulfilment.</a:t>
          </a:r>
        </a:p>
        <a:p>
          <a:pPr>
            <a:buNone/>
          </a:pPr>
          <a:endParaRPr lang="en-IN" dirty="0"/>
        </a:p>
      </dgm:t>
    </dgm:pt>
    <dgm:pt modelId="{94D36EFF-B0E9-486C-B573-D0F86E063171}" type="parTrans" cxnId="{F0348A9C-04E0-4110-AA30-9784A53AD8BE}">
      <dgm:prSet/>
      <dgm:spPr/>
      <dgm:t>
        <a:bodyPr/>
        <a:lstStyle/>
        <a:p>
          <a:endParaRPr lang="en-IN"/>
        </a:p>
      </dgm:t>
    </dgm:pt>
    <dgm:pt modelId="{F61E682F-B79C-44A2-9EB2-1D3BEB6F7752}" type="sibTrans" cxnId="{F0348A9C-04E0-4110-AA30-9784A53AD8BE}">
      <dgm:prSet/>
      <dgm:spPr/>
      <dgm:t>
        <a:bodyPr/>
        <a:lstStyle/>
        <a:p>
          <a:endParaRPr lang="en-IN"/>
        </a:p>
      </dgm:t>
    </dgm:pt>
    <dgm:pt modelId="{A44E6628-7354-4F2A-85B8-4DC252A11CCD}">
      <dgm:prSet/>
      <dgm:spPr/>
      <dgm:t>
        <a:bodyPr/>
        <a:lstStyle/>
        <a:p>
          <a:pPr>
            <a:buNone/>
          </a:pPr>
          <a:r>
            <a:rPr lang="en-IN" b="1" i="0" dirty="0"/>
            <a:t>3.Streamline the Checkout Process</a:t>
          </a:r>
        </a:p>
        <a:p>
          <a:pPr>
            <a:buNone/>
          </a:pPr>
          <a:endParaRPr lang="en-IN" b="1" i="0" dirty="0"/>
        </a:p>
      </dgm:t>
    </dgm:pt>
    <dgm:pt modelId="{BBFA8A86-6959-41C3-8F3D-D2E86DA55296}" type="parTrans" cxnId="{4A673690-BDEA-4107-8E06-32498DE85DF1}">
      <dgm:prSet/>
      <dgm:spPr/>
      <dgm:t>
        <a:bodyPr/>
        <a:lstStyle/>
        <a:p>
          <a:endParaRPr lang="en-IN"/>
        </a:p>
      </dgm:t>
    </dgm:pt>
    <dgm:pt modelId="{AC3C38AD-075D-4298-B311-1E1A26C87318}" type="sibTrans" cxnId="{4A673690-BDEA-4107-8E06-32498DE85DF1}">
      <dgm:prSet/>
      <dgm:spPr/>
      <dgm:t>
        <a:bodyPr/>
        <a:lstStyle/>
        <a:p>
          <a:endParaRPr lang="en-IN"/>
        </a:p>
      </dgm:t>
    </dgm:pt>
    <dgm:pt modelId="{032377A6-12F9-49BA-AFFE-D97236E5D916}" type="pres">
      <dgm:prSet presAssocID="{1C1CBD5D-AE75-4CBB-9C88-88301025722A}" presName="Name0" presStyleCnt="0">
        <dgm:presLayoutVars>
          <dgm:chMax val="7"/>
          <dgm:chPref val="7"/>
          <dgm:dir/>
          <dgm:animLvl val="lvl"/>
        </dgm:presLayoutVars>
      </dgm:prSet>
      <dgm:spPr/>
    </dgm:pt>
    <dgm:pt modelId="{AC1FC8A5-4ADD-4C17-A694-832C7542EC18}" type="pres">
      <dgm:prSet presAssocID="{693F4392-2B1B-4933-92A3-8FB256EE1E11}" presName="parentText_1" presStyleLbl="node1" presStyleIdx="0" presStyleCnt="1">
        <dgm:presLayoutVars>
          <dgm:chMax val="1"/>
          <dgm:chPref val="1"/>
          <dgm:bulletEnabled val="1"/>
        </dgm:presLayoutVars>
      </dgm:prSet>
      <dgm:spPr/>
    </dgm:pt>
    <dgm:pt modelId="{0908C6A1-B07A-49D4-8DF9-CE533ED30232}" type="pres">
      <dgm:prSet presAssocID="{693F4392-2B1B-4933-92A3-8FB256EE1E11}" presName="childText_1" presStyleLbl="node1" presStyleIdx="0" presStyleCnt="1">
        <dgm:presLayoutVars>
          <dgm:chMax val="0"/>
          <dgm:chPref val="0"/>
          <dgm:bulletEnabled val="1"/>
        </dgm:presLayoutVars>
      </dgm:prSet>
      <dgm:spPr/>
    </dgm:pt>
    <dgm:pt modelId="{171F2CF8-E43A-40CD-9FFD-0C7F8220DA66}" type="pres">
      <dgm:prSet presAssocID="{693F4392-2B1B-4933-92A3-8FB256EE1E11}" presName="accentShape_1" presStyleCnt="0"/>
      <dgm:spPr/>
    </dgm:pt>
    <dgm:pt modelId="{28882B55-6035-44F6-9B80-0A59898A9562}" type="pres">
      <dgm:prSet presAssocID="{693F4392-2B1B-4933-92A3-8FB256EE1E11}" presName="imageRepeatNode" presStyleLbl="node1" presStyleIdx="0" presStyleCnt="1"/>
      <dgm:spPr/>
    </dgm:pt>
  </dgm:ptLst>
  <dgm:cxnLst>
    <dgm:cxn modelId="{4A2F8500-A455-46D6-A4D8-E0508E9B2586}" type="presOf" srcId="{94C54C3C-EE33-461C-88BB-079E39D4B5EF}" destId="{0908C6A1-B07A-49D4-8DF9-CE533ED30232}" srcOrd="0" destOrd="3" presId="urn:microsoft.com/office/officeart/2009/3/layout/BlockDescendingList"/>
    <dgm:cxn modelId="{45F80F1A-1D51-49F8-9E39-6C80ACD27EBA}" srcId="{1C1CBD5D-AE75-4CBB-9C88-88301025722A}" destId="{693F4392-2B1B-4933-92A3-8FB256EE1E11}" srcOrd="0" destOrd="0" parTransId="{E5D6BF93-EFFD-430C-A3F3-0F9FD1AF6243}" sibTransId="{F3530A68-2A0E-4661-A3CE-42D4EA2E3BB6}"/>
    <dgm:cxn modelId="{40852023-ED50-4426-B0DD-A623D27F4819}" srcId="{693F4392-2B1B-4933-92A3-8FB256EE1E11}" destId="{94C54C3C-EE33-461C-88BB-079E39D4B5EF}" srcOrd="3" destOrd="0" parTransId="{05E5A10A-26B2-4603-8F98-D76B490B20B4}" sibTransId="{7E0A6149-9627-47D9-B0C9-C5B78778D461}"/>
    <dgm:cxn modelId="{1B6F4A3C-4640-489C-9A4A-93AF9AC02993}" type="presOf" srcId="{1C1CBD5D-AE75-4CBB-9C88-88301025722A}" destId="{032377A6-12F9-49BA-AFFE-D97236E5D916}" srcOrd="0" destOrd="0" presId="urn:microsoft.com/office/officeart/2009/3/layout/BlockDescendingList"/>
    <dgm:cxn modelId="{E40ADB70-371B-4DBD-91BC-9BC9A681406F}" type="presOf" srcId="{693F4392-2B1B-4933-92A3-8FB256EE1E11}" destId="{28882B55-6035-44F6-9B80-0A59898A9562}" srcOrd="1" destOrd="0" presId="urn:microsoft.com/office/officeart/2009/3/layout/BlockDescendingList"/>
    <dgm:cxn modelId="{2AF84976-B123-4DC9-9EFA-DD168984FFA0}" type="presOf" srcId="{A44E6628-7354-4F2A-85B8-4DC252A11CCD}" destId="{0908C6A1-B07A-49D4-8DF9-CE533ED30232}" srcOrd="0" destOrd="2" presId="urn:microsoft.com/office/officeart/2009/3/layout/BlockDescendingList"/>
    <dgm:cxn modelId="{4A673690-BDEA-4107-8E06-32498DE85DF1}" srcId="{693F4392-2B1B-4933-92A3-8FB256EE1E11}" destId="{A44E6628-7354-4F2A-85B8-4DC252A11CCD}" srcOrd="2" destOrd="0" parTransId="{BBFA8A86-6959-41C3-8F3D-D2E86DA55296}" sibTransId="{AC3C38AD-075D-4298-B311-1E1A26C87318}"/>
    <dgm:cxn modelId="{A13A1097-72D7-40BF-82E5-7A7147EB870F}" type="presOf" srcId="{CCF1B26B-593C-4F10-A6E5-CB25ECE8276C}" destId="{0908C6A1-B07A-49D4-8DF9-CE533ED30232}" srcOrd="0" destOrd="1" presId="urn:microsoft.com/office/officeart/2009/3/layout/BlockDescendingList"/>
    <dgm:cxn modelId="{F0348A9C-04E0-4110-AA30-9784A53AD8BE}" srcId="{693F4392-2B1B-4933-92A3-8FB256EE1E11}" destId="{CCF1B26B-593C-4F10-A6E5-CB25ECE8276C}" srcOrd="1" destOrd="0" parTransId="{94D36EFF-B0E9-486C-B573-D0F86E063171}" sibTransId="{F61E682F-B79C-44A2-9EB2-1D3BEB6F7752}"/>
    <dgm:cxn modelId="{3687B0B2-F9A3-471B-AC0C-754721E33AE7}" srcId="{693F4392-2B1B-4933-92A3-8FB256EE1E11}" destId="{FF72FC24-0B0C-4769-AA67-5AA63888148A}" srcOrd="0" destOrd="0" parTransId="{1E9270ED-5523-4E4E-BC77-9EDBF0D47281}" sibTransId="{4028176C-6A7A-48D2-AF29-E3849452B061}"/>
    <dgm:cxn modelId="{511D81B9-8C60-4759-9813-708C13FF32E2}" type="presOf" srcId="{693F4392-2B1B-4933-92A3-8FB256EE1E11}" destId="{AC1FC8A5-4ADD-4C17-A694-832C7542EC18}" srcOrd="0" destOrd="0" presId="urn:microsoft.com/office/officeart/2009/3/layout/BlockDescendingList"/>
    <dgm:cxn modelId="{DC874BF2-88E4-4590-A3F5-0757086339F4}" type="presOf" srcId="{FF72FC24-0B0C-4769-AA67-5AA63888148A}" destId="{0908C6A1-B07A-49D4-8DF9-CE533ED30232}" srcOrd="0" destOrd="0" presId="urn:microsoft.com/office/officeart/2009/3/layout/BlockDescendingList"/>
    <dgm:cxn modelId="{6953B442-F0C4-43AA-8C7E-25BEB5C2638E}" type="presParOf" srcId="{032377A6-12F9-49BA-AFFE-D97236E5D916}" destId="{AC1FC8A5-4ADD-4C17-A694-832C7542EC18}" srcOrd="0" destOrd="0" presId="urn:microsoft.com/office/officeart/2009/3/layout/BlockDescendingList"/>
    <dgm:cxn modelId="{AB5DF9C0-AF75-4D16-B23E-20B1402AB9C6}" type="presParOf" srcId="{032377A6-12F9-49BA-AFFE-D97236E5D916}" destId="{0908C6A1-B07A-49D4-8DF9-CE533ED30232}" srcOrd="1" destOrd="0" presId="urn:microsoft.com/office/officeart/2009/3/layout/BlockDescendingList"/>
    <dgm:cxn modelId="{3DD643B8-7726-4B65-8252-891129B8C0D3}" type="presParOf" srcId="{032377A6-12F9-49BA-AFFE-D97236E5D916}" destId="{171F2CF8-E43A-40CD-9FFD-0C7F8220DA66}" srcOrd="2" destOrd="0" presId="urn:microsoft.com/office/officeart/2009/3/layout/BlockDescendingList"/>
    <dgm:cxn modelId="{35B6CC8F-3067-4A27-A377-8A08C8843362}" type="presParOf" srcId="{171F2CF8-E43A-40CD-9FFD-0C7F8220DA66}" destId="{28882B55-6035-44F6-9B80-0A59898A9562}" srcOrd="0" destOrd="0" presId="urn:microsoft.com/office/officeart/2009/3/layout/BlockDescending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87AA76-5A86-4EB3-B632-87521DAF0B08}" type="doc">
      <dgm:prSet loTypeId="urn:microsoft.com/office/officeart/2005/8/layout/vList4" loCatId="list" qsTypeId="urn:microsoft.com/office/officeart/2005/8/quickstyle/simple1" qsCatId="simple" csTypeId="urn:microsoft.com/office/officeart/2005/8/colors/accent3_2" csCatId="accent3" phldr="1"/>
      <dgm:spPr/>
      <dgm:t>
        <a:bodyPr/>
        <a:lstStyle/>
        <a:p>
          <a:endParaRPr lang="en-IN"/>
        </a:p>
      </dgm:t>
    </dgm:pt>
    <dgm:pt modelId="{98138C62-7A80-4F8E-9AB7-DB1E792401E8}">
      <dgm:prSet phldrT="[Text]" custT="1"/>
      <dgm:spPr/>
      <dgm:t>
        <a:bodyPr/>
        <a:lstStyle/>
        <a:p>
          <a:endParaRPr lang="en-IN" sz="1200" dirty="0">
            <a:solidFill>
              <a:schemeClr val="tx1"/>
            </a:solidFill>
          </a:endParaRPr>
        </a:p>
        <a:p>
          <a:r>
            <a:rPr lang="en-IN" sz="1600" dirty="0">
              <a:solidFill>
                <a:schemeClr val="tx1"/>
              </a:solidFill>
            </a:rPr>
            <a:t>People/Entities</a:t>
          </a:r>
        </a:p>
        <a:p>
          <a:r>
            <a:rPr lang="en-IN" sz="1200" dirty="0">
              <a:solidFill>
                <a:schemeClr val="tx1"/>
              </a:solidFill>
            </a:rPr>
            <a:t>It is difficult for the customer to have a check on the authenticity of transaction at every level of supply chain. Because when a retailer use a poor quality parts and claim it as genuine product or sell inorganic food as organic products then it will difficult for the customer to find the authenticity ,so the kind of malpractices can be curb by the implementation of blockchain technology in managing the supply chain for E-COMMERCE. The transparency and immutable block chain will make each stage of the supply chain accountable .It enable customers to track the origin of each product they have purchased.</a:t>
          </a:r>
        </a:p>
        <a:p>
          <a:endParaRPr lang="en-IN" sz="1200" dirty="0">
            <a:solidFill>
              <a:schemeClr val="tx1"/>
            </a:solidFill>
          </a:endParaRPr>
        </a:p>
        <a:p>
          <a:endParaRPr lang="en-IN" sz="1200" dirty="0">
            <a:solidFill>
              <a:schemeClr val="tx1"/>
            </a:solidFill>
          </a:endParaRPr>
        </a:p>
      </dgm:t>
    </dgm:pt>
    <dgm:pt modelId="{8A4F3BC1-1988-4B18-AB1D-6F954F681B00}" type="parTrans" cxnId="{7ADC451B-565F-450F-A3E1-618EC057C524}">
      <dgm:prSet/>
      <dgm:spPr/>
      <dgm:t>
        <a:bodyPr/>
        <a:lstStyle/>
        <a:p>
          <a:endParaRPr lang="en-IN">
            <a:solidFill>
              <a:schemeClr val="bg1"/>
            </a:solidFill>
          </a:endParaRPr>
        </a:p>
      </dgm:t>
    </dgm:pt>
    <dgm:pt modelId="{8F56BA28-A6A6-4946-A4EA-C1CA38195549}" type="sibTrans" cxnId="{7ADC451B-565F-450F-A3E1-618EC057C524}">
      <dgm:prSet/>
      <dgm:spPr/>
      <dgm:t>
        <a:bodyPr/>
        <a:lstStyle/>
        <a:p>
          <a:endParaRPr lang="en-IN">
            <a:solidFill>
              <a:schemeClr val="bg1"/>
            </a:solidFill>
          </a:endParaRPr>
        </a:p>
      </dgm:t>
    </dgm:pt>
    <dgm:pt modelId="{9D80B899-057F-44AC-97F4-B0B72D587DC9}">
      <dgm:prSet phldrT="[Text]" custT="1"/>
      <dgm:spPr/>
      <dgm:t>
        <a:bodyPr/>
        <a:lstStyle/>
        <a:p>
          <a:r>
            <a:rPr lang="en-IN" sz="1600" dirty="0">
              <a:solidFill>
                <a:schemeClr val="tx1"/>
              </a:solidFill>
            </a:rPr>
            <a:t>Control</a:t>
          </a:r>
        </a:p>
        <a:p>
          <a:r>
            <a:rPr lang="en-IN" sz="1200" dirty="0">
              <a:solidFill>
                <a:schemeClr val="tx1"/>
              </a:solidFill>
            </a:rPr>
            <a:t>Company not only maintaining a record of inventory but it also helps in automated replenishment of inventory. Successful implementation will result in inventory control that is zero out of stock situation  for products and thus it will increase the convenience to the customers .</a:t>
          </a:r>
        </a:p>
      </dgm:t>
    </dgm:pt>
    <dgm:pt modelId="{891042E1-A078-4D6A-A3EC-3CCE8E3F45EA}" type="parTrans" cxnId="{DC6B0B7A-DCEB-4DA0-B3BB-D2013D763516}">
      <dgm:prSet/>
      <dgm:spPr/>
      <dgm:t>
        <a:bodyPr/>
        <a:lstStyle/>
        <a:p>
          <a:endParaRPr lang="en-IN">
            <a:solidFill>
              <a:schemeClr val="bg1"/>
            </a:solidFill>
          </a:endParaRPr>
        </a:p>
      </dgm:t>
    </dgm:pt>
    <dgm:pt modelId="{1C0A01FF-979F-4267-901D-EFFD17A2B6E5}" type="sibTrans" cxnId="{DC6B0B7A-DCEB-4DA0-B3BB-D2013D763516}">
      <dgm:prSet/>
      <dgm:spPr/>
      <dgm:t>
        <a:bodyPr/>
        <a:lstStyle/>
        <a:p>
          <a:endParaRPr lang="en-IN">
            <a:solidFill>
              <a:schemeClr val="bg1"/>
            </a:solidFill>
          </a:endParaRPr>
        </a:p>
      </dgm:t>
    </dgm:pt>
    <dgm:pt modelId="{827E58BC-699D-4638-A9F6-80DCE6BD65C8}">
      <dgm:prSet phldrT="[Text]" custT="1"/>
      <dgm:spPr/>
      <dgm:t>
        <a:bodyPr/>
        <a:lstStyle/>
        <a:p>
          <a:r>
            <a:rPr lang="en-IN" sz="1600" dirty="0">
              <a:solidFill>
                <a:schemeClr val="tx1"/>
              </a:solidFill>
            </a:rPr>
            <a:t>Asset</a:t>
          </a:r>
          <a:endParaRPr lang="en-IN" sz="1000" dirty="0">
            <a:solidFill>
              <a:schemeClr val="tx1"/>
            </a:solidFill>
          </a:endParaRPr>
        </a:p>
        <a:p>
          <a:r>
            <a:rPr lang="en-US" sz="1000" dirty="0">
              <a:solidFill>
                <a:schemeClr val="tx1"/>
              </a:solidFill>
              <a:latin typeface="arial" panose="020B0604020202020204" pitchFamily="34" charset="0"/>
            </a:rPr>
            <a:t>With the demand for foreign products by customers there is a increased potential market share and a global reach. Global customer </a:t>
          </a:r>
          <a:r>
            <a:rPr lang="en-US" sz="1000" i="0" dirty="0">
              <a:solidFill>
                <a:schemeClr val="tx1"/>
              </a:solidFill>
              <a:effectLst/>
              <a:latin typeface="arial" panose="020B0604020202020204" pitchFamily="34" charset="0"/>
            </a:rPr>
            <a:t>demand for few products that isn't being supplied in </a:t>
          </a:r>
          <a:r>
            <a:rPr lang="en-US" sz="1000" dirty="0">
              <a:solidFill>
                <a:schemeClr val="tx1"/>
              </a:solidFill>
              <a:latin typeface="arial" panose="020B0604020202020204" pitchFamily="34" charset="0"/>
            </a:rPr>
            <a:t>few countries </a:t>
          </a:r>
          <a:r>
            <a:rPr lang="en-US" sz="1000" i="0" dirty="0">
              <a:solidFill>
                <a:schemeClr val="tx1"/>
              </a:solidFill>
              <a:effectLst/>
              <a:latin typeface="arial" panose="020B0604020202020204" pitchFamily="34" charset="0"/>
            </a:rPr>
            <a:t>by any company yet. This provides businesses an opportunity to the global e-commerce platform like </a:t>
          </a:r>
          <a:r>
            <a:rPr lang="en-US" sz="1000" b="1" i="1" u="sng" dirty="0">
              <a:solidFill>
                <a:schemeClr val="tx1"/>
              </a:solidFill>
              <a:effectLst/>
              <a:latin typeface="arial" panose="020B0604020202020204" pitchFamily="34" charset="0"/>
            </a:rPr>
            <a:t>True Market</a:t>
          </a:r>
          <a:r>
            <a:rPr lang="en-US" sz="1000" i="0" dirty="0">
              <a:solidFill>
                <a:schemeClr val="tx1"/>
              </a:solidFill>
              <a:effectLst/>
              <a:latin typeface="arial" panose="020B0604020202020204" pitchFamily="34" charset="0"/>
            </a:rPr>
            <a:t> be the first </a:t>
          </a:r>
          <a:r>
            <a:rPr lang="en-US" sz="1000" dirty="0">
              <a:solidFill>
                <a:schemeClr val="tx1"/>
              </a:solidFill>
              <a:latin typeface="arial" panose="020B0604020202020204" pitchFamily="34" charset="0"/>
            </a:rPr>
            <a:t>platform</a:t>
          </a:r>
          <a:r>
            <a:rPr lang="en-US" sz="1000" i="0" dirty="0">
              <a:solidFill>
                <a:schemeClr val="tx1"/>
              </a:solidFill>
              <a:effectLst/>
              <a:latin typeface="arial" panose="020B0604020202020204" pitchFamily="34" charset="0"/>
            </a:rPr>
            <a:t> offering few products which are demand</a:t>
          </a:r>
          <a:endParaRPr lang="en-IN" sz="1000" dirty="0">
            <a:solidFill>
              <a:schemeClr val="tx1"/>
            </a:solidFill>
          </a:endParaRPr>
        </a:p>
      </dgm:t>
    </dgm:pt>
    <dgm:pt modelId="{83216AAE-FED0-41E5-A287-92333FD16239}" type="parTrans" cxnId="{5D299EA6-8844-4731-9049-564F49C71BF9}">
      <dgm:prSet/>
      <dgm:spPr/>
      <dgm:t>
        <a:bodyPr/>
        <a:lstStyle/>
        <a:p>
          <a:endParaRPr lang="en-IN">
            <a:solidFill>
              <a:schemeClr val="bg1"/>
            </a:solidFill>
          </a:endParaRPr>
        </a:p>
      </dgm:t>
    </dgm:pt>
    <dgm:pt modelId="{92C32CF7-8A84-4F61-B6B7-CD3866AD2BCA}" type="sibTrans" cxnId="{5D299EA6-8844-4731-9049-564F49C71BF9}">
      <dgm:prSet/>
      <dgm:spPr/>
      <dgm:t>
        <a:bodyPr/>
        <a:lstStyle/>
        <a:p>
          <a:endParaRPr lang="en-IN">
            <a:solidFill>
              <a:schemeClr val="bg1"/>
            </a:solidFill>
          </a:endParaRPr>
        </a:p>
      </dgm:t>
    </dgm:pt>
    <dgm:pt modelId="{777AAE84-DFCE-4CEF-A707-DE2F8CA3D226}">
      <dgm:prSet custT="1"/>
      <dgm:spPr/>
      <dgm:t>
        <a:bodyPr/>
        <a:lstStyle/>
        <a:p>
          <a:r>
            <a:rPr lang="en-IN" sz="1600" dirty="0">
              <a:solidFill>
                <a:schemeClr val="tx1"/>
              </a:solidFill>
            </a:rPr>
            <a:t>Economics</a:t>
          </a:r>
        </a:p>
        <a:p>
          <a:r>
            <a:rPr lang="en-IN" sz="1100" dirty="0">
              <a:solidFill>
                <a:schemeClr val="tx1"/>
              </a:solidFill>
            </a:rPr>
            <a:t>The ability of the blockchain technology to lower shipping costs is one of its main advantages.</a:t>
          </a:r>
        </a:p>
        <a:p>
          <a:r>
            <a:rPr lang="en-IN" sz="1100" dirty="0">
              <a:solidFill>
                <a:schemeClr val="tx1"/>
              </a:solidFill>
            </a:rPr>
            <a:t>Since shipping costs are one of the major barriers to online shopping ,this might have a high effect on the ecommerce sector.</a:t>
          </a:r>
        </a:p>
      </dgm:t>
    </dgm:pt>
    <dgm:pt modelId="{EAB24373-B5C7-414F-A431-56EB1CE46DEC}" type="parTrans" cxnId="{1C5A9D0D-46B0-469D-BF37-464EB9665D3F}">
      <dgm:prSet/>
      <dgm:spPr/>
      <dgm:t>
        <a:bodyPr/>
        <a:lstStyle/>
        <a:p>
          <a:endParaRPr lang="en-IN">
            <a:solidFill>
              <a:schemeClr val="bg1"/>
            </a:solidFill>
          </a:endParaRPr>
        </a:p>
      </dgm:t>
    </dgm:pt>
    <dgm:pt modelId="{AF164DBB-522B-4DC1-8391-8473F8CC43B2}" type="sibTrans" cxnId="{1C5A9D0D-46B0-469D-BF37-464EB9665D3F}">
      <dgm:prSet/>
      <dgm:spPr/>
      <dgm:t>
        <a:bodyPr/>
        <a:lstStyle/>
        <a:p>
          <a:endParaRPr lang="en-IN">
            <a:solidFill>
              <a:schemeClr val="bg1"/>
            </a:solidFill>
          </a:endParaRPr>
        </a:p>
      </dgm:t>
    </dgm:pt>
    <dgm:pt modelId="{1E36FEA6-A1A2-473C-8A20-997600B4BF2D}">
      <dgm:prSet custT="1"/>
      <dgm:spPr/>
      <dgm:t>
        <a:bodyPr/>
        <a:lstStyle/>
        <a:p>
          <a:r>
            <a:rPr lang="en-IN" sz="1600" dirty="0">
              <a:solidFill>
                <a:schemeClr val="tx1"/>
              </a:solidFill>
            </a:rPr>
            <a:t>Technical</a:t>
          </a:r>
        </a:p>
        <a:p>
          <a:r>
            <a:rPr lang="en-IN" sz="1200" dirty="0">
              <a:solidFill>
                <a:schemeClr val="tx1"/>
              </a:solidFill>
            </a:rPr>
            <a:t>By adopting distributed ledger ,company gain a transparency into shipment tracking, deliveries and progress among other suppliers where no inherent trust exists. Real time tracking cargo data visibility will be the major feature of shipping process</a:t>
          </a:r>
          <a:r>
            <a:rPr lang="en-IN" sz="1000" dirty="0">
              <a:solidFill>
                <a:schemeClr val="tx1"/>
              </a:solidFill>
            </a:rPr>
            <a:t>.</a:t>
          </a:r>
        </a:p>
      </dgm:t>
    </dgm:pt>
    <dgm:pt modelId="{7C969A92-1EDB-4481-B944-F1FE4E879438}" type="parTrans" cxnId="{55A53BE7-DC7B-4DA7-8DCA-0FA482D9B19B}">
      <dgm:prSet/>
      <dgm:spPr/>
      <dgm:t>
        <a:bodyPr/>
        <a:lstStyle/>
        <a:p>
          <a:endParaRPr lang="en-IN">
            <a:solidFill>
              <a:schemeClr val="bg1"/>
            </a:solidFill>
          </a:endParaRPr>
        </a:p>
      </dgm:t>
    </dgm:pt>
    <dgm:pt modelId="{63419517-F160-4EA8-9C96-3AF19D5C1C61}" type="sibTrans" cxnId="{55A53BE7-DC7B-4DA7-8DCA-0FA482D9B19B}">
      <dgm:prSet/>
      <dgm:spPr/>
      <dgm:t>
        <a:bodyPr/>
        <a:lstStyle/>
        <a:p>
          <a:endParaRPr lang="en-IN">
            <a:solidFill>
              <a:schemeClr val="bg1"/>
            </a:solidFill>
          </a:endParaRPr>
        </a:p>
      </dgm:t>
    </dgm:pt>
    <dgm:pt modelId="{22700133-EDA3-40BA-87E3-67965314D648}" type="pres">
      <dgm:prSet presAssocID="{C187AA76-5A86-4EB3-B632-87521DAF0B08}" presName="linear" presStyleCnt="0">
        <dgm:presLayoutVars>
          <dgm:dir/>
          <dgm:resizeHandles val="exact"/>
        </dgm:presLayoutVars>
      </dgm:prSet>
      <dgm:spPr/>
    </dgm:pt>
    <dgm:pt modelId="{B4945CC4-73C9-4AE5-A963-C1AF3E155F2F}" type="pres">
      <dgm:prSet presAssocID="{98138C62-7A80-4F8E-9AB7-DB1E792401E8}" presName="comp" presStyleCnt="0"/>
      <dgm:spPr/>
    </dgm:pt>
    <dgm:pt modelId="{FC56C534-B8F0-4FE2-A6E6-58D3992E4060}" type="pres">
      <dgm:prSet presAssocID="{98138C62-7A80-4F8E-9AB7-DB1E792401E8}" presName="box" presStyleLbl="node1" presStyleIdx="0" presStyleCnt="5" custScaleY="186742" custLinFactNeighborY="2511"/>
      <dgm:spPr/>
    </dgm:pt>
    <dgm:pt modelId="{DE0A61CC-2812-41CC-9F07-C3584143F580}" type="pres">
      <dgm:prSet presAssocID="{98138C62-7A80-4F8E-9AB7-DB1E792401E8}" presName="img" presStyleLbl="fgImgPlace1" presStyleIdx="0" presStyleCnt="5" custScaleX="91207" custScaleY="139153" custLinFactNeighborX="135" custLinFactNeighborY="14088"/>
      <dgm:spPr>
        <a:blipFill rotWithShape="1">
          <a:blip xmlns:r="http://schemas.openxmlformats.org/officeDocument/2006/relationships" r:embed="rId1"/>
          <a:srcRect/>
          <a:stretch>
            <a:fillRect t="-32000" b="-32000"/>
          </a:stretch>
        </a:blipFill>
      </dgm:spPr>
    </dgm:pt>
    <dgm:pt modelId="{5B03714F-1517-4CD8-9BD7-B1025015AA2C}" type="pres">
      <dgm:prSet presAssocID="{98138C62-7A80-4F8E-9AB7-DB1E792401E8}" presName="text" presStyleLbl="node1" presStyleIdx="0" presStyleCnt="5">
        <dgm:presLayoutVars>
          <dgm:bulletEnabled val="1"/>
        </dgm:presLayoutVars>
      </dgm:prSet>
      <dgm:spPr/>
    </dgm:pt>
    <dgm:pt modelId="{8726F0FE-0B21-40FF-870A-DF116F75BC87}" type="pres">
      <dgm:prSet presAssocID="{8F56BA28-A6A6-4946-A4EA-C1CA38195549}" presName="spacer" presStyleCnt="0"/>
      <dgm:spPr/>
    </dgm:pt>
    <dgm:pt modelId="{D888B2C8-EE16-457D-90EA-27190EEC393F}" type="pres">
      <dgm:prSet presAssocID="{9D80B899-057F-44AC-97F4-B0B72D587DC9}" presName="comp" presStyleCnt="0"/>
      <dgm:spPr/>
    </dgm:pt>
    <dgm:pt modelId="{78C5BCCD-E5DF-4888-B889-8A109AE0825E}" type="pres">
      <dgm:prSet presAssocID="{9D80B899-057F-44AC-97F4-B0B72D587DC9}" presName="box" presStyleLbl="node1" presStyleIdx="1" presStyleCnt="5" custScaleX="100000" custScaleY="112906"/>
      <dgm:spPr/>
    </dgm:pt>
    <dgm:pt modelId="{3FABB632-38B7-462E-81B0-0773087179E6}" type="pres">
      <dgm:prSet presAssocID="{9D80B899-057F-44AC-97F4-B0B72D587DC9}" presName="img" presStyleLbl="fgImgPlace1" presStyleIdx="1" presStyleCnt="5" custScaleX="74930"/>
      <dgm:spPr>
        <a:blipFill rotWithShape="1">
          <a:blip xmlns:r="http://schemas.openxmlformats.org/officeDocument/2006/relationships" r:embed="rId2"/>
          <a:srcRect/>
          <a:stretch>
            <a:fillRect t="-40000" b="-40000"/>
          </a:stretch>
        </a:blipFill>
      </dgm:spPr>
    </dgm:pt>
    <dgm:pt modelId="{D3A537B7-83D3-46EB-A816-13D181DCEB9B}" type="pres">
      <dgm:prSet presAssocID="{9D80B899-057F-44AC-97F4-B0B72D587DC9}" presName="text" presStyleLbl="node1" presStyleIdx="1" presStyleCnt="5">
        <dgm:presLayoutVars>
          <dgm:bulletEnabled val="1"/>
        </dgm:presLayoutVars>
      </dgm:prSet>
      <dgm:spPr/>
    </dgm:pt>
    <dgm:pt modelId="{6926BB0D-B596-4A72-B665-2304890FC7EA}" type="pres">
      <dgm:prSet presAssocID="{1C0A01FF-979F-4267-901D-EFFD17A2B6E5}" presName="spacer" presStyleCnt="0"/>
      <dgm:spPr/>
    </dgm:pt>
    <dgm:pt modelId="{91BA5FCD-956F-486A-83EC-ABD79236B961}" type="pres">
      <dgm:prSet presAssocID="{827E58BC-699D-4638-A9F6-80DCE6BD65C8}" presName="comp" presStyleCnt="0"/>
      <dgm:spPr/>
    </dgm:pt>
    <dgm:pt modelId="{DFD11277-BC3B-42FE-9E89-CA7F19AFC810}" type="pres">
      <dgm:prSet presAssocID="{827E58BC-699D-4638-A9F6-80DCE6BD65C8}" presName="box" presStyleLbl="node1" presStyleIdx="2" presStyleCnt="5" custScaleY="170003"/>
      <dgm:spPr/>
    </dgm:pt>
    <dgm:pt modelId="{A830644A-6626-45DE-BA95-98F2BAA86ACC}" type="pres">
      <dgm:prSet presAssocID="{827E58BC-699D-4638-A9F6-80DCE6BD65C8}" presName="img" presStyleLbl="fgImgPlace1" presStyleIdx="2" presStyleCnt="5" custScaleX="80951" custScaleY="161447"/>
      <dgm:spPr>
        <a:blipFill rotWithShape="1">
          <a:blip xmlns:r="http://schemas.openxmlformats.org/officeDocument/2006/relationships" r:embed="rId3"/>
          <a:srcRect/>
          <a:stretch>
            <a:fillRect t="-39000" b="-39000"/>
          </a:stretch>
        </a:blipFill>
      </dgm:spPr>
    </dgm:pt>
    <dgm:pt modelId="{27817630-B77B-46E5-B294-9BC46317C0D3}" type="pres">
      <dgm:prSet presAssocID="{827E58BC-699D-4638-A9F6-80DCE6BD65C8}" presName="text" presStyleLbl="node1" presStyleIdx="2" presStyleCnt="5">
        <dgm:presLayoutVars>
          <dgm:bulletEnabled val="1"/>
        </dgm:presLayoutVars>
      </dgm:prSet>
      <dgm:spPr/>
    </dgm:pt>
    <dgm:pt modelId="{38EF7D5B-DD86-4B5D-85C7-B93E57FA3BF8}" type="pres">
      <dgm:prSet presAssocID="{92C32CF7-8A84-4F61-B6B7-CD3866AD2BCA}" presName="spacer" presStyleCnt="0"/>
      <dgm:spPr/>
    </dgm:pt>
    <dgm:pt modelId="{C0B2B51E-EE35-4B6C-A053-4F911326DBF2}" type="pres">
      <dgm:prSet presAssocID="{777AAE84-DFCE-4CEF-A707-DE2F8CA3D226}" presName="comp" presStyleCnt="0"/>
      <dgm:spPr/>
    </dgm:pt>
    <dgm:pt modelId="{D2365851-7A26-453A-B73F-1CD271B7DE2B}" type="pres">
      <dgm:prSet presAssocID="{777AAE84-DFCE-4CEF-A707-DE2F8CA3D226}" presName="box" presStyleLbl="node1" presStyleIdx="3" presStyleCnt="5" custScaleY="150250"/>
      <dgm:spPr/>
    </dgm:pt>
    <dgm:pt modelId="{2604D1E2-7915-478A-BA54-6D428ED4C82F}" type="pres">
      <dgm:prSet presAssocID="{777AAE84-DFCE-4CEF-A707-DE2F8CA3D226}" presName="img" presStyleLbl="fgImgPlace1" presStyleIdx="3" presStyleCnt="5" custScaleX="79112" custScaleY="128842"/>
      <dgm:spPr>
        <a:blipFill rotWithShape="1">
          <a:blip xmlns:r="http://schemas.openxmlformats.org/officeDocument/2006/relationships" r:embed="rId4"/>
          <a:srcRect/>
          <a:stretch>
            <a:fillRect t="-38000" b="-38000"/>
          </a:stretch>
        </a:blipFill>
      </dgm:spPr>
    </dgm:pt>
    <dgm:pt modelId="{B280CBAF-7EC6-44FF-AA8F-EBE7021B4539}" type="pres">
      <dgm:prSet presAssocID="{777AAE84-DFCE-4CEF-A707-DE2F8CA3D226}" presName="text" presStyleLbl="node1" presStyleIdx="3" presStyleCnt="5">
        <dgm:presLayoutVars>
          <dgm:bulletEnabled val="1"/>
        </dgm:presLayoutVars>
      </dgm:prSet>
      <dgm:spPr/>
    </dgm:pt>
    <dgm:pt modelId="{F28CE6A6-31B7-4ACA-8B6A-0B75C2CACEFC}" type="pres">
      <dgm:prSet presAssocID="{AF164DBB-522B-4DC1-8391-8473F8CC43B2}" presName="spacer" presStyleCnt="0"/>
      <dgm:spPr/>
    </dgm:pt>
    <dgm:pt modelId="{4B9E664B-D521-446D-B7AF-B8F33B2FD7F5}" type="pres">
      <dgm:prSet presAssocID="{1E36FEA6-A1A2-473C-8A20-997600B4BF2D}" presName="comp" presStyleCnt="0"/>
      <dgm:spPr/>
    </dgm:pt>
    <dgm:pt modelId="{162FEC71-3C92-4FEF-A485-3040B627AD3C}" type="pres">
      <dgm:prSet presAssocID="{1E36FEA6-A1A2-473C-8A20-997600B4BF2D}" presName="box" presStyleLbl="node1" presStyleIdx="4" presStyleCnt="5"/>
      <dgm:spPr/>
    </dgm:pt>
    <dgm:pt modelId="{E8FD42B6-E509-4B09-8890-B7DA25AEA9C9}" type="pres">
      <dgm:prSet presAssocID="{1E36FEA6-A1A2-473C-8A20-997600B4BF2D}" presName="img" presStyleLbl="fgImgPlace1" presStyleIdx="4" presStyleCnt="5" custScaleX="96384" custScaleY="112014" custLinFactNeighborX="-436" custLinFactNeighborY="-1176"/>
      <dgm:spPr>
        <a:blipFill rotWithShape="1">
          <a:blip xmlns:r="http://schemas.openxmlformats.org/officeDocument/2006/relationships" r:embed="rId5"/>
          <a:srcRect/>
          <a:stretch>
            <a:fillRect t="-18000" b="-18000"/>
          </a:stretch>
        </a:blipFill>
      </dgm:spPr>
    </dgm:pt>
    <dgm:pt modelId="{DA188895-2F5C-4EF9-B62C-19671112B8D4}" type="pres">
      <dgm:prSet presAssocID="{1E36FEA6-A1A2-473C-8A20-997600B4BF2D}" presName="text" presStyleLbl="node1" presStyleIdx="4" presStyleCnt="5">
        <dgm:presLayoutVars>
          <dgm:bulletEnabled val="1"/>
        </dgm:presLayoutVars>
      </dgm:prSet>
      <dgm:spPr/>
    </dgm:pt>
  </dgm:ptLst>
  <dgm:cxnLst>
    <dgm:cxn modelId="{08EEAB05-D8F7-4177-ADCF-2DD7B39C8FFA}" type="presOf" srcId="{98138C62-7A80-4F8E-9AB7-DB1E792401E8}" destId="{5B03714F-1517-4CD8-9BD7-B1025015AA2C}" srcOrd="1" destOrd="0" presId="urn:microsoft.com/office/officeart/2005/8/layout/vList4"/>
    <dgm:cxn modelId="{2CF34F0D-0C36-4D3F-846B-7027CB0DD9DC}" type="presOf" srcId="{1E36FEA6-A1A2-473C-8A20-997600B4BF2D}" destId="{DA188895-2F5C-4EF9-B62C-19671112B8D4}" srcOrd="1" destOrd="0" presId="urn:microsoft.com/office/officeart/2005/8/layout/vList4"/>
    <dgm:cxn modelId="{1C5A9D0D-46B0-469D-BF37-464EB9665D3F}" srcId="{C187AA76-5A86-4EB3-B632-87521DAF0B08}" destId="{777AAE84-DFCE-4CEF-A707-DE2F8CA3D226}" srcOrd="3" destOrd="0" parTransId="{EAB24373-B5C7-414F-A431-56EB1CE46DEC}" sibTransId="{AF164DBB-522B-4DC1-8391-8473F8CC43B2}"/>
    <dgm:cxn modelId="{5DFCD61A-6A9D-40A9-B679-6AC5D65688FF}" type="presOf" srcId="{C187AA76-5A86-4EB3-B632-87521DAF0B08}" destId="{22700133-EDA3-40BA-87E3-67965314D648}" srcOrd="0" destOrd="0" presId="urn:microsoft.com/office/officeart/2005/8/layout/vList4"/>
    <dgm:cxn modelId="{7ADC451B-565F-450F-A3E1-618EC057C524}" srcId="{C187AA76-5A86-4EB3-B632-87521DAF0B08}" destId="{98138C62-7A80-4F8E-9AB7-DB1E792401E8}" srcOrd="0" destOrd="0" parTransId="{8A4F3BC1-1988-4B18-AB1D-6F954F681B00}" sibTransId="{8F56BA28-A6A6-4946-A4EA-C1CA38195549}"/>
    <dgm:cxn modelId="{AEBF301F-AB1C-43B3-8C5D-4BF978AA4C04}" type="presOf" srcId="{777AAE84-DFCE-4CEF-A707-DE2F8CA3D226}" destId="{D2365851-7A26-453A-B73F-1CD271B7DE2B}" srcOrd="0" destOrd="0" presId="urn:microsoft.com/office/officeart/2005/8/layout/vList4"/>
    <dgm:cxn modelId="{57D0E92C-0821-4FEE-B5E7-8A27F2C75637}" type="presOf" srcId="{1E36FEA6-A1A2-473C-8A20-997600B4BF2D}" destId="{162FEC71-3C92-4FEF-A485-3040B627AD3C}" srcOrd="0" destOrd="0" presId="urn:microsoft.com/office/officeart/2005/8/layout/vList4"/>
    <dgm:cxn modelId="{D35CA957-0C19-4E89-AE2A-0E3B3658B1C0}" type="presOf" srcId="{777AAE84-DFCE-4CEF-A707-DE2F8CA3D226}" destId="{B280CBAF-7EC6-44FF-AA8F-EBE7021B4539}" srcOrd="1" destOrd="0" presId="urn:microsoft.com/office/officeart/2005/8/layout/vList4"/>
    <dgm:cxn modelId="{DC6B0B7A-DCEB-4DA0-B3BB-D2013D763516}" srcId="{C187AA76-5A86-4EB3-B632-87521DAF0B08}" destId="{9D80B899-057F-44AC-97F4-B0B72D587DC9}" srcOrd="1" destOrd="0" parTransId="{891042E1-A078-4D6A-A3EC-3CCE8E3F45EA}" sibTransId="{1C0A01FF-979F-4267-901D-EFFD17A2B6E5}"/>
    <dgm:cxn modelId="{65188A9E-3DFA-4B16-AF19-B5FCD9431DC9}" type="presOf" srcId="{827E58BC-699D-4638-A9F6-80DCE6BD65C8}" destId="{27817630-B77B-46E5-B294-9BC46317C0D3}" srcOrd="1" destOrd="0" presId="urn:microsoft.com/office/officeart/2005/8/layout/vList4"/>
    <dgm:cxn modelId="{5D299EA6-8844-4731-9049-564F49C71BF9}" srcId="{C187AA76-5A86-4EB3-B632-87521DAF0B08}" destId="{827E58BC-699D-4638-A9F6-80DCE6BD65C8}" srcOrd="2" destOrd="0" parTransId="{83216AAE-FED0-41E5-A287-92333FD16239}" sibTransId="{92C32CF7-8A84-4F61-B6B7-CD3866AD2BCA}"/>
    <dgm:cxn modelId="{64EE7CB6-3D62-49AC-A53E-206F136B93C7}" type="presOf" srcId="{827E58BC-699D-4638-A9F6-80DCE6BD65C8}" destId="{DFD11277-BC3B-42FE-9E89-CA7F19AFC810}" srcOrd="0" destOrd="0" presId="urn:microsoft.com/office/officeart/2005/8/layout/vList4"/>
    <dgm:cxn modelId="{073B3FD2-75A3-4D2D-A620-7D4F85D299CD}" type="presOf" srcId="{9D80B899-057F-44AC-97F4-B0B72D587DC9}" destId="{D3A537B7-83D3-46EB-A816-13D181DCEB9B}" srcOrd="1" destOrd="0" presId="urn:microsoft.com/office/officeart/2005/8/layout/vList4"/>
    <dgm:cxn modelId="{55A53BE7-DC7B-4DA7-8DCA-0FA482D9B19B}" srcId="{C187AA76-5A86-4EB3-B632-87521DAF0B08}" destId="{1E36FEA6-A1A2-473C-8A20-997600B4BF2D}" srcOrd="4" destOrd="0" parTransId="{7C969A92-1EDB-4481-B944-F1FE4E879438}" sibTransId="{63419517-F160-4EA8-9C96-3AF19D5C1C61}"/>
    <dgm:cxn modelId="{084B47F1-BF49-4799-BD21-92BA67A859B9}" type="presOf" srcId="{9D80B899-057F-44AC-97F4-B0B72D587DC9}" destId="{78C5BCCD-E5DF-4888-B889-8A109AE0825E}" srcOrd="0" destOrd="0" presId="urn:microsoft.com/office/officeart/2005/8/layout/vList4"/>
    <dgm:cxn modelId="{65D8D6F7-E582-46F1-96DE-DE8F5E0128C5}" type="presOf" srcId="{98138C62-7A80-4F8E-9AB7-DB1E792401E8}" destId="{FC56C534-B8F0-4FE2-A6E6-58D3992E4060}" srcOrd="0" destOrd="0" presId="urn:microsoft.com/office/officeart/2005/8/layout/vList4"/>
    <dgm:cxn modelId="{8C6A8FE9-EE65-4A2E-B0CF-22801FF3F0F3}" type="presParOf" srcId="{22700133-EDA3-40BA-87E3-67965314D648}" destId="{B4945CC4-73C9-4AE5-A963-C1AF3E155F2F}" srcOrd="0" destOrd="0" presId="urn:microsoft.com/office/officeart/2005/8/layout/vList4"/>
    <dgm:cxn modelId="{74BF9554-27A7-4CA1-97E5-056EE8337DA6}" type="presParOf" srcId="{B4945CC4-73C9-4AE5-A963-C1AF3E155F2F}" destId="{FC56C534-B8F0-4FE2-A6E6-58D3992E4060}" srcOrd="0" destOrd="0" presId="urn:microsoft.com/office/officeart/2005/8/layout/vList4"/>
    <dgm:cxn modelId="{76B25B78-9E60-41A0-B612-695659F6D3B4}" type="presParOf" srcId="{B4945CC4-73C9-4AE5-A963-C1AF3E155F2F}" destId="{DE0A61CC-2812-41CC-9F07-C3584143F580}" srcOrd="1" destOrd="0" presId="urn:microsoft.com/office/officeart/2005/8/layout/vList4"/>
    <dgm:cxn modelId="{A9172A19-FC75-4A0F-AFBE-612BDBDF4EC9}" type="presParOf" srcId="{B4945CC4-73C9-4AE5-A963-C1AF3E155F2F}" destId="{5B03714F-1517-4CD8-9BD7-B1025015AA2C}" srcOrd="2" destOrd="0" presId="urn:microsoft.com/office/officeart/2005/8/layout/vList4"/>
    <dgm:cxn modelId="{22EBBBC3-3770-48E9-94A6-262DABA886C2}" type="presParOf" srcId="{22700133-EDA3-40BA-87E3-67965314D648}" destId="{8726F0FE-0B21-40FF-870A-DF116F75BC87}" srcOrd="1" destOrd="0" presId="urn:microsoft.com/office/officeart/2005/8/layout/vList4"/>
    <dgm:cxn modelId="{E1CD1796-B9F6-46E3-9114-9F4186783A66}" type="presParOf" srcId="{22700133-EDA3-40BA-87E3-67965314D648}" destId="{D888B2C8-EE16-457D-90EA-27190EEC393F}" srcOrd="2" destOrd="0" presId="urn:microsoft.com/office/officeart/2005/8/layout/vList4"/>
    <dgm:cxn modelId="{129C1DF8-24CB-4C63-8976-83A89CB2995E}" type="presParOf" srcId="{D888B2C8-EE16-457D-90EA-27190EEC393F}" destId="{78C5BCCD-E5DF-4888-B889-8A109AE0825E}" srcOrd="0" destOrd="0" presId="urn:microsoft.com/office/officeart/2005/8/layout/vList4"/>
    <dgm:cxn modelId="{510643CF-01CD-43D3-8F95-E027E0F4AB60}" type="presParOf" srcId="{D888B2C8-EE16-457D-90EA-27190EEC393F}" destId="{3FABB632-38B7-462E-81B0-0773087179E6}" srcOrd="1" destOrd="0" presId="urn:microsoft.com/office/officeart/2005/8/layout/vList4"/>
    <dgm:cxn modelId="{5E2677B9-0B39-4277-BD30-03B970837098}" type="presParOf" srcId="{D888B2C8-EE16-457D-90EA-27190EEC393F}" destId="{D3A537B7-83D3-46EB-A816-13D181DCEB9B}" srcOrd="2" destOrd="0" presId="urn:microsoft.com/office/officeart/2005/8/layout/vList4"/>
    <dgm:cxn modelId="{D2F0C386-6EBF-4230-939D-1E7B621D288C}" type="presParOf" srcId="{22700133-EDA3-40BA-87E3-67965314D648}" destId="{6926BB0D-B596-4A72-B665-2304890FC7EA}" srcOrd="3" destOrd="0" presId="urn:microsoft.com/office/officeart/2005/8/layout/vList4"/>
    <dgm:cxn modelId="{D93D91A2-0C4A-4734-B707-9805A6C17616}" type="presParOf" srcId="{22700133-EDA3-40BA-87E3-67965314D648}" destId="{91BA5FCD-956F-486A-83EC-ABD79236B961}" srcOrd="4" destOrd="0" presId="urn:microsoft.com/office/officeart/2005/8/layout/vList4"/>
    <dgm:cxn modelId="{339FDA01-53AB-4486-BAEC-CFF41A72F496}" type="presParOf" srcId="{91BA5FCD-956F-486A-83EC-ABD79236B961}" destId="{DFD11277-BC3B-42FE-9E89-CA7F19AFC810}" srcOrd="0" destOrd="0" presId="urn:microsoft.com/office/officeart/2005/8/layout/vList4"/>
    <dgm:cxn modelId="{A393F6AE-E55D-488E-ADBD-26A5D05561E1}" type="presParOf" srcId="{91BA5FCD-956F-486A-83EC-ABD79236B961}" destId="{A830644A-6626-45DE-BA95-98F2BAA86ACC}" srcOrd="1" destOrd="0" presId="urn:microsoft.com/office/officeart/2005/8/layout/vList4"/>
    <dgm:cxn modelId="{811D156F-B1B1-466A-A444-210CC1B974E3}" type="presParOf" srcId="{91BA5FCD-956F-486A-83EC-ABD79236B961}" destId="{27817630-B77B-46E5-B294-9BC46317C0D3}" srcOrd="2" destOrd="0" presId="urn:microsoft.com/office/officeart/2005/8/layout/vList4"/>
    <dgm:cxn modelId="{2A6EA373-464F-465A-A45B-49FED13D1586}" type="presParOf" srcId="{22700133-EDA3-40BA-87E3-67965314D648}" destId="{38EF7D5B-DD86-4B5D-85C7-B93E57FA3BF8}" srcOrd="5" destOrd="0" presId="urn:microsoft.com/office/officeart/2005/8/layout/vList4"/>
    <dgm:cxn modelId="{68EA2EE4-EFE9-4C17-93C0-897FE15954EB}" type="presParOf" srcId="{22700133-EDA3-40BA-87E3-67965314D648}" destId="{C0B2B51E-EE35-4B6C-A053-4F911326DBF2}" srcOrd="6" destOrd="0" presId="urn:microsoft.com/office/officeart/2005/8/layout/vList4"/>
    <dgm:cxn modelId="{CEECDED5-BE53-44FE-B7C5-375639F0DEF0}" type="presParOf" srcId="{C0B2B51E-EE35-4B6C-A053-4F911326DBF2}" destId="{D2365851-7A26-453A-B73F-1CD271B7DE2B}" srcOrd="0" destOrd="0" presId="urn:microsoft.com/office/officeart/2005/8/layout/vList4"/>
    <dgm:cxn modelId="{33A0977B-7F08-45B9-A12C-13A2DDADDA1F}" type="presParOf" srcId="{C0B2B51E-EE35-4B6C-A053-4F911326DBF2}" destId="{2604D1E2-7915-478A-BA54-6D428ED4C82F}" srcOrd="1" destOrd="0" presId="urn:microsoft.com/office/officeart/2005/8/layout/vList4"/>
    <dgm:cxn modelId="{FF3D502D-186B-43F2-84DA-EC03D9618612}" type="presParOf" srcId="{C0B2B51E-EE35-4B6C-A053-4F911326DBF2}" destId="{B280CBAF-7EC6-44FF-AA8F-EBE7021B4539}" srcOrd="2" destOrd="0" presId="urn:microsoft.com/office/officeart/2005/8/layout/vList4"/>
    <dgm:cxn modelId="{9632EAD8-2E2C-47A3-8513-3479C420924F}" type="presParOf" srcId="{22700133-EDA3-40BA-87E3-67965314D648}" destId="{F28CE6A6-31B7-4ACA-8B6A-0B75C2CACEFC}" srcOrd="7" destOrd="0" presId="urn:microsoft.com/office/officeart/2005/8/layout/vList4"/>
    <dgm:cxn modelId="{EFB32A0B-36EF-4497-8770-AEBE81A4F8DD}" type="presParOf" srcId="{22700133-EDA3-40BA-87E3-67965314D648}" destId="{4B9E664B-D521-446D-B7AF-B8F33B2FD7F5}" srcOrd="8" destOrd="0" presId="urn:microsoft.com/office/officeart/2005/8/layout/vList4"/>
    <dgm:cxn modelId="{613764E5-89D9-4F1B-B33B-F862AF2E27C0}" type="presParOf" srcId="{4B9E664B-D521-446D-B7AF-B8F33B2FD7F5}" destId="{162FEC71-3C92-4FEF-A485-3040B627AD3C}" srcOrd="0" destOrd="0" presId="urn:microsoft.com/office/officeart/2005/8/layout/vList4"/>
    <dgm:cxn modelId="{7133A714-4C07-46EB-A462-0F38BB39BF3D}" type="presParOf" srcId="{4B9E664B-D521-446D-B7AF-B8F33B2FD7F5}" destId="{E8FD42B6-E509-4B09-8890-B7DA25AEA9C9}" srcOrd="1" destOrd="0" presId="urn:microsoft.com/office/officeart/2005/8/layout/vList4"/>
    <dgm:cxn modelId="{7EE14390-E445-4F7B-9466-6F7EB60A3A4B}" type="presParOf" srcId="{4B9E664B-D521-446D-B7AF-B8F33B2FD7F5}" destId="{DA188895-2F5C-4EF9-B62C-19671112B8D4}"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19D018-7FB6-41B9-B484-B06622A53C4D}" type="doc">
      <dgm:prSet loTypeId="urn:microsoft.com/office/officeart/2011/layout/TabList" loCatId="officeonline" qsTypeId="urn:microsoft.com/office/officeart/2005/8/quickstyle/simple1" qsCatId="simple" csTypeId="urn:microsoft.com/office/officeart/2005/8/colors/accent1_2" csCatId="accent1" phldr="1"/>
      <dgm:spPr/>
    </dgm:pt>
    <dgm:pt modelId="{559EC4E9-54E3-4A64-8231-95F7099811B3}">
      <dgm:prSet phldrT="[Text]" custT="1"/>
      <dgm:spPr>
        <a:solidFill>
          <a:schemeClr val="accent4">
            <a:lumMod val="60000"/>
            <a:lumOff val="40000"/>
          </a:schemeClr>
        </a:solidFill>
      </dgm:spPr>
      <dgm:t>
        <a:bodyPr/>
        <a:lstStyle/>
        <a:p>
          <a:endParaRPr lang="en-IN" sz="2400" dirty="0"/>
        </a:p>
        <a:p>
          <a:r>
            <a:rPr lang="en-IN" sz="2400" dirty="0"/>
            <a:t>Business</a:t>
          </a:r>
        </a:p>
      </dgm:t>
    </dgm:pt>
    <dgm:pt modelId="{51653F3D-7CEF-43DF-886E-AE0395B59A95}" type="parTrans" cxnId="{D3FC44EF-CBA0-4BDB-B1D0-70BD84FDA573}">
      <dgm:prSet/>
      <dgm:spPr/>
      <dgm:t>
        <a:bodyPr/>
        <a:lstStyle/>
        <a:p>
          <a:endParaRPr lang="en-IN"/>
        </a:p>
      </dgm:t>
    </dgm:pt>
    <dgm:pt modelId="{846A15FD-CAA1-4538-9EB3-4C182A79843E}" type="sibTrans" cxnId="{D3FC44EF-CBA0-4BDB-B1D0-70BD84FDA573}">
      <dgm:prSet/>
      <dgm:spPr/>
      <dgm:t>
        <a:bodyPr/>
        <a:lstStyle/>
        <a:p>
          <a:endParaRPr lang="en-IN"/>
        </a:p>
      </dgm:t>
    </dgm:pt>
    <dgm:pt modelId="{E87C0736-1899-46A3-A462-5AB3739EEF9D}">
      <dgm:prSet phldrT="[Text]" custT="1"/>
      <dgm:spPr>
        <a:solidFill>
          <a:schemeClr val="accent1">
            <a:lumMod val="60000"/>
            <a:lumOff val="40000"/>
          </a:schemeClr>
        </a:solidFill>
      </dgm:spPr>
      <dgm:t>
        <a:bodyPr/>
        <a:lstStyle/>
        <a:p>
          <a:r>
            <a:rPr lang="en-IN" sz="2400" dirty="0"/>
            <a:t>Data</a:t>
          </a:r>
        </a:p>
      </dgm:t>
    </dgm:pt>
    <dgm:pt modelId="{4318D54D-ACF9-474B-A792-EB572F10106E}" type="parTrans" cxnId="{60974B4E-3AA6-413F-BD95-6148D4513A13}">
      <dgm:prSet/>
      <dgm:spPr/>
      <dgm:t>
        <a:bodyPr/>
        <a:lstStyle/>
        <a:p>
          <a:endParaRPr lang="en-IN"/>
        </a:p>
      </dgm:t>
    </dgm:pt>
    <dgm:pt modelId="{9FC8C11F-3F29-4B3A-ACA5-502A75489516}" type="sibTrans" cxnId="{60974B4E-3AA6-413F-BD95-6148D4513A13}">
      <dgm:prSet/>
      <dgm:spPr/>
      <dgm:t>
        <a:bodyPr/>
        <a:lstStyle/>
        <a:p>
          <a:endParaRPr lang="en-IN"/>
        </a:p>
      </dgm:t>
    </dgm:pt>
    <dgm:pt modelId="{52E68403-AF22-4CD1-8E16-F03555CF7040}">
      <dgm:prSet phldrT="[Text]" custT="1"/>
      <dgm:spPr>
        <a:solidFill>
          <a:srgbClr val="92D050"/>
        </a:solidFill>
      </dgm:spPr>
      <dgm:t>
        <a:bodyPr/>
        <a:lstStyle/>
        <a:p>
          <a:r>
            <a:rPr lang="en-IN" sz="2400" dirty="0"/>
            <a:t>Applications</a:t>
          </a:r>
        </a:p>
      </dgm:t>
    </dgm:pt>
    <dgm:pt modelId="{9BEBE8EB-6DA8-4801-B938-96D3AA2E0634}" type="parTrans" cxnId="{BE910807-B5FE-4F4A-A2DD-FC9DE6D9CBF3}">
      <dgm:prSet/>
      <dgm:spPr/>
      <dgm:t>
        <a:bodyPr/>
        <a:lstStyle/>
        <a:p>
          <a:endParaRPr lang="en-IN"/>
        </a:p>
      </dgm:t>
    </dgm:pt>
    <dgm:pt modelId="{EFC74CC9-8554-4A1B-803B-3F15F16AB6FD}" type="sibTrans" cxnId="{BE910807-B5FE-4F4A-A2DD-FC9DE6D9CBF3}">
      <dgm:prSet/>
      <dgm:spPr/>
      <dgm:t>
        <a:bodyPr/>
        <a:lstStyle/>
        <a:p>
          <a:endParaRPr lang="en-IN"/>
        </a:p>
      </dgm:t>
    </dgm:pt>
    <dgm:pt modelId="{25FC0E71-DFDA-4374-9509-DDE2BCDA1136}">
      <dgm:prSet custT="1"/>
      <dgm:spPr>
        <a:solidFill>
          <a:schemeClr val="accent2">
            <a:lumMod val="60000"/>
            <a:lumOff val="40000"/>
          </a:schemeClr>
        </a:solidFill>
      </dgm:spPr>
      <dgm:t>
        <a:bodyPr/>
        <a:lstStyle/>
        <a:p>
          <a:r>
            <a:rPr lang="en-IN" sz="2400" dirty="0"/>
            <a:t>Technology</a:t>
          </a:r>
        </a:p>
      </dgm:t>
    </dgm:pt>
    <dgm:pt modelId="{1027D5F3-D641-4615-89ED-07FCEAD5AC4E}" type="parTrans" cxnId="{85AC3EEF-8DAA-43FD-A1C6-DD684A8269A1}">
      <dgm:prSet/>
      <dgm:spPr/>
      <dgm:t>
        <a:bodyPr/>
        <a:lstStyle/>
        <a:p>
          <a:endParaRPr lang="en-IN"/>
        </a:p>
      </dgm:t>
    </dgm:pt>
    <dgm:pt modelId="{00214CF4-DD57-4E34-8165-A2ED7B08B5DC}" type="sibTrans" cxnId="{85AC3EEF-8DAA-43FD-A1C6-DD684A8269A1}">
      <dgm:prSet/>
      <dgm:spPr/>
      <dgm:t>
        <a:bodyPr/>
        <a:lstStyle/>
        <a:p>
          <a:endParaRPr lang="en-IN"/>
        </a:p>
      </dgm:t>
    </dgm:pt>
    <dgm:pt modelId="{A7C2BEA4-1E53-4EEB-9C9D-7B5CF43B9051}" type="pres">
      <dgm:prSet presAssocID="{DE19D018-7FB6-41B9-B484-B06622A53C4D}" presName="Name0" presStyleCnt="0">
        <dgm:presLayoutVars>
          <dgm:chMax/>
          <dgm:chPref val="3"/>
          <dgm:dir/>
          <dgm:animOne val="branch"/>
          <dgm:animLvl val="lvl"/>
        </dgm:presLayoutVars>
      </dgm:prSet>
      <dgm:spPr/>
    </dgm:pt>
    <dgm:pt modelId="{D054FC81-F70F-4127-A5BF-9752EB6728A4}" type="pres">
      <dgm:prSet presAssocID="{559EC4E9-54E3-4A64-8231-95F7099811B3}" presName="composite" presStyleCnt="0"/>
      <dgm:spPr/>
    </dgm:pt>
    <dgm:pt modelId="{FCE1584B-5A36-47A7-8863-A71AAB331E48}" type="pres">
      <dgm:prSet presAssocID="{559EC4E9-54E3-4A64-8231-95F7099811B3}" presName="FirstChild" presStyleLbl="revTx" presStyleIdx="0" presStyleCnt="4">
        <dgm:presLayoutVars>
          <dgm:chMax val="0"/>
          <dgm:chPref val="0"/>
          <dgm:bulletEnabled val="1"/>
        </dgm:presLayoutVars>
      </dgm:prSet>
      <dgm:spPr/>
    </dgm:pt>
    <dgm:pt modelId="{5E983B57-936C-4FFC-A0CB-37282F78714A}" type="pres">
      <dgm:prSet presAssocID="{559EC4E9-54E3-4A64-8231-95F7099811B3}" presName="Parent" presStyleLbl="alignNode1" presStyleIdx="0" presStyleCnt="4">
        <dgm:presLayoutVars>
          <dgm:chMax val="3"/>
          <dgm:chPref val="3"/>
          <dgm:bulletEnabled val="1"/>
        </dgm:presLayoutVars>
      </dgm:prSet>
      <dgm:spPr/>
    </dgm:pt>
    <dgm:pt modelId="{FB6809A4-0D3E-43B5-9716-551C3713F172}" type="pres">
      <dgm:prSet presAssocID="{559EC4E9-54E3-4A64-8231-95F7099811B3}" presName="Accent" presStyleLbl="parChTrans1D1" presStyleIdx="0" presStyleCnt="4"/>
      <dgm:spPr/>
    </dgm:pt>
    <dgm:pt modelId="{C89E448B-13A3-467C-A393-6FBBCFE851C2}" type="pres">
      <dgm:prSet presAssocID="{846A15FD-CAA1-4538-9EB3-4C182A79843E}" presName="sibTrans" presStyleCnt="0"/>
      <dgm:spPr/>
    </dgm:pt>
    <dgm:pt modelId="{C655CAA1-892E-461A-B7A2-65D6E4B088D5}" type="pres">
      <dgm:prSet presAssocID="{E87C0736-1899-46A3-A462-5AB3739EEF9D}" presName="composite" presStyleCnt="0"/>
      <dgm:spPr/>
    </dgm:pt>
    <dgm:pt modelId="{DC683AD3-2F39-4D1B-B316-0C0E8FE01DCD}" type="pres">
      <dgm:prSet presAssocID="{E87C0736-1899-46A3-A462-5AB3739EEF9D}" presName="FirstChild" presStyleLbl="revTx" presStyleIdx="1" presStyleCnt="4">
        <dgm:presLayoutVars>
          <dgm:chMax val="0"/>
          <dgm:chPref val="0"/>
          <dgm:bulletEnabled val="1"/>
        </dgm:presLayoutVars>
      </dgm:prSet>
      <dgm:spPr/>
    </dgm:pt>
    <dgm:pt modelId="{5F829DC0-9427-4650-8383-B79F8C2B6476}" type="pres">
      <dgm:prSet presAssocID="{E87C0736-1899-46A3-A462-5AB3739EEF9D}" presName="Parent" presStyleLbl="alignNode1" presStyleIdx="1" presStyleCnt="4">
        <dgm:presLayoutVars>
          <dgm:chMax val="3"/>
          <dgm:chPref val="3"/>
          <dgm:bulletEnabled val="1"/>
        </dgm:presLayoutVars>
      </dgm:prSet>
      <dgm:spPr/>
    </dgm:pt>
    <dgm:pt modelId="{BA8F5D99-1EAC-43AD-B8F6-98E3D30028AE}" type="pres">
      <dgm:prSet presAssocID="{E87C0736-1899-46A3-A462-5AB3739EEF9D}" presName="Accent" presStyleLbl="parChTrans1D1" presStyleIdx="1" presStyleCnt="4"/>
      <dgm:spPr/>
    </dgm:pt>
    <dgm:pt modelId="{CD97C1CD-5465-44F9-94DF-14FA40CCC1A9}" type="pres">
      <dgm:prSet presAssocID="{9FC8C11F-3F29-4B3A-ACA5-502A75489516}" presName="sibTrans" presStyleCnt="0"/>
      <dgm:spPr/>
    </dgm:pt>
    <dgm:pt modelId="{C5309AD3-1472-4C89-AFE4-DDCCF7CDE571}" type="pres">
      <dgm:prSet presAssocID="{52E68403-AF22-4CD1-8E16-F03555CF7040}" presName="composite" presStyleCnt="0"/>
      <dgm:spPr/>
    </dgm:pt>
    <dgm:pt modelId="{3185038A-107A-4968-B2E3-879894492F99}" type="pres">
      <dgm:prSet presAssocID="{52E68403-AF22-4CD1-8E16-F03555CF7040}" presName="FirstChild" presStyleLbl="revTx" presStyleIdx="2" presStyleCnt="4">
        <dgm:presLayoutVars>
          <dgm:chMax val="0"/>
          <dgm:chPref val="0"/>
          <dgm:bulletEnabled val="1"/>
        </dgm:presLayoutVars>
      </dgm:prSet>
      <dgm:spPr/>
    </dgm:pt>
    <dgm:pt modelId="{490445ED-4E48-4514-BB3A-6093F97203DE}" type="pres">
      <dgm:prSet presAssocID="{52E68403-AF22-4CD1-8E16-F03555CF7040}" presName="Parent" presStyleLbl="alignNode1" presStyleIdx="2" presStyleCnt="4">
        <dgm:presLayoutVars>
          <dgm:chMax val="3"/>
          <dgm:chPref val="3"/>
          <dgm:bulletEnabled val="1"/>
        </dgm:presLayoutVars>
      </dgm:prSet>
      <dgm:spPr/>
    </dgm:pt>
    <dgm:pt modelId="{4F0B94C4-A1DC-4107-BAAD-19590D183E14}" type="pres">
      <dgm:prSet presAssocID="{52E68403-AF22-4CD1-8E16-F03555CF7040}" presName="Accent" presStyleLbl="parChTrans1D1" presStyleIdx="2" presStyleCnt="4"/>
      <dgm:spPr/>
    </dgm:pt>
    <dgm:pt modelId="{D9DE75E9-095F-4F30-859C-26E61CDC3E04}" type="pres">
      <dgm:prSet presAssocID="{EFC74CC9-8554-4A1B-803B-3F15F16AB6FD}" presName="sibTrans" presStyleCnt="0"/>
      <dgm:spPr/>
    </dgm:pt>
    <dgm:pt modelId="{477E4A6F-5D3C-4693-9A3D-E958A9280288}" type="pres">
      <dgm:prSet presAssocID="{25FC0E71-DFDA-4374-9509-DDE2BCDA1136}" presName="composite" presStyleCnt="0"/>
      <dgm:spPr/>
    </dgm:pt>
    <dgm:pt modelId="{05C67835-28C4-42FF-ADFA-E4D649FEA9C4}" type="pres">
      <dgm:prSet presAssocID="{25FC0E71-DFDA-4374-9509-DDE2BCDA1136}" presName="FirstChild" presStyleLbl="revTx" presStyleIdx="3" presStyleCnt="4">
        <dgm:presLayoutVars>
          <dgm:chMax val="0"/>
          <dgm:chPref val="0"/>
          <dgm:bulletEnabled val="1"/>
        </dgm:presLayoutVars>
      </dgm:prSet>
      <dgm:spPr/>
    </dgm:pt>
    <dgm:pt modelId="{154FA6A5-92C8-4BE1-A9EC-09A0A249F9E2}" type="pres">
      <dgm:prSet presAssocID="{25FC0E71-DFDA-4374-9509-DDE2BCDA1136}" presName="Parent" presStyleLbl="alignNode1" presStyleIdx="3" presStyleCnt="4">
        <dgm:presLayoutVars>
          <dgm:chMax val="3"/>
          <dgm:chPref val="3"/>
          <dgm:bulletEnabled val="1"/>
        </dgm:presLayoutVars>
      </dgm:prSet>
      <dgm:spPr/>
    </dgm:pt>
    <dgm:pt modelId="{301AE933-4231-4D1A-9079-125F0B90C8D2}" type="pres">
      <dgm:prSet presAssocID="{25FC0E71-DFDA-4374-9509-DDE2BCDA1136}" presName="Accent" presStyleLbl="parChTrans1D1" presStyleIdx="3" presStyleCnt="4"/>
      <dgm:spPr/>
    </dgm:pt>
  </dgm:ptLst>
  <dgm:cxnLst>
    <dgm:cxn modelId="{F3F9B506-7C68-48A9-B06D-0CA39CE9C315}" type="presOf" srcId="{E87C0736-1899-46A3-A462-5AB3739EEF9D}" destId="{5F829DC0-9427-4650-8383-B79F8C2B6476}" srcOrd="0" destOrd="0" presId="urn:microsoft.com/office/officeart/2011/layout/TabList"/>
    <dgm:cxn modelId="{BE910807-B5FE-4F4A-A2DD-FC9DE6D9CBF3}" srcId="{DE19D018-7FB6-41B9-B484-B06622A53C4D}" destId="{52E68403-AF22-4CD1-8E16-F03555CF7040}" srcOrd="2" destOrd="0" parTransId="{9BEBE8EB-6DA8-4801-B938-96D3AA2E0634}" sibTransId="{EFC74CC9-8554-4A1B-803B-3F15F16AB6FD}"/>
    <dgm:cxn modelId="{D8EB312F-6006-4626-803F-6393040BAD6E}" type="presOf" srcId="{25FC0E71-DFDA-4374-9509-DDE2BCDA1136}" destId="{154FA6A5-92C8-4BE1-A9EC-09A0A249F9E2}" srcOrd="0" destOrd="0" presId="urn:microsoft.com/office/officeart/2011/layout/TabList"/>
    <dgm:cxn modelId="{60974B4E-3AA6-413F-BD95-6148D4513A13}" srcId="{DE19D018-7FB6-41B9-B484-B06622A53C4D}" destId="{E87C0736-1899-46A3-A462-5AB3739EEF9D}" srcOrd="1" destOrd="0" parTransId="{4318D54D-ACF9-474B-A792-EB572F10106E}" sibTransId="{9FC8C11F-3F29-4B3A-ACA5-502A75489516}"/>
    <dgm:cxn modelId="{21E11555-0B11-49CF-98F8-CC071EC38162}" type="presOf" srcId="{52E68403-AF22-4CD1-8E16-F03555CF7040}" destId="{490445ED-4E48-4514-BB3A-6093F97203DE}" srcOrd="0" destOrd="0" presId="urn:microsoft.com/office/officeart/2011/layout/TabList"/>
    <dgm:cxn modelId="{5EFCB192-F0D5-4E19-B8C5-21603B1CB3C4}" type="presOf" srcId="{559EC4E9-54E3-4A64-8231-95F7099811B3}" destId="{5E983B57-936C-4FFC-A0CB-37282F78714A}" srcOrd="0" destOrd="0" presId="urn:microsoft.com/office/officeart/2011/layout/TabList"/>
    <dgm:cxn modelId="{278473BB-0EAA-4F75-BB09-D5ED2F7236CF}" type="presOf" srcId="{DE19D018-7FB6-41B9-B484-B06622A53C4D}" destId="{A7C2BEA4-1E53-4EEB-9C9D-7B5CF43B9051}" srcOrd="0" destOrd="0" presId="urn:microsoft.com/office/officeart/2011/layout/TabList"/>
    <dgm:cxn modelId="{85AC3EEF-8DAA-43FD-A1C6-DD684A8269A1}" srcId="{DE19D018-7FB6-41B9-B484-B06622A53C4D}" destId="{25FC0E71-DFDA-4374-9509-DDE2BCDA1136}" srcOrd="3" destOrd="0" parTransId="{1027D5F3-D641-4615-89ED-07FCEAD5AC4E}" sibTransId="{00214CF4-DD57-4E34-8165-A2ED7B08B5DC}"/>
    <dgm:cxn modelId="{D3FC44EF-CBA0-4BDB-B1D0-70BD84FDA573}" srcId="{DE19D018-7FB6-41B9-B484-B06622A53C4D}" destId="{559EC4E9-54E3-4A64-8231-95F7099811B3}" srcOrd="0" destOrd="0" parTransId="{51653F3D-7CEF-43DF-886E-AE0395B59A95}" sibTransId="{846A15FD-CAA1-4538-9EB3-4C182A79843E}"/>
    <dgm:cxn modelId="{79A8F5E8-08FE-4DF0-A7C8-18B5E843405B}" type="presParOf" srcId="{A7C2BEA4-1E53-4EEB-9C9D-7B5CF43B9051}" destId="{D054FC81-F70F-4127-A5BF-9752EB6728A4}" srcOrd="0" destOrd="0" presId="urn:microsoft.com/office/officeart/2011/layout/TabList"/>
    <dgm:cxn modelId="{DCBB6A74-200C-411D-93B5-B28F8FC91B6C}" type="presParOf" srcId="{D054FC81-F70F-4127-A5BF-9752EB6728A4}" destId="{FCE1584B-5A36-47A7-8863-A71AAB331E48}" srcOrd="0" destOrd="0" presId="urn:microsoft.com/office/officeart/2011/layout/TabList"/>
    <dgm:cxn modelId="{B86374FD-7831-4AD6-A62A-4E5DA0109C5E}" type="presParOf" srcId="{D054FC81-F70F-4127-A5BF-9752EB6728A4}" destId="{5E983B57-936C-4FFC-A0CB-37282F78714A}" srcOrd="1" destOrd="0" presId="urn:microsoft.com/office/officeart/2011/layout/TabList"/>
    <dgm:cxn modelId="{33CB1603-77B4-449F-9CCC-6572938FE027}" type="presParOf" srcId="{D054FC81-F70F-4127-A5BF-9752EB6728A4}" destId="{FB6809A4-0D3E-43B5-9716-551C3713F172}" srcOrd="2" destOrd="0" presId="urn:microsoft.com/office/officeart/2011/layout/TabList"/>
    <dgm:cxn modelId="{E2133BF6-89BE-4141-854D-07B44E5CE3F0}" type="presParOf" srcId="{A7C2BEA4-1E53-4EEB-9C9D-7B5CF43B9051}" destId="{C89E448B-13A3-467C-A393-6FBBCFE851C2}" srcOrd="1" destOrd="0" presId="urn:microsoft.com/office/officeart/2011/layout/TabList"/>
    <dgm:cxn modelId="{CB6C2F5F-CE95-4548-B621-133D1B15B3E2}" type="presParOf" srcId="{A7C2BEA4-1E53-4EEB-9C9D-7B5CF43B9051}" destId="{C655CAA1-892E-461A-B7A2-65D6E4B088D5}" srcOrd="2" destOrd="0" presId="urn:microsoft.com/office/officeart/2011/layout/TabList"/>
    <dgm:cxn modelId="{A1EA0884-EB23-42F6-94E3-3FEC127F1C5B}" type="presParOf" srcId="{C655CAA1-892E-461A-B7A2-65D6E4B088D5}" destId="{DC683AD3-2F39-4D1B-B316-0C0E8FE01DCD}" srcOrd="0" destOrd="0" presId="urn:microsoft.com/office/officeart/2011/layout/TabList"/>
    <dgm:cxn modelId="{D83D22EF-4224-413A-928A-0615307EF385}" type="presParOf" srcId="{C655CAA1-892E-461A-B7A2-65D6E4B088D5}" destId="{5F829DC0-9427-4650-8383-B79F8C2B6476}" srcOrd="1" destOrd="0" presId="urn:microsoft.com/office/officeart/2011/layout/TabList"/>
    <dgm:cxn modelId="{CA16917E-0079-4F70-9FD2-5D0A8D16133E}" type="presParOf" srcId="{C655CAA1-892E-461A-B7A2-65D6E4B088D5}" destId="{BA8F5D99-1EAC-43AD-B8F6-98E3D30028AE}" srcOrd="2" destOrd="0" presId="urn:microsoft.com/office/officeart/2011/layout/TabList"/>
    <dgm:cxn modelId="{E82E7F29-DF29-41FE-915F-DA3FAC5CAB24}" type="presParOf" srcId="{A7C2BEA4-1E53-4EEB-9C9D-7B5CF43B9051}" destId="{CD97C1CD-5465-44F9-94DF-14FA40CCC1A9}" srcOrd="3" destOrd="0" presId="urn:microsoft.com/office/officeart/2011/layout/TabList"/>
    <dgm:cxn modelId="{7B943A97-59A9-4697-AF5F-4C583A79A93A}" type="presParOf" srcId="{A7C2BEA4-1E53-4EEB-9C9D-7B5CF43B9051}" destId="{C5309AD3-1472-4C89-AFE4-DDCCF7CDE571}" srcOrd="4" destOrd="0" presId="urn:microsoft.com/office/officeart/2011/layout/TabList"/>
    <dgm:cxn modelId="{74A300F9-6FB0-4F9D-BF49-091586378BA5}" type="presParOf" srcId="{C5309AD3-1472-4C89-AFE4-DDCCF7CDE571}" destId="{3185038A-107A-4968-B2E3-879894492F99}" srcOrd="0" destOrd="0" presId="urn:microsoft.com/office/officeart/2011/layout/TabList"/>
    <dgm:cxn modelId="{63E69B63-A6A7-4DF8-A178-B8620E28F4C3}" type="presParOf" srcId="{C5309AD3-1472-4C89-AFE4-DDCCF7CDE571}" destId="{490445ED-4E48-4514-BB3A-6093F97203DE}" srcOrd="1" destOrd="0" presId="urn:microsoft.com/office/officeart/2011/layout/TabList"/>
    <dgm:cxn modelId="{60B0C6B8-E1AC-4037-971B-00891FE1012C}" type="presParOf" srcId="{C5309AD3-1472-4C89-AFE4-DDCCF7CDE571}" destId="{4F0B94C4-A1DC-4107-BAAD-19590D183E14}" srcOrd="2" destOrd="0" presId="urn:microsoft.com/office/officeart/2011/layout/TabList"/>
    <dgm:cxn modelId="{D6776F20-8923-43DB-9FA4-79F498A71DF8}" type="presParOf" srcId="{A7C2BEA4-1E53-4EEB-9C9D-7B5CF43B9051}" destId="{D9DE75E9-095F-4F30-859C-26E61CDC3E04}" srcOrd="5" destOrd="0" presId="urn:microsoft.com/office/officeart/2011/layout/TabList"/>
    <dgm:cxn modelId="{5FBAEA63-0B20-4FC7-A5FD-704C1A6FC9EA}" type="presParOf" srcId="{A7C2BEA4-1E53-4EEB-9C9D-7B5CF43B9051}" destId="{477E4A6F-5D3C-4693-9A3D-E958A9280288}" srcOrd="6" destOrd="0" presId="urn:microsoft.com/office/officeart/2011/layout/TabList"/>
    <dgm:cxn modelId="{084CEA7D-DF11-4837-B16D-403D03FF154A}" type="presParOf" srcId="{477E4A6F-5D3C-4693-9A3D-E958A9280288}" destId="{05C67835-28C4-42FF-ADFA-E4D649FEA9C4}" srcOrd="0" destOrd="0" presId="urn:microsoft.com/office/officeart/2011/layout/TabList"/>
    <dgm:cxn modelId="{CA292146-3315-4E0C-B941-0607DFDB2931}" type="presParOf" srcId="{477E4A6F-5D3C-4693-9A3D-E958A9280288}" destId="{154FA6A5-92C8-4BE1-A9EC-09A0A249F9E2}" srcOrd="1" destOrd="0" presId="urn:microsoft.com/office/officeart/2011/layout/TabList"/>
    <dgm:cxn modelId="{151E06E8-A9D5-4548-BEA8-164EC6748F35}" type="presParOf" srcId="{477E4A6F-5D3C-4693-9A3D-E958A9280288}" destId="{301AE933-4231-4D1A-9079-125F0B90C8D2}"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D31AB-4E08-4B31-93D6-6F4189E2CD49}" type="doc">
      <dgm:prSet loTypeId="urn:microsoft.com/office/officeart/2008/layout/HorizontalMultiLevelHierarchy" loCatId="hierarchy" qsTypeId="urn:microsoft.com/office/officeart/2005/8/quickstyle/simple1" qsCatId="simple" csTypeId="urn:microsoft.com/office/officeart/2005/8/colors/accent1_1" csCatId="accent1" phldr="1"/>
      <dgm:spPr/>
      <dgm:t>
        <a:bodyPr/>
        <a:lstStyle/>
        <a:p>
          <a:endParaRPr lang="en-IN"/>
        </a:p>
      </dgm:t>
    </dgm:pt>
    <dgm:pt modelId="{CA2627F0-4DA4-4AD8-B053-6468F7446948}">
      <dgm:prSet phldrT="[Text]"/>
      <dgm:spPr/>
      <dgm:t>
        <a:bodyPr/>
        <a:lstStyle/>
        <a:p>
          <a:r>
            <a:rPr lang="en-IN" dirty="0"/>
            <a:t>Advantages</a:t>
          </a:r>
        </a:p>
      </dgm:t>
    </dgm:pt>
    <dgm:pt modelId="{1B41E8AE-D6C4-4349-ABE7-6EB85B8E5C26}" type="parTrans" cxnId="{BC454EB8-CC52-4FC9-82D3-83D7894E463A}">
      <dgm:prSet/>
      <dgm:spPr/>
      <dgm:t>
        <a:bodyPr/>
        <a:lstStyle/>
        <a:p>
          <a:endParaRPr lang="en-IN"/>
        </a:p>
      </dgm:t>
    </dgm:pt>
    <dgm:pt modelId="{8E5C8E26-487E-4D09-8A0F-9794F3A60120}" type="sibTrans" cxnId="{BC454EB8-CC52-4FC9-82D3-83D7894E463A}">
      <dgm:prSet/>
      <dgm:spPr/>
      <dgm:t>
        <a:bodyPr/>
        <a:lstStyle/>
        <a:p>
          <a:endParaRPr lang="en-IN"/>
        </a:p>
      </dgm:t>
    </dgm:pt>
    <dgm:pt modelId="{0DF8C289-8ED8-447B-8085-6093ABB302A3}">
      <dgm:prSet phldrT="[Text]"/>
      <dgm:spPr/>
      <dgm:t>
        <a:bodyPr/>
        <a:lstStyle/>
        <a:p>
          <a:r>
            <a:rPr lang="en-US" b="0" i="0" dirty="0"/>
            <a:t>Ensuring Transparency in the Supply Chain</a:t>
          </a:r>
          <a:endParaRPr lang="en-IN" b="0" dirty="0"/>
        </a:p>
      </dgm:t>
    </dgm:pt>
    <dgm:pt modelId="{F026F635-76C3-490F-8667-39C722E9EC70}" type="parTrans" cxnId="{80284FA6-CDF8-47B5-8A0A-E13C34F62210}">
      <dgm:prSet/>
      <dgm:spPr/>
      <dgm:t>
        <a:bodyPr/>
        <a:lstStyle/>
        <a:p>
          <a:endParaRPr lang="en-IN"/>
        </a:p>
      </dgm:t>
    </dgm:pt>
    <dgm:pt modelId="{AEED609D-C73D-42F8-998B-BDF0A6642AB7}" type="sibTrans" cxnId="{80284FA6-CDF8-47B5-8A0A-E13C34F62210}">
      <dgm:prSet/>
      <dgm:spPr/>
      <dgm:t>
        <a:bodyPr/>
        <a:lstStyle/>
        <a:p>
          <a:endParaRPr lang="en-IN"/>
        </a:p>
      </dgm:t>
    </dgm:pt>
    <dgm:pt modelId="{A1399D77-6853-40D2-BE8F-8195BDEDEE10}">
      <dgm:prSet phldrT="[Text]"/>
      <dgm:spPr/>
      <dgm:t>
        <a:bodyPr/>
        <a:lstStyle/>
        <a:p>
          <a:r>
            <a:rPr lang="en-US" b="0" i="0" dirty="0"/>
            <a:t>Blockchain Can Reduce Shipping Costs</a:t>
          </a:r>
          <a:endParaRPr lang="en-IN" b="0" dirty="0"/>
        </a:p>
      </dgm:t>
    </dgm:pt>
    <dgm:pt modelId="{0A50CE9B-DA8C-434B-AC73-B805BDCC3FB1}" type="parTrans" cxnId="{4FB1450C-8EEF-4D48-81BD-D0B24E4F0306}">
      <dgm:prSet/>
      <dgm:spPr/>
      <dgm:t>
        <a:bodyPr/>
        <a:lstStyle/>
        <a:p>
          <a:endParaRPr lang="en-IN"/>
        </a:p>
      </dgm:t>
    </dgm:pt>
    <dgm:pt modelId="{4C3C7C72-C93E-4A39-858E-69A1E3E44F67}" type="sibTrans" cxnId="{4FB1450C-8EEF-4D48-81BD-D0B24E4F0306}">
      <dgm:prSet/>
      <dgm:spPr/>
      <dgm:t>
        <a:bodyPr/>
        <a:lstStyle/>
        <a:p>
          <a:endParaRPr lang="en-IN"/>
        </a:p>
      </dgm:t>
    </dgm:pt>
    <dgm:pt modelId="{67F81DAE-A337-43D7-9ADA-8E5A648E4FB3}">
      <dgm:prSet phldrT="[Text]"/>
      <dgm:spPr/>
      <dgm:t>
        <a:bodyPr/>
        <a:lstStyle/>
        <a:p>
          <a:r>
            <a:rPr lang="en-IN" dirty="0"/>
            <a:t>Ethical Practices</a:t>
          </a:r>
        </a:p>
      </dgm:t>
    </dgm:pt>
    <dgm:pt modelId="{AFB49C30-0CC7-48F1-8398-1BAF8FEC4670}" type="parTrans" cxnId="{A641EA3E-695C-4CC4-87FA-4D263337B01A}">
      <dgm:prSet/>
      <dgm:spPr/>
      <dgm:t>
        <a:bodyPr/>
        <a:lstStyle/>
        <a:p>
          <a:endParaRPr lang="en-IN"/>
        </a:p>
      </dgm:t>
    </dgm:pt>
    <dgm:pt modelId="{FBA88EBA-FA96-490B-AAB2-0A30C703BF50}" type="sibTrans" cxnId="{A641EA3E-695C-4CC4-87FA-4D263337B01A}">
      <dgm:prSet/>
      <dgm:spPr/>
      <dgm:t>
        <a:bodyPr/>
        <a:lstStyle/>
        <a:p>
          <a:endParaRPr lang="en-IN"/>
        </a:p>
      </dgm:t>
    </dgm:pt>
    <dgm:pt modelId="{54589189-5597-402E-B890-A1040B086EE8}">
      <dgm:prSet/>
      <dgm:spPr/>
      <dgm:t>
        <a:bodyPr/>
        <a:lstStyle/>
        <a:p>
          <a:r>
            <a:rPr lang="en-IN" dirty="0"/>
            <a:t>Security</a:t>
          </a:r>
        </a:p>
      </dgm:t>
    </dgm:pt>
    <dgm:pt modelId="{CB23B83B-E336-401F-972F-2A3E3FCBE474}" type="parTrans" cxnId="{49F97AD2-E84A-4C4A-94E9-CF2BA3337799}">
      <dgm:prSet/>
      <dgm:spPr/>
      <dgm:t>
        <a:bodyPr/>
        <a:lstStyle/>
        <a:p>
          <a:endParaRPr lang="en-IN"/>
        </a:p>
      </dgm:t>
    </dgm:pt>
    <dgm:pt modelId="{E4CF4945-F274-4B9A-AFBE-69A7EE374C8F}" type="sibTrans" cxnId="{49F97AD2-E84A-4C4A-94E9-CF2BA3337799}">
      <dgm:prSet/>
      <dgm:spPr/>
      <dgm:t>
        <a:bodyPr/>
        <a:lstStyle/>
        <a:p>
          <a:endParaRPr lang="en-IN"/>
        </a:p>
      </dgm:t>
    </dgm:pt>
    <dgm:pt modelId="{0AFDBC72-0FF7-4055-A5C7-10B494145E34}">
      <dgm:prSet/>
      <dgm:spPr/>
      <dgm:t>
        <a:bodyPr/>
        <a:lstStyle/>
        <a:p>
          <a:r>
            <a:rPr lang="en-US" b="0" i="0" dirty="0"/>
            <a:t>Improve Security for Customers’ Data</a:t>
          </a:r>
        </a:p>
      </dgm:t>
    </dgm:pt>
    <dgm:pt modelId="{9769961B-4453-4E37-887B-BE6712D96EC9}" type="parTrans" cxnId="{2DA180F1-83C3-417D-B3A5-C7F681E251AD}">
      <dgm:prSet/>
      <dgm:spPr/>
      <dgm:t>
        <a:bodyPr/>
        <a:lstStyle/>
        <a:p>
          <a:endParaRPr lang="en-IN"/>
        </a:p>
      </dgm:t>
    </dgm:pt>
    <dgm:pt modelId="{3E272966-A0EB-4D8F-BCED-C5CFAB9CF54E}" type="sibTrans" cxnId="{2DA180F1-83C3-417D-B3A5-C7F681E251AD}">
      <dgm:prSet/>
      <dgm:spPr/>
      <dgm:t>
        <a:bodyPr/>
        <a:lstStyle/>
        <a:p>
          <a:endParaRPr lang="en-IN"/>
        </a:p>
      </dgm:t>
    </dgm:pt>
    <dgm:pt modelId="{C6D36EE9-3618-43F1-BFCF-304074FB0EAC}" type="pres">
      <dgm:prSet presAssocID="{1F4D31AB-4E08-4B31-93D6-6F4189E2CD49}" presName="Name0" presStyleCnt="0">
        <dgm:presLayoutVars>
          <dgm:chPref val="1"/>
          <dgm:dir/>
          <dgm:animOne val="branch"/>
          <dgm:animLvl val="lvl"/>
          <dgm:resizeHandles val="exact"/>
        </dgm:presLayoutVars>
      </dgm:prSet>
      <dgm:spPr/>
    </dgm:pt>
    <dgm:pt modelId="{00F9B709-1B6A-4431-8E29-9DCBE2FC100B}" type="pres">
      <dgm:prSet presAssocID="{CA2627F0-4DA4-4AD8-B053-6468F7446948}" presName="root1" presStyleCnt="0"/>
      <dgm:spPr/>
    </dgm:pt>
    <dgm:pt modelId="{3200A258-9716-4F05-A3A5-4505E891496F}" type="pres">
      <dgm:prSet presAssocID="{CA2627F0-4DA4-4AD8-B053-6468F7446948}" presName="LevelOneTextNode" presStyleLbl="node0" presStyleIdx="0" presStyleCnt="1">
        <dgm:presLayoutVars>
          <dgm:chPref val="3"/>
        </dgm:presLayoutVars>
      </dgm:prSet>
      <dgm:spPr/>
    </dgm:pt>
    <dgm:pt modelId="{FA1CA5A3-D885-46B4-9D1D-C7130E24DC79}" type="pres">
      <dgm:prSet presAssocID="{CA2627F0-4DA4-4AD8-B053-6468F7446948}" presName="level2hierChild" presStyleCnt="0"/>
      <dgm:spPr/>
    </dgm:pt>
    <dgm:pt modelId="{2715AE3A-7FFE-4180-BCC5-3135DA5AF004}" type="pres">
      <dgm:prSet presAssocID="{F026F635-76C3-490F-8667-39C722E9EC70}" presName="conn2-1" presStyleLbl="parChTrans1D2" presStyleIdx="0" presStyleCnt="5"/>
      <dgm:spPr/>
    </dgm:pt>
    <dgm:pt modelId="{E22CF47C-FE1D-40CD-BF34-56BF39CC21A5}" type="pres">
      <dgm:prSet presAssocID="{F026F635-76C3-490F-8667-39C722E9EC70}" presName="connTx" presStyleLbl="parChTrans1D2" presStyleIdx="0" presStyleCnt="5"/>
      <dgm:spPr/>
    </dgm:pt>
    <dgm:pt modelId="{7F313130-5CBE-438A-B6AB-EF36F6433500}" type="pres">
      <dgm:prSet presAssocID="{0DF8C289-8ED8-447B-8085-6093ABB302A3}" presName="root2" presStyleCnt="0"/>
      <dgm:spPr/>
    </dgm:pt>
    <dgm:pt modelId="{3D45C046-23F8-428E-9301-D358E7AB56FE}" type="pres">
      <dgm:prSet presAssocID="{0DF8C289-8ED8-447B-8085-6093ABB302A3}" presName="LevelTwoTextNode" presStyleLbl="node2" presStyleIdx="0" presStyleCnt="5">
        <dgm:presLayoutVars>
          <dgm:chPref val="3"/>
        </dgm:presLayoutVars>
      </dgm:prSet>
      <dgm:spPr/>
    </dgm:pt>
    <dgm:pt modelId="{3E303F29-863C-41A1-BD29-D0C00F2FB17E}" type="pres">
      <dgm:prSet presAssocID="{0DF8C289-8ED8-447B-8085-6093ABB302A3}" presName="level3hierChild" presStyleCnt="0"/>
      <dgm:spPr/>
    </dgm:pt>
    <dgm:pt modelId="{A7B03585-BF7B-4939-813C-5EB24DD9BC0F}" type="pres">
      <dgm:prSet presAssocID="{0A50CE9B-DA8C-434B-AC73-B805BDCC3FB1}" presName="conn2-1" presStyleLbl="parChTrans1D2" presStyleIdx="1" presStyleCnt="5"/>
      <dgm:spPr/>
    </dgm:pt>
    <dgm:pt modelId="{4BEF181E-AF31-442F-834C-BCB1D1E25B7E}" type="pres">
      <dgm:prSet presAssocID="{0A50CE9B-DA8C-434B-AC73-B805BDCC3FB1}" presName="connTx" presStyleLbl="parChTrans1D2" presStyleIdx="1" presStyleCnt="5"/>
      <dgm:spPr/>
    </dgm:pt>
    <dgm:pt modelId="{1644A86A-156C-477D-83A8-C926EF26A1F1}" type="pres">
      <dgm:prSet presAssocID="{A1399D77-6853-40D2-BE8F-8195BDEDEE10}" presName="root2" presStyleCnt="0"/>
      <dgm:spPr/>
    </dgm:pt>
    <dgm:pt modelId="{BF0D247B-AF08-490B-ABEB-E62C4045E1C4}" type="pres">
      <dgm:prSet presAssocID="{A1399D77-6853-40D2-BE8F-8195BDEDEE10}" presName="LevelTwoTextNode" presStyleLbl="node2" presStyleIdx="1" presStyleCnt="5">
        <dgm:presLayoutVars>
          <dgm:chPref val="3"/>
        </dgm:presLayoutVars>
      </dgm:prSet>
      <dgm:spPr/>
    </dgm:pt>
    <dgm:pt modelId="{1EF7A06B-EE1E-46FD-8F0F-DF15D43563D1}" type="pres">
      <dgm:prSet presAssocID="{A1399D77-6853-40D2-BE8F-8195BDEDEE10}" presName="level3hierChild" presStyleCnt="0"/>
      <dgm:spPr/>
    </dgm:pt>
    <dgm:pt modelId="{73D2410D-435C-41A7-A3C1-4746A945F2C7}" type="pres">
      <dgm:prSet presAssocID="{AFB49C30-0CC7-48F1-8398-1BAF8FEC4670}" presName="conn2-1" presStyleLbl="parChTrans1D2" presStyleIdx="2" presStyleCnt="5"/>
      <dgm:spPr/>
    </dgm:pt>
    <dgm:pt modelId="{CF0F1905-6EA8-4126-9E33-E9DF536E8AE3}" type="pres">
      <dgm:prSet presAssocID="{AFB49C30-0CC7-48F1-8398-1BAF8FEC4670}" presName="connTx" presStyleLbl="parChTrans1D2" presStyleIdx="2" presStyleCnt="5"/>
      <dgm:spPr/>
    </dgm:pt>
    <dgm:pt modelId="{ED32B4F6-2964-49C1-A583-A461D92F2D5F}" type="pres">
      <dgm:prSet presAssocID="{67F81DAE-A337-43D7-9ADA-8E5A648E4FB3}" presName="root2" presStyleCnt="0"/>
      <dgm:spPr/>
    </dgm:pt>
    <dgm:pt modelId="{9F2BC3A6-DE7B-4BBF-93A7-A54F228C155A}" type="pres">
      <dgm:prSet presAssocID="{67F81DAE-A337-43D7-9ADA-8E5A648E4FB3}" presName="LevelTwoTextNode" presStyleLbl="node2" presStyleIdx="2" presStyleCnt="5">
        <dgm:presLayoutVars>
          <dgm:chPref val="3"/>
        </dgm:presLayoutVars>
      </dgm:prSet>
      <dgm:spPr/>
    </dgm:pt>
    <dgm:pt modelId="{25FCECCB-DCA3-4CE5-B881-3E7B1F18527E}" type="pres">
      <dgm:prSet presAssocID="{67F81DAE-A337-43D7-9ADA-8E5A648E4FB3}" presName="level3hierChild" presStyleCnt="0"/>
      <dgm:spPr/>
    </dgm:pt>
    <dgm:pt modelId="{525C515D-945D-4AA0-8162-7263CF7967B6}" type="pres">
      <dgm:prSet presAssocID="{CB23B83B-E336-401F-972F-2A3E3FCBE474}" presName="conn2-1" presStyleLbl="parChTrans1D2" presStyleIdx="3" presStyleCnt="5"/>
      <dgm:spPr/>
    </dgm:pt>
    <dgm:pt modelId="{695A9950-FC79-45D2-A90A-700EFFCABE6F}" type="pres">
      <dgm:prSet presAssocID="{CB23B83B-E336-401F-972F-2A3E3FCBE474}" presName="connTx" presStyleLbl="parChTrans1D2" presStyleIdx="3" presStyleCnt="5"/>
      <dgm:spPr/>
    </dgm:pt>
    <dgm:pt modelId="{6CAA477E-11E6-4AB5-A69B-EB002792AA51}" type="pres">
      <dgm:prSet presAssocID="{54589189-5597-402E-B890-A1040B086EE8}" presName="root2" presStyleCnt="0"/>
      <dgm:spPr/>
    </dgm:pt>
    <dgm:pt modelId="{A3A8C4A8-AFD7-48C3-95A8-00D4CE64C33E}" type="pres">
      <dgm:prSet presAssocID="{54589189-5597-402E-B890-A1040B086EE8}" presName="LevelTwoTextNode" presStyleLbl="node2" presStyleIdx="3" presStyleCnt="5">
        <dgm:presLayoutVars>
          <dgm:chPref val="3"/>
        </dgm:presLayoutVars>
      </dgm:prSet>
      <dgm:spPr/>
    </dgm:pt>
    <dgm:pt modelId="{B7108A21-7A04-41A4-BECB-54FCBF55AD94}" type="pres">
      <dgm:prSet presAssocID="{54589189-5597-402E-B890-A1040B086EE8}" presName="level3hierChild" presStyleCnt="0"/>
      <dgm:spPr/>
    </dgm:pt>
    <dgm:pt modelId="{B8E5EFF0-3BCD-4967-87B1-DBC1C9346BA3}" type="pres">
      <dgm:prSet presAssocID="{9769961B-4453-4E37-887B-BE6712D96EC9}" presName="conn2-1" presStyleLbl="parChTrans1D2" presStyleIdx="4" presStyleCnt="5"/>
      <dgm:spPr/>
    </dgm:pt>
    <dgm:pt modelId="{E3D68386-FE98-4640-9EF1-B8B069151AAC}" type="pres">
      <dgm:prSet presAssocID="{9769961B-4453-4E37-887B-BE6712D96EC9}" presName="connTx" presStyleLbl="parChTrans1D2" presStyleIdx="4" presStyleCnt="5"/>
      <dgm:spPr/>
    </dgm:pt>
    <dgm:pt modelId="{6552F748-543D-4FE0-BE1D-68F534218C10}" type="pres">
      <dgm:prSet presAssocID="{0AFDBC72-0FF7-4055-A5C7-10B494145E34}" presName="root2" presStyleCnt="0"/>
      <dgm:spPr/>
    </dgm:pt>
    <dgm:pt modelId="{75176715-9ABB-425F-8F00-1BFCA902FF41}" type="pres">
      <dgm:prSet presAssocID="{0AFDBC72-0FF7-4055-A5C7-10B494145E34}" presName="LevelTwoTextNode" presStyleLbl="node2" presStyleIdx="4" presStyleCnt="5">
        <dgm:presLayoutVars>
          <dgm:chPref val="3"/>
        </dgm:presLayoutVars>
      </dgm:prSet>
      <dgm:spPr/>
    </dgm:pt>
    <dgm:pt modelId="{4B48096E-924A-41C7-968C-A8FE8EEB11BD}" type="pres">
      <dgm:prSet presAssocID="{0AFDBC72-0FF7-4055-A5C7-10B494145E34}" presName="level3hierChild" presStyleCnt="0"/>
      <dgm:spPr/>
    </dgm:pt>
  </dgm:ptLst>
  <dgm:cxnLst>
    <dgm:cxn modelId="{FE5D8C01-761A-4B7E-9D8A-B72538A8C12C}" type="presOf" srcId="{AFB49C30-0CC7-48F1-8398-1BAF8FEC4670}" destId="{73D2410D-435C-41A7-A3C1-4746A945F2C7}" srcOrd="0" destOrd="0" presId="urn:microsoft.com/office/officeart/2008/layout/HorizontalMultiLevelHierarchy"/>
    <dgm:cxn modelId="{AB94E202-C2B6-4F8C-BE5B-7A6EFE7B16D1}" type="presOf" srcId="{0DF8C289-8ED8-447B-8085-6093ABB302A3}" destId="{3D45C046-23F8-428E-9301-D358E7AB56FE}" srcOrd="0" destOrd="0" presId="urn:microsoft.com/office/officeart/2008/layout/HorizontalMultiLevelHierarchy"/>
    <dgm:cxn modelId="{AF45DF0A-1FA2-4CFB-BC9A-3A383EF41827}" type="presOf" srcId="{CB23B83B-E336-401F-972F-2A3E3FCBE474}" destId="{525C515D-945D-4AA0-8162-7263CF7967B6}" srcOrd="0" destOrd="0" presId="urn:microsoft.com/office/officeart/2008/layout/HorizontalMultiLevelHierarchy"/>
    <dgm:cxn modelId="{4FB1450C-8EEF-4D48-81BD-D0B24E4F0306}" srcId="{CA2627F0-4DA4-4AD8-B053-6468F7446948}" destId="{A1399D77-6853-40D2-BE8F-8195BDEDEE10}" srcOrd="1" destOrd="0" parTransId="{0A50CE9B-DA8C-434B-AC73-B805BDCC3FB1}" sibTransId="{4C3C7C72-C93E-4A39-858E-69A1E3E44F67}"/>
    <dgm:cxn modelId="{AC72131D-A160-4EAF-B92A-6AA4FD596C33}" type="presOf" srcId="{9769961B-4453-4E37-887B-BE6712D96EC9}" destId="{B8E5EFF0-3BCD-4967-87B1-DBC1C9346BA3}" srcOrd="0" destOrd="0" presId="urn:microsoft.com/office/officeart/2008/layout/HorizontalMultiLevelHierarchy"/>
    <dgm:cxn modelId="{B7A9A329-9A2D-4C09-97CE-ED9DF894173B}" type="presOf" srcId="{F026F635-76C3-490F-8667-39C722E9EC70}" destId="{E22CF47C-FE1D-40CD-BF34-56BF39CC21A5}" srcOrd="1" destOrd="0" presId="urn:microsoft.com/office/officeart/2008/layout/HorizontalMultiLevelHierarchy"/>
    <dgm:cxn modelId="{A641EA3E-695C-4CC4-87FA-4D263337B01A}" srcId="{CA2627F0-4DA4-4AD8-B053-6468F7446948}" destId="{67F81DAE-A337-43D7-9ADA-8E5A648E4FB3}" srcOrd="2" destOrd="0" parTransId="{AFB49C30-0CC7-48F1-8398-1BAF8FEC4670}" sibTransId="{FBA88EBA-FA96-490B-AAB2-0A30C703BF50}"/>
    <dgm:cxn modelId="{17CBD746-2D47-4D78-8A5B-51A5BA729BFF}" type="presOf" srcId="{F026F635-76C3-490F-8667-39C722E9EC70}" destId="{2715AE3A-7FFE-4180-BCC5-3135DA5AF004}" srcOrd="0" destOrd="0" presId="urn:microsoft.com/office/officeart/2008/layout/HorizontalMultiLevelHierarchy"/>
    <dgm:cxn modelId="{EEE27F4C-E407-4740-9A97-0667100E4C4F}" type="presOf" srcId="{54589189-5597-402E-B890-A1040B086EE8}" destId="{A3A8C4A8-AFD7-48C3-95A8-00D4CE64C33E}" srcOrd="0" destOrd="0" presId="urn:microsoft.com/office/officeart/2008/layout/HorizontalMultiLevelHierarchy"/>
    <dgm:cxn modelId="{B3D46950-7DD2-4F37-9AAE-3F828069DC89}" type="presOf" srcId="{0A50CE9B-DA8C-434B-AC73-B805BDCC3FB1}" destId="{4BEF181E-AF31-442F-834C-BCB1D1E25B7E}" srcOrd="1" destOrd="0" presId="urn:microsoft.com/office/officeart/2008/layout/HorizontalMultiLevelHierarchy"/>
    <dgm:cxn modelId="{F767A553-9B8B-47DB-8A8A-2980DB4441A7}" type="presOf" srcId="{CA2627F0-4DA4-4AD8-B053-6468F7446948}" destId="{3200A258-9716-4F05-A3A5-4505E891496F}" srcOrd="0" destOrd="0" presId="urn:microsoft.com/office/officeart/2008/layout/HorizontalMultiLevelHierarchy"/>
    <dgm:cxn modelId="{E471BD7F-3D2D-4E82-8FF4-923D6CA55EFD}" type="presOf" srcId="{67F81DAE-A337-43D7-9ADA-8E5A648E4FB3}" destId="{9F2BC3A6-DE7B-4BBF-93A7-A54F228C155A}" srcOrd="0" destOrd="0" presId="urn:microsoft.com/office/officeart/2008/layout/HorizontalMultiLevelHierarchy"/>
    <dgm:cxn modelId="{60CB7E8D-88E8-455D-858E-643F98C83F20}" type="presOf" srcId="{AFB49C30-0CC7-48F1-8398-1BAF8FEC4670}" destId="{CF0F1905-6EA8-4126-9E33-E9DF536E8AE3}" srcOrd="1" destOrd="0" presId="urn:microsoft.com/office/officeart/2008/layout/HorizontalMultiLevelHierarchy"/>
    <dgm:cxn modelId="{80284FA6-CDF8-47B5-8A0A-E13C34F62210}" srcId="{CA2627F0-4DA4-4AD8-B053-6468F7446948}" destId="{0DF8C289-8ED8-447B-8085-6093ABB302A3}" srcOrd="0" destOrd="0" parTransId="{F026F635-76C3-490F-8667-39C722E9EC70}" sibTransId="{AEED609D-C73D-42F8-998B-BDF0A6642AB7}"/>
    <dgm:cxn modelId="{5F2D0DAF-834C-4847-B4D6-5A77706A6363}" type="presOf" srcId="{0A50CE9B-DA8C-434B-AC73-B805BDCC3FB1}" destId="{A7B03585-BF7B-4939-813C-5EB24DD9BC0F}" srcOrd="0" destOrd="0" presId="urn:microsoft.com/office/officeart/2008/layout/HorizontalMultiLevelHierarchy"/>
    <dgm:cxn modelId="{BC454EB8-CC52-4FC9-82D3-83D7894E463A}" srcId="{1F4D31AB-4E08-4B31-93D6-6F4189E2CD49}" destId="{CA2627F0-4DA4-4AD8-B053-6468F7446948}" srcOrd="0" destOrd="0" parTransId="{1B41E8AE-D6C4-4349-ABE7-6EB85B8E5C26}" sibTransId="{8E5C8E26-487E-4D09-8A0F-9794F3A60120}"/>
    <dgm:cxn modelId="{084752BD-C235-4FD3-9D9B-68D4579265EF}" type="presOf" srcId="{A1399D77-6853-40D2-BE8F-8195BDEDEE10}" destId="{BF0D247B-AF08-490B-ABEB-E62C4045E1C4}" srcOrd="0" destOrd="0" presId="urn:microsoft.com/office/officeart/2008/layout/HorizontalMultiLevelHierarchy"/>
    <dgm:cxn modelId="{49F97AD2-E84A-4C4A-94E9-CF2BA3337799}" srcId="{CA2627F0-4DA4-4AD8-B053-6468F7446948}" destId="{54589189-5597-402E-B890-A1040B086EE8}" srcOrd="3" destOrd="0" parTransId="{CB23B83B-E336-401F-972F-2A3E3FCBE474}" sibTransId="{E4CF4945-F274-4B9A-AFBE-69A7EE374C8F}"/>
    <dgm:cxn modelId="{0F8580D4-97F1-40EF-A6C0-543D6EBA0176}" type="presOf" srcId="{0AFDBC72-0FF7-4055-A5C7-10B494145E34}" destId="{75176715-9ABB-425F-8F00-1BFCA902FF41}" srcOrd="0" destOrd="0" presId="urn:microsoft.com/office/officeart/2008/layout/HorizontalMultiLevelHierarchy"/>
    <dgm:cxn modelId="{129993DE-0FF1-4EDD-B9FA-3CABE99A5BAA}" type="presOf" srcId="{CB23B83B-E336-401F-972F-2A3E3FCBE474}" destId="{695A9950-FC79-45D2-A90A-700EFFCABE6F}" srcOrd="1" destOrd="0" presId="urn:microsoft.com/office/officeart/2008/layout/HorizontalMultiLevelHierarchy"/>
    <dgm:cxn modelId="{2DA180F1-83C3-417D-B3A5-C7F681E251AD}" srcId="{CA2627F0-4DA4-4AD8-B053-6468F7446948}" destId="{0AFDBC72-0FF7-4055-A5C7-10B494145E34}" srcOrd="4" destOrd="0" parTransId="{9769961B-4453-4E37-887B-BE6712D96EC9}" sibTransId="{3E272966-A0EB-4D8F-BCED-C5CFAB9CF54E}"/>
    <dgm:cxn modelId="{DC0E9DF4-1C58-443D-B633-989A4A46BB2C}" type="presOf" srcId="{9769961B-4453-4E37-887B-BE6712D96EC9}" destId="{E3D68386-FE98-4640-9EF1-B8B069151AAC}" srcOrd="1" destOrd="0" presId="urn:microsoft.com/office/officeart/2008/layout/HorizontalMultiLevelHierarchy"/>
    <dgm:cxn modelId="{21C40FF9-3B54-4636-86C5-2F818A1F7A02}" type="presOf" srcId="{1F4D31AB-4E08-4B31-93D6-6F4189E2CD49}" destId="{C6D36EE9-3618-43F1-BFCF-304074FB0EAC}" srcOrd="0" destOrd="0" presId="urn:microsoft.com/office/officeart/2008/layout/HorizontalMultiLevelHierarchy"/>
    <dgm:cxn modelId="{AB993334-EA77-487C-8303-309EF7B07F05}" type="presParOf" srcId="{C6D36EE9-3618-43F1-BFCF-304074FB0EAC}" destId="{00F9B709-1B6A-4431-8E29-9DCBE2FC100B}" srcOrd="0" destOrd="0" presId="urn:microsoft.com/office/officeart/2008/layout/HorizontalMultiLevelHierarchy"/>
    <dgm:cxn modelId="{7D117005-5EEC-4B36-A500-51B2CE1E3BF8}" type="presParOf" srcId="{00F9B709-1B6A-4431-8E29-9DCBE2FC100B}" destId="{3200A258-9716-4F05-A3A5-4505E891496F}" srcOrd="0" destOrd="0" presId="urn:microsoft.com/office/officeart/2008/layout/HorizontalMultiLevelHierarchy"/>
    <dgm:cxn modelId="{B4D01146-A10B-4705-A9D9-F18E3834AB3C}" type="presParOf" srcId="{00F9B709-1B6A-4431-8E29-9DCBE2FC100B}" destId="{FA1CA5A3-D885-46B4-9D1D-C7130E24DC79}" srcOrd="1" destOrd="0" presId="urn:microsoft.com/office/officeart/2008/layout/HorizontalMultiLevelHierarchy"/>
    <dgm:cxn modelId="{877D12CD-680F-4284-AAEB-2CCCBB9BD842}" type="presParOf" srcId="{FA1CA5A3-D885-46B4-9D1D-C7130E24DC79}" destId="{2715AE3A-7FFE-4180-BCC5-3135DA5AF004}" srcOrd="0" destOrd="0" presId="urn:microsoft.com/office/officeart/2008/layout/HorizontalMultiLevelHierarchy"/>
    <dgm:cxn modelId="{7E70F888-FB03-4B70-97D3-5D1C7962DB8B}" type="presParOf" srcId="{2715AE3A-7FFE-4180-BCC5-3135DA5AF004}" destId="{E22CF47C-FE1D-40CD-BF34-56BF39CC21A5}" srcOrd="0" destOrd="0" presId="urn:microsoft.com/office/officeart/2008/layout/HorizontalMultiLevelHierarchy"/>
    <dgm:cxn modelId="{4BB0F078-B4A0-4C0A-BB9E-FED50CE38540}" type="presParOf" srcId="{FA1CA5A3-D885-46B4-9D1D-C7130E24DC79}" destId="{7F313130-5CBE-438A-B6AB-EF36F6433500}" srcOrd="1" destOrd="0" presId="urn:microsoft.com/office/officeart/2008/layout/HorizontalMultiLevelHierarchy"/>
    <dgm:cxn modelId="{F1139E65-6E98-4129-8B4F-B6E07BCC194F}" type="presParOf" srcId="{7F313130-5CBE-438A-B6AB-EF36F6433500}" destId="{3D45C046-23F8-428E-9301-D358E7AB56FE}" srcOrd="0" destOrd="0" presId="urn:microsoft.com/office/officeart/2008/layout/HorizontalMultiLevelHierarchy"/>
    <dgm:cxn modelId="{B2F9E988-A7A0-4A47-910A-5334FA568090}" type="presParOf" srcId="{7F313130-5CBE-438A-B6AB-EF36F6433500}" destId="{3E303F29-863C-41A1-BD29-D0C00F2FB17E}" srcOrd="1" destOrd="0" presId="urn:microsoft.com/office/officeart/2008/layout/HorizontalMultiLevelHierarchy"/>
    <dgm:cxn modelId="{5F3F6558-8C68-4524-83E8-525A2DA3A736}" type="presParOf" srcId="{FA1CA5A3-D885-46B4-9D1D-C7130E24DC79}" destId="{A7B03585-BF7B-4939-813C-5EB24DD9BC0F}" srcOrd="2" destOrd="0" presId="urn:microsoft.com/office/officeart/2008/layout/HorizontalMultiLevelHierarchy"/>
    <dgm:cxn modelId="{8B9FDBD7-3D16-4C3E-ACAA-F66FFBB62867}" type="presParOf" srcId="{A7B03585-BF7B-4939-813C-5EB24DD9BC0F}" destId="{4BEF181E-AF31-442F-834C-BCB1D1E25B7E}" srcOrd="0" destOrd="0" presId="urn:microsoft.com/office/officeart/2008/layout/HorizontalMultiLevelHierarchy"/>
    <dgm:cxn modelId="{7C6A85FE-D3C8-4754-BD4E-1629CEE55A53}" type="presParOf" srcId="{FA1CA5A3-D885-46B4-9D1D-C7130E24DC79}" destId="{1644A86A-156C-477D-83A8-C926EF26A1F1}" srcOrd="3" destOrd="0" presId="urn:microsoft.com/office/officeart/2008/layout/HorizontalMultiLevelHierarchy"/>
    <dgm:cxn modelId="{01BDA8D3-E961-4AE4-A49D-0720CE8EEE39}" type="presParOf" srcId="{1644A86A-156C-477D-83A8-C926EF26A1F1}" destId="{BF0D247B-AF08-490B-ABEB-E62C4045E1C4}" srcOrd="0" destOrd="0" presId="urn:microsoft.com/office/officeart/2008/layout/HorizontalMultiLevelHierarchy"/>
    <dgm:cxn modelId="{62F86407-76AB-4625-AB2A-E6C9D595E82B}" type="presParOf" srcId="{1644A86A-156C-477D-83A8-C926EF26A1F1}" destId="{1EF7A06B-EE1E-46FD-8F0F-DF15D43563D1}" srcOrd="1" destOrd="0" presId="urn:microsoft.com/office/officeart/2008/layout/HorizontalMultiLevelHierarchy"/>
    <dgm:cxn modelId="{40599AB4-EB3B-42FA-A102-1DCDCBDBF3EB}" type="presParOf" srcId="{FA1CA5A3-D885-46B4-9D1D-C7130E24DC79}" destId="{73D2410D-435C-41A7-A3C1-4746A945F2C7}" srcOrd="4" destOrd="0" presId="urn:microsoft.com/office/officeart/2008/layout/HorizontalMultiLevelHierarchy"/>
    <dgm:cxn modelId="{04C27359-7EAF-473B-B30B-F60D63F7391E}" type="presParOf" srcId="{73D2410D-435C-41A7-A3C1-4746A945F2C7}" destId="{CF0F1905-6EA8-4126-9E33-E9DF536E8AE3}" srcOrd="0" destOrd="0" presId="urn:microsoft.com/office/officeart/2008/layout/HorizontalMultiLevelHierarchy"/>
    <dgm:cxn modelId="{4CCBA0D5-F997-42AA-8FB7-BA139BD9AFAA}" type="presParOf" srcId="{FA1CA5A3-D885-46B4-9D1D-C7130E24DC79}" destId="{ED32B4F6-2964-49C1-A583-A461D92F2D5F}" srcOrd="5" destOrd="0" presId="urn:microsoft.com/office/officeart/2008/layout/HorizontalMultiLevelHierarchy"/>
    <dgm:cxn modelId="{303D5A24-D1D1-462C-A47E-AD4B51487655}" type="presParOf" srcId="{ED32B4F6-2964-49C1-A583-A461D92F2D5F}" destId="{9F2BC3A6-DE7B-4BBF-93A7-A54F228C155A}" srcOrd="0" destOrd="0" presId="urn:microsoft.com/office/officeart/2008/layout/HorizontalMultiLevelHierarchy"/>
    <dgm:cxn modelId="{20C0E142-A3D7-4549-A5F1-DCCC05BE14A2}" type="presParOf" srcId="{ED32B4F6-2964-49C1-A583-A461D92F2D5F}" destId="{25FCECCB-DCA3-4CE5-B881-3E7B1F18527E}" srcOrd="1" destOrd="0" presId="urn:microsoft.com/office/officeart/2008/layout/HorizontalMultiLevelHierarchy"/>
    <dgm:cxn modelId="{1A657472-0FF1-46B8-BDCE-462C28DA2C60}" type="presParOf" srcId="{FA1CA5A3-D885-46B4-9D1D-C7130E24DC79}" destId="{525C515D-945D-4AA0-8162-7263CF7967B6}" srcOrd="6" destOrd="0" presId="urn:microsoft.com/office/officeart/2008/layout/HorizontalMultiLevelHierarchy"/>
    <dgm:cxn modelId="{E5541875-7063-4A56-9494-3A7973E6E7AB}" type="presParOf" srcId="{525C515D-945D-4AA0-8162-7263CF7967B6}" destId="{695A9950-FC79-45D2-A90A-700EFFCABE6F}" srcOrd="0" destOrd="0" presId="urn:microsoft.com/office/officeart/2008/layout/HorizontalMultiLevelHierarchy"/>
    <dgm:cxn modelId="{29A9FBF8-B803-4E78-BFC5-86C6C96F052F}" type="presParOf" srcId="{FA1CA5A3-D885-46B4-9D1D-C7130E24DC79}" destId="{6CAA477E-11E6-4AB5-A69B-EB002792AA51}" srcOrd="7" destOrd="0" presId="urn:microsoft.com/office/officeart/2008/layout/HorizontalMultiLevelHierarchy"/>
    <dgm:cxn modelId="{B3E4A6D2-F1C6-4E9F-83D7-C1810DE0D3D9}" type="presParOf" srcId="{6CAA477E-11E6-4AB5-A69B-EB002792AA51}" destId="{A3A8C4A8-AFD7-48C3-95A8-00D4CE64C33E}" srcOrd="0" destOrd="0" presId="urn:microsoft.com/office/officeart/2008/layout/HorizontalMultiLevelHierarchy"/>
    <dgm:cxn modelId="{DFE5B275-6B6E-4499-B4EC-FE7AE9DB7698}" type="presParOf" srcId="{6CAA477E-11E6-4AB5-A69B-EB002792AA51}" destId="{B7108A21-7A04-41A4-BECB-54FCBF55AD94}" srcOrd="1" destOrd="0" presId="urn:microsoft.com/office/officeart/2008/layout/HorizontalMultiLevelHierarchy"/>
    <dgm:cxn modelId="{EB2A2623-58C8-4DD4-9C53-6B28178E0E9F}" type="presParOf" srcId="{FA1CA5A3-D885-46B4-9D1D-C7130E24DC79}" destId="{B8E5EFF0-3BCD-4967-87B1-DBC1C9346BA3}" srcOrd="8" destOrd="0" presId="urn:microsoft.com/office/officeart/2008/layout/HorizontalMultiLevelHierarchy"/>
    <dgm:cxn modelId="{12F97783-1BC4-4E50-93AD-DB6BCF9F915F}" type="presParOf" srcId="{B8E5EFF0-3BCD-4967-87B1-DBC1C9346BA3}" destId="{E3D68386-FE98-4640-9EF1-B8B069151AAC}" srcOrd="0" destOrd="0" presId="urn:microsoft.com/office/officeart/2008/layout/HorizontalMultiLevelHierarchy"/>
    <dgm:cxn modelId="{43D03453-A940-4455-89D6-5FBCCFDC9B3B}" type="presParOf" srcId="{FA1CA5A3-D885-46B4-9D1D-C7130E24DC79}" destId="{6552F748-543D-4FE0-BE1D-68F534218C10}" srcOrd="9" destOrd="0" presId="urn:microsoft.com/office/officeart/2008/layout/HorizontalMultiLevelHierarchy"/>
    <dgm:cxn modelId="{2E488866-B53B-4D7A-B6F4-A5FF8F81F574}" type="presParOf" srcId="{6552F748-543D-4FE0-BE1D-68F534218C10}" destId="{75176715-9ABB-425F-8F00-1BFCA902FF41}" srcOrd="0" destOrd="0" presId="urn:microsoft.com/office/officeart/2008/layout/HorizontalMultiLevelHierarchy"/>
    <dgm:cxn modelId="{B72131AA-7777-487C-AD2C-F141CB795503}" type="presParOf" srcId="{6552F748-543D-4FE0-BE1D-68F534218C10}" destId="{4B48096E-924A-41C7-968C-A8FE8EEB11BD}" srcOrd="1" destOrd="0" presId="urn:microsoft.com/office/officeart/2008/layout/HorizontalMultiLevelHierarchy"/>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1236CE2-7678-4B87-A4C1-08CE58A4E390}" type="doc">
      <dgm:prSet loTypeId="urn:microsoft.com/office/officeart/2005/8/layout/vProcess5" loCatId="process" qsTypeId="urn:microsoft.com/office/officeart/2005/8/quickstyle/simple1" qsCatId="simple" csTypeId="urn:microsoft.com/office/officeart/2005/8/colors/accent0_2" csCatId="mainScheme" phldr="1"/>
      <dgm:spPr/>
      <dgm:t>
        <a:bodyPr/>
        <a:lstStyle/>
        <a:p>
          <a:endParaRPr lang="en-IN"/>
        </a:p>
      </dgm:t>
    </dgm:pt>
    <dgm:pt modelId="{7CFA894F-4437-4663-BE1D-5B454D2CE733}">
      <dgm:prSet phldrT="[Text]"/>
      <dgm:spPr/>
      <dgm:t>
        <a:bodyPr/>
        <a:lstStyle/>
        <a:p>
          <a:r>
            <a:rPr lang="en-US" b="0" i="0" dirty="0">
              <a:solidFill>
                <a:srgbClr val="7A7A7A"/>
              </a:solidFill>
              <a:effectLst/>
              <a:latin typeface="Roboto" panose="02000000000000000000" pitchFamily="2" charset="0"/>
            </a:rPr>
            <a:t>The customer thinks a thousand times before purchasing the product. He has questions in his mind whether the product that he is purchasing is fake or not.</a:t>
          </a:r>
          <a:endParaRPr lang="en-IN" dirty="0"/>
        </a:p>
      </dgm:t>
    </dgm:pt>
    <dgm:pt modelId="{3087B74D-C713-4C9B-ACCF-980D09B3FAA0}" type="parTrans" cxnId="{41392214-2004-4D0B-A5B7-827C6565012C}">
      <dgm:prSet/>
      <dgm:spPr/>
      <dgm:t>
        <a:bodyPr/>
        <a:lstStyle/>
        <a:p>
          <a:endParaRPr lang="en-IN"/>
        </a:p>
      </dgm:t>
    </dgm:pt>
    <dgm:pt modelId="{9DC3009D-E374-44FD-A130-F709E0EA2B68}" type="sibTrans" cxnId="{41392214-2004-4D0B-A5B7-827C6565012C}">
      <dgm:prSet/>
      <dgm:spPr/>
      <dgm:t>
        <a:bodyPr/>
        <a:lstStyle/>
        <a:p>
          <a:endParaRPr lang="en-IN"/>
        </a:p>
      </dgm:t>
    </dgm:pt>
    <dgm:pt modelId="{F08D2370-9353-4047-9D4C-F0C484F0088A}">
      <dgm:prSet phldrT="[Text]"/>
      <dgm:spPr/>
      <dgm:t>
        <a:bodyPr/>
        <a:lstStyle/>
        <a:p>
          <a:r>
            <a:rPr lang="en-US" b="0" i="0" dirty="0">
              <a:solidFill>
                <a:srgbClr val="7A7A7A"/>
              </a:solidFill>
              <a:effectLst/>
              <a:latin typeface="Roboto" panose="02000000000000000000" pitchFamily="2" charset="0"/>
            </a:rPr>
            <a:t>So in order to stop the making of fake products ,it is important to bring transparency about the products to the notice of the consumers</a:t>
          </a:r>
          <a:endParaRPr lang="en-IN" dirty="0"/>
        </a:p>
      </dgm:t>
    </dgm:pt>
    <dgm:pt modelId="{A432C742-67F4-4B0A-A52C-CB1949325768}" type="parTrans" cxnId="{5558F44B-5485-4210-8EC1-D63A95B45E9C}">
      <dgm:prSet/>
      <dgm:spPr/>
      <dgm:t>
        <a:bodyPr/>
        <a:lstStyle/>
        <a:p>
          <a:endParaRPr lang="en-IN"/>
        </a:p>
      </dgm:t>
    </dgm:pt>
    <dgm:pt modelId="{CD7CD89A-0A04-4EFD-8C7E-59AB55AFFC8C}" type="sibTrans" cxnId="{5558F44B-5485-4210-8EC1-D63A95B45E9C}">
      <dgm:prSet/>
      <dgm:spPr/>
      <dgm:t>
        <a:bodyPr/>
        <a:lstStyle/>
        <a:p>
          <a:endParaRPr lang="en-IN"/>
        </a:p>
      </dgm:t>
    </dgm:pt>
    <dgm:pt modelId="{007BEF95-F47E-4193-9B07-2E02F5CFA5A1}">
      <dgm:prSet phldrT="[Text]"/>
      <dgm:spPr/>
      <dgm:t>
        <a:bodyPr/>
        <a:lstStyle/>
        <a:p>
          <a:r>
            <a:rPr lang="en-US" b="0" i="0" dirty="0">
              <a:solidFill>
                <a:srgbClr val="7A7A7A"/>
              </a:solidFill>
              <a:effectLst/>
              <a:latin typeface="Roboto" panose="02000000000000000000" pitchFamily="2" charset="0"/>
            </a:rPr>
            <a:t>The developing presence of fake and risky products in the world is a purpose for the situation and blockchain technology has taken the following step toward its entire demolition</a:t>
          </a:r>
          <a:endParaRPr lang="en-IN" dirty="0"/>
        </a:p>
      </dgm:t>
    </dgm:pt>
    <dgm:pt modelId="{85ACF5BE-D2EB-46EE-81FE-E01FD56B3D3D}" type="parTrans" cxnId="{55780DE2-B642-4E97-A9DC-11B4CD4FEC67}">
      <dgm:prSet/>
      <dgm:spPr/>
      <dgm:t>
        <a:bodyPr/>
        <a:lstStyle/>
        <a:p>
          <a:endParaRPr lang="en-IN"/>
        </a:p>
      </dgm:t>
    </dgm:pt>
    <dgm:pt modelId="{2BE4B231-EF96-4024-A0C2-2EF4F5F6D1E4}" type="sibTrans" cxnId="{55780DE2-B642-4E97-A9DC-11B4CD4FEC67}">
      <dgm:prSet/>
      <dgm:spPr/>
      <dgm:t>
        <a:bodyPr/>
        <a:lstStyle/>
        <a:p>
          <a:endParaRPr lang="en-IN"/>
        </a:p>
      </dgm:t>
    </dgm:pt>
    <dgm:pt modelId="{97B9DAE0-55B1-477F-8421-67110C2729DC}">
      <dgm:prSet/>
      <dgm:spPr/>
      <dgm:t>
        <a:bodyPr/>
        <a:lstStyle/>
        <a:p>
          <a:pPr>
            <a:buFont typeface="Arial" panose="020B0604020202020204" pitchFamily="34" charset="0"/>
            <a:buChar char="•"/>
          </a:pPr>
          <a:r>
            <a:rPr lang="en-US" b="0" i="0" dirty="0"/>
            <a:t>The immutable characteristic of the blockchain provides more security and transparency in the transactions of the proposed system.</a:t>
          </a:r>
          <a:endParaRPr lang="en-IN" dirty="0"/>
        </a:p>
      </dgm:t>
    </dgm:pt>
    <dgm:pt modelId="{6D90413E-65CE-4902-83FE-F995FB8304C6}" type="parTrans" cxnId="{B817AA77-B48A-4611-883F-65B10188069C}">
      <dgm:prSet/>
      <dgm:spPr/>
      <dgm:t>
        <a:bodyPr/>
        <a:lstStyle/>
        <a:p>
          <a:endParaRPr lang="en-IN"/>
        </a:p>
      </dgm:t>
    </dgm:pt>
    <dgm:pt modelId="{62FF527D-1800-4411-A181-CE79FF4539AD}" type="sibTrans" cxnId="{B817AA77-B48A-4611-883F-65B10188069C}">
      <dgm:prSet/>
      <dgm:spPr/>
      <dgm:t>
        <a:bodyPr/>
        <a:lstStyle/>
        <a:p>
          <a:endParaRPr lang="en-IN"/>
        </a:p>
      </dgm:t>
    </dgm:pt>
    <dgm:pt modelId="{C26F0E71-3FAA-44A0-8656-A16F43CA2155}">
      <dgm:prSet/>
      <dgm:spPr/>
      <dgm:t>
        <a:bodyPr/>
        <a:lstStyle/>
        <a:p>
          <a:r>
            <a:rPr lang="en-US" b="0" i="0"/>
            <a:t>This technique is used to watch the supply chain in the market.</a:t>
          </a:r>
          <a:endParaRPr lang="en-US"/>
        </a:p>
      </dgm:t>
    </dgm:pt>
    <dgm:pt modelId="{7C1FEE22-5563-43E7-907E-5650FC7F7829}" type="parTrans" cxnId="{23D03618-5BB2-4683-9A39-FAAD7DAF972A}">
      <dgm:prSet/>
      <dgm:spPr/>
      <dgm:t>
        <a:bodyPr/>
        <a:lstStyle/>
        <a:p>
          <a:endParaRPr lang="en-IN"/>
        </a:p>
      </dgm:t>
    </dgm:pt>
    <dgm:pt modelId="{08CBAEC8-2F8A-4BA6-B504-977DD8F591E4}" type="sibTrans" cxnId="{23D03618-5BB2-4683-9A39-FAAD7DAF972A}">
      <dgm:prSet/>
      <dgm:spPr/>
      <dgm:t>
        <a:bodyPr/>
        <a:lstStyle/>
        <a:p>
          <a:endParaRPr lang="en-IN"/>
        </a:p>
      </dgm:t>
    </dgm:pt>
    <dgm:pt modelId="{AEEA13D6-27FC-4142-A37E-1EB057697A4A}" type="pres">
      <dgm:prSet presAssocID="{11236CE2-7678-4B87-A4C1-08CE58A4E390}" presName="outerComposite" presStyleCnt="0">
        <dgm:presLayoutVars>
          <dgm:chMax val="5"/>
          <dgm:dir/>
          <dgm:resizeHandles val="exact"/>
        </dgm:presLayoutVars>
      </dgm:prSet>
      <dgm:spPr/>
    </dgm:pt>
    <dgm:pt modelId="{90EF8F5D-CFC9-4B81-B3CC-42EF522AAE6F}" type="pres">
      <dgm:prSet presAssocID="{11236CE2-7678-4B87-A4C1-08CE58A4E390}" presName="dummyMaxCanvas" presStyleCnt="0">
        <dgm:presLayoutVars/>
      </dgm:prSet>
      <dgm:spPr/>
    </dgm:pt>
    <dgm:pt modelId="{45D41E18-6372-44EA-BBD4-AFEF4C2B5D6C}" type="pres">
      <dgm:prSet presAssocID="{11236CE2-7678-4B87-A4C1-08CE58A4E390}" presName="FiveNodes_1" presStyleLbl="node1" presStyleIdx="0" presStyleCnt="5">
        <dgm:presLayoutVars>
          <dgm:bulletEnabled val="1"/>
        </dgm:presLayoutVars>
      </dgm:prSet>
      <dgm:spPr/>
    </dgm:pt>
    <dgm:pt modelId="{5107FF15-6318-41FC-BDB3-416A63465B6C}" type="pres">
      <dgm:prSet presAssocID="{11236CE2-7678-4B87-A4C1-08CE58A4E390}" presName="FiveNodes_2" presStyleLbl="node1" presStyleIdx="1" presStyleCnt="5">
        <dgm:presLayoutVars>
          <dgm:bulletEnabled val="1"/>
        </dgm:presLayoutVars>
      </dgm:prSet>
      <dgm:spPr/>
    </dgm:pt>
    <dgm:pt modelId="{7937E349-CD9C-441E-9EE2-E1B0CB50B56B}" type="pres">
      <dgm:prSet presAssocID="{11236CE2-7678-4B87-A4C1-08CE58A4E390}" presName="FiveNodes_3" presStyleLbl="node1" presStyleIdx="2" presStyleCnt="5">
        <dgm:presLayoutVars>
          <dgm:bulletEnabled val="1"/>
        </dgm:presLayoutVars>
      </dgm:prSet>
      <dgm:spPr/>
    </dgm:pt>
    <dgm:pt modelId="{1DD03EE3-F3FD-42FE-BF75-5AC690DA49E0}" type="pres">
      <dgm:prSet presAssocID="{11236CE2-7678-4B87-A4C1-08CE58A4E390}" presName="FiveNodes_4" presStyleLbl="node1" presStyleIdx="3" presStyleCnt="5">
        <dgm:presLayoutVars>
          <dgm:bulletEnabled val="1"/>
        </dgm:presLayoutVars>
      </dgm:prSet>
      <dgm:spPr/>
    </dgm:pt>
    <dgm:pt modelId="{6ECBE6DE-DA94-4A3C-A473-761A24945934}" type="pres">
      <dgm:prSet presAssocID="{11236CE2-7678-4B87-A4C1-08CE58A4E390}" presName="FiveNodes_5" presStyleLbl="node1" presStyleIdx="4" presStyleCnt="5">
        <dgm:presLayoutVars>
          <dgm:bulletEnabled val="1"/>
        </dgm:presLayoutVars>
      </dgm:prSet>
      <dgm:spPr/>
    </dgm:pt>
    <dgm:pt modelId="{DD5443F9-9026-4D4B-8E6F-D9D3499308AB}" type="pres">
      <dgm:prSet presAssocID="{11236CE2-7678-4B87-A4C1-08CE58A4E390}" presName="FiveConn_1-2" presStyleLbl="fgAccFollowNode1" presStyleIdx="0" presStyleCnt="4">
        <dgm:presLayoutVars>
          <dgm:bulletEnabled val="1"/>
        </dgm:presLayoutVars>
      </dgm:prSet>
      <dgm:spPr/>
    </dgm:pt>
    <dgm:pt modelId="{6E21D3CD-1702-4D44-B3F2-9F022154BE2F}" type="pres">
      <dgm:prSet presAssocID="{11236CE2-7678-4B87-A4C1-08CE58A4E390}" presName="FiveConn_2-3" presStyleLbl="fgAccFollowNode1" presStyleIdx="1" presStyleCnt="4">
        <dgm:presLayoutVars>
          <dgm:bulletEnabled val="1"/>
        </dgm:presLayoutVars>
      </dgm:prSet>
      <dgm:spPr/>
    </dgm:pt>
    <dgm:pt modelId="{90E57F01-CC97-4161-AF66-3F254349AFCE}" type="pres">
      <dgm:prSet presAssocID="{11236CE2-7678-4B87-A4C1-08CE58A4E390}" presName="FiveConn_3-4" presStyleLbl="fgAccFollowNode1" presStyleIdx="2" presStyleCnt="4">
        <dgm:presLayoutVars>
          <dgm:bulletEnabled val="1"/>
        </dgm:presLayoutVars>
      </dgm:prSet>
      <dgm:spPr/>
    </dgm:pt>
    <dgm:pt modelId="{1254D581-A23D-4B6E-B50A-ABB7F089FA87}" type="pres">
      <dgm:prSet presAssocID="{11236CE2-7678-4B87-A4C1-08CE58A4E390}" presName="FiveConn_4-5" presStyleLbl="fgAccFollowNode1" presStyleIdx="3" presStyleCnt="4">
        <dgm:presLayoutVars>
          <dgm:bulletEnabled val="1"/>
        </dgm:presLayoutVars>
      </dgm:prSet>
      <dgm:spPr/>
    </dgm:pt>
    <dgm:pt modelId="{36F3C10A-F58A-453F-BEC6-FCD49F24428B}" type="pres">
      <dgm:prSet presAssocID="{11236CE2-7678-4B87-A4C1-08CE58A4E390}" presName="FiveNodes_1_text" presStyleLbl="node1" presStyleIdx="4" presStyleCnt="5">
        <dgm:presLayoutVars>
          <dgm:bulletEnabled val="1"/>
        </dgm:presLayoutVars>
      </dgm:prSet>
      <dgm:spPr/>
    </dgm:pt>
    <dgm:pt modelId="{FA839CB5-94D2-427B-AB46-FE6DBF8DDFB8}" type="pres">
      <dgm:prSet presAssocID="{11236CE2-7678-4B87-A4C1-08CE58A4E390}" presName="FiveNodes_2_text" presStyleLbl="node1" presStyleIdx="4" presStyleCnt="5">
        <dgm:presLayoutVars>
          <dgm:bulletEnabled val="1"/>
        </dgm:presLayoutVars>
      </dgm:prSet>
      <dgm:spPr/>
    </dgm:pt>
    <dgm:pt modelId="{2A0F1450-667B-45F8-BBEF-BAF8670263B0}" type="pres">
      <dgm:prSet presAssocID="{11236CE2-7678-4B87-A4C1-08CE58A4E390}" presName="FiveNodes_3_text" presStyleLbl="node1" presStyleIdx="4" presStyleCnt="5">
        <dgm:presLayoutVars>
          <dgm:bulletEnabled val="1"/>
        </dgm:presLayoutVars>
      </dgm:prSet>
      <dgm:spPr/>
    </dgm:pt>
    <dgm:pt modelId="{F4F2F8A1-8584-40B8-B63E-F9839C21060B}" type="pres">
      <dgm:prSet presAssocID="{11236CE2-7678-4B87-A4C1-08CE58A4E390}" presName="FiveNodes_4_text" presStyleLbl="node1" presStyleIdx="4" presStyleCnt="5">
        <dgm:presLayoutVars>
          <dgm:bulletEnabled val="1"/>
        </dgm:presLayoutVars>
      </dgm:prSet>
      <dgm:spPr/>
    </dgm:pt>
    <dgm:pt modelId="{2CBEA85B-4529-4CAB-98D6-DAA38EBE15CE}" type="pres">
      <dgm:prSet presAssocID="{11236CE2-7678-4B87-A4C1-08CE58A4E390}" presName="FiveNodes_5_text" presStyleLbl="node1" presStyleIdx="4" presStyleCnt="5">
        <dgm:presLayoutVars>
          <dgm:bulletEnabled val="1"/>
        </dgm:presLayoutVars>
      </dgm:prSet>
      <dgm:spPr/>
    </dgm:pt>
  </dgm:ptLst>
  <dgm:cxnLst>
    <dgm:cxn modelId="{9B483508-80F6-4BBA-A845-7E613069D7DD}" type="presOf" srcId="{97B9DAE0-55B1-477F-8421-67110C2729DC}" destId="{6ECBE6DE-DA94-4A3C-A473-761A24945934}" srcOrd="0" destOrd="0" presId="urn:microsoft.com/office/officeart/2005/8/layout/vProcess5"/>
    <dgm:cxn modelId="{41392214-2004-4D0B-A5B7-827C6565012C}" srcId="{11236CE2-7678-4B87-A4C1-08CE58A4E390}" destId="{7CFA894F-4437-4663-BE1D-5B454D2CE733}" srcOrd="0" destOrd="0" parTransId="{3087B74D-C713-4C9B-ACCF-980D09B3FAA0}" sibTransId="{9DC3009D-E374-44FD-A130-F709E0EA2B68}"/>
    <dgm:cxn modelId="{23D03618-5BB2-4683-9A39-FAAD7DAF972A}" srcId="{11236CE2-7678-4B87-A4C1-08CE58A4E390}" destId="{C26F0E71-3FAA-44A0-8656-A16F43CA2155}" srcOrd="3" destOrd="0" parTransId="{7C1FEE22-5563-43E7-907E-5650FC7F7829}" sibTransId="{08CBAEC8-2F8A-4BA6-B504-977DD8F591E4}"/>
    <dgm:cxn modelId="{534F1A20-C5DC-4289-BBC9-AABD6399E3F7}" type="presOf" srcId="{007BEF95-F47E-4193-9B07-2E02F5CFA5A1}" destId="{7937E349-CD9C-441E-9EE2-E1B0CB50B56B}" srcOrd="0" destOrd="0" presId="urn:microsoft.com/office/officeart/2005/8/layout/vProcess5"/>
    <dgm:cxn modelId="{D8EE2123-305E-489E-BB64-D62AF8674BBF}" type="presOf" srcId="{7CFA894F-4437-4663-BE1D-5B454D2CE733}" destId="{45D41E18-6372-44EA-BBD4-AFEF4C2B5D6C}" srcOrd="0" destOrd="0" presId="urn:microsoft.com/office/officeart/2005/8/layout/vProcess5"/>
    <dgm:cxn modelId="{B3117332-732D-4BCA-B21B-4AA055C00A42}" type="presOf" srcId="{97B9DAE0-55B1-477F-8421-67110C2729DC}" destId="{2CBEA85B-4529-4CAB-98D6-DAA38EBE15CE}" srcOrd="1" destOrd="0" presId="urn:microsoft.com/office/officeart/2005/8/layout/vProcess5"/>
    <dgm:cxn modelId="{F7D17B66-04D0-41DC-934E-E95B23779204}" type="presOf" srcId="{CD7CD89A-0A04-4EFD-8C7E-59AB55AFFC8C}" destId="{6E21D3CD-1702-4D44-B3F2-9F022154BE2F}" srcOrd="0" destOrd="0" presId="urn:microsoft.com/office/officeart/2005/8/layout/vProcess5"/>
    <dgm:cxn modelId="{A06D7A47-211F-4278-9F0C-F18E63636C6C}" type="presOf" srcId="{11236CE2-7678-4B87-A4C1-08CE58A4E390}" destId="{AEEA13D6-27FC-4142-A37E-1EB057697A4A}" srcOrd="0" destOrd="0" presId="urn:microsoft.com/office/officeart/2005/8/layout/vProcess5"/>
    <dgm:cxn modelId="{5558F44B-5485-4210-8EC1-D63A95B45E9C}" srcId="{11236CE2-7678-4B87-A4C1-08CE58A4E390}" destId="{F08D2370-9353-4047-9D4C-F0C484F0088A}" srcOrd="1" destOrd="0" parTransId="{A432C742-67F4-4B0A-A52C-CB1949325768}" sibTransId="{CD7CD89A-0A04-4EFD-8C7E-59AB55AFFC8C}"/>
    <dgm:cxn modelId="{EABBCF6D-B69E-4364-8A7C-2CA204A79051}" type="presOf" srcId="{C26F0E71-3FAA-44A0-8656-A16F43CA2155}" destId="{F4F2F8A1-8584-40B8-B63E-F9839C21060B}" srcOrd="1" destOrd="0" presId="urn:microsoft.com/office/officeart/2005/8/layout/vProcess5"/>
    <dgm:cxn modelId="{F1978555-C089-44EC-9526-4BF1EDBDCFF2}" type="presOf" srcId="{9DC3009D-E374-44FD-A130-F709E0EA2B68}" destId="{DD5443F9-9026-4D4B-8E6F-D9D3499308AB}" srcOrd="0" destOrd="0" presId="urn:microsoft.com/office/officeart/2005/8/layout/vProcess5"/>
    <dgm:cxn modelId="{B817AA77-B48A-4611-883F-65B10188069C}" srcId="{11236CE2-7678-4B87-A4C1-08CE58A4E390}" destId="{97B9DAE0-55B1-477F-8421-67110C2729DC}" srcOrd="4" destOrd="0" parTransId="{6D90413E-65CE-4902-83FE-F995FB8304C6}" sibTransId="{62FF527D-1800-4411-A181-CE79FF4539AD}"/>
    <dgm:cxn modelId="{F844EC7C-4AFD-451D-A3F8-9A6B99C53633}" type="presOf" srcId="{C26F0E71-3FAA-44A0-8656-A16F43CA2155}" destId="{1DD03EE3-F3FD-42FE-BF75-5AC690DA49E0}" srcOrd="0" destOrd="0" presId="urn:microsoft.com/office/officeart/2005/8/layout/vProcess5"/>
    <dgm:cxn modelId="{55579D8E-4C28-4857-ACD8-E4D854933E9D}" type="presOf" srcId="{007BEF95-F47E-4193-9B07-2E02F5CFA5A1}" destId="{2A0F1450-667B-45F8-BBEF-BAF8670263B0}" srcOrd="1" destOrd="0" presId="urn:microsoft.com/office/officeart/2005/8/layout/vProcess5"/>
    <dgm:cxn modelId="{DBBB4492-A0A3-45F0-A00C-BD974C41280F}" type="presOf" srcId="{F08D2370-9353-4047-9D4C-F0C484F0088A}" destId="{FA839CB5-94D2-427B-AB46-FE6DBF8DDFB8}" srcOrd="1" destOrd="0" presId="urn:microsoft.com/office/officeart/2005/8/layout/vProcess5"/>
    <dgm:cxn modelId="{2E2EDAAB-D071-464A-B6BC-FB15196BE8EC}" type="presOf" srcId="{7CFA894F-4437-4663-BE1D-5B454D2CE733}" destId="{36F3C10A-F58A-453F-BEC6-FCD49F24428B}" srcOrd="1" destOrd="0" presId="urn:microsoft.com/office/officeart/2005/8/layout/vProcess5"/>
    <dgm:cxn modelId="{C305ADB7-3E86-4D88-940D-B4ED6D334786}" type="presOf" srcId="{08CBAEC8-2F8A-4BA6-B504-977DD8F591E4}" destId="{1254D581-A23D-4B6E-B50A-ABB7F089FA87}" srcOrd="0" destOrd="0" presId="urn:microsoft.com/office/officeart/2005/8/layout/vProcess5"/>
    <dgm:cxn modelId="{55780DE2-B642-4E97-A9DC-11B4CD4FEC67}" srcId="{11236CE2-7678-4B87-A4C1-08CE58A4E390}" destId="{007BEF95-F47E-4193-9B07-2E02F5CFA5A1}" srcOrd="2" destOrd="0" parTransId="{85ACF5BE-D2EB-46EE-81FE-E01FD56B3D3D}" sibTransId="{2BE4B231-EF96-4024-A0C2-2EF4F5F6D1E4}"/>
    <dgm:cxn modelId="{B27669F8-55B5-4E57-ABDE-202A5427DDA2}" type="presOf" srcId="{2BE4B231-EF96-4024-A0C2-2EF4F5F6D1E4}" destId="{90E57F01-CC97-4161-AF66-3F254349AFCE}" srcOrd="0" destOrd="0" presId="urn:microsoft.com/office/officeart/2005/8/layout/vProcess5"/>
    <dgm:cxn modelId="{05C8F4FB-1188-4A7B-8D6B-C666776A6691}" type="presOf" srcId="{F08D2370-9353-4047-9D4C-F0C484F0088A}" destId="{5107FF15-6318-41FC-BDB3-416A63465B6C}" srcOrd="0" destOrd="0" presId="urn:microsoft.com/office/officeart/2005/8/layout/vProcess5"/>
    <dgm:cxn modelId="{F8284EE5-12FF-420B-B771-BB5E51C88F89}" type="presParOf" srcId="{AEEA13D6-27FC-4142-A37E-1EB057697A4A}" destId="{90EF8F5D-CFC9-4B81-B3CC-42EF522AAE6F}" srcOrd="0" destOrd="0" presId="urn:microsoft.com/office/officeart/2005/8/layout/vProcess5"/>
    <dgm:cxn modelId="{C7FCCC65-059E-4BE3-9AFE-EEEDE11EC052}" type="presParOf" srcId="{AEEA13D6-27FC-4142-A37E-1EB057697A4A}" destId="{45D41E18-6372-44EA-BBD4-AFEF4C2B5D6C}" srcOrd="1" destOrd="0" presId="urn:microsoft.com/office/officeart/2005/8/layout/vProcess5"/>
    <dgm:cxn modelId="{52CF4707-76EC-4B37-BF9A-08AB1D12A7DC}" type="presParOf" srcId="{AEEA13D6-27FC-4142-A37E-1EB057697A4A}" destId="{5107FF15-6318-41FC-BDB3-416A63465B6C}" srcOrd="2" destOrd="0" presId="urn:microsoft.com/office/officeart/2005/8/layout/vProcess5"/>
    <dgm:cxn modelId="{2719E467-E4E3-47D6-BCD4-21A237656CC0}" type="presParOf" srcId="{AEEA13D6-27FC-4142-A37E-1EB057697A4A}" destId="{7937E349-CD9C-441E-9EE2-E1B0CB50B56B}" srcOrd="3" destOrd="0" presId="urn:microsoft.com/office/officeart/2005/8/layout/vProcess5"/>
    <dgm:cxn modelId="{C5C7B3FF-ED06-4969-9449-CBE9AC531DC0}" type="presParOf" srcId="{AEEA13D6-27FC-4142-A37E-1EB057697A4A}" destId="{1DD03EE3-F3FD-42FE-BF75-5AC690DA49E0}" srcOrd="4" destOrd="0" presId="urn:microsoft.com/office/officeart/2005/8/layout/vProcess5"/>
    <dgm:cxn modelId="{C4AE68C2-3329-4B29-A762-1799710BB2D1}" type="presParOf" srcId="{AEEA13D6-27FC-4142-A37E-1EB057697A4A}" destId="{6ECBE6DE-DA94-4A3C-A473-761A24945934}" srcOrd="5" destOrd="0" presId="urn:microsoft.com/office/officeart/2005/8/layout/vProcess5"/>
    <dgm:cxn modelId="{EE16736E-7CC1-4092-BCCD-BC3D4131F93E}" type="presParOf" srcId="{AEEA13D6-27FC-4142-A37E-1EB057697A4A}" destId="{DD5443F9-9026-4D4B-8E6F-D9D3499308AB}" srcOrd="6" destOrd="0" presId="urn:microsoft.com/office/officeart/2005/8/layout/vProcess5"/>
    <dgm:cxn modelId="{B28A88A8-83E5-4170-8230-038C39519A4A}" type="presParOf" srcId="{AEEA13D6-27FC-4142-A37E-1EB057697A4A}" destId="{6E21D3CD-1702-4D44-B3F2-9F022154BE2F}" srcOrd="7" destOrd="0" presId="urn:microsoft.com/office/officeart/2005/8/layout/vProcess5"/>
    <dgm:cxn modelId="{3B41EA99-2590-40C1-9B8A-6D72C04130FA}" type="presParOf" srcId="{AEEA13D6-27FC-4142-A37E-1EB057697A4A}" destId="{90E57F01-CC97-4161-AF66-3F254349AFCE}" srcOrd="8" destOrd="0" presId="urn:microsoft.com/office/officeart/2005/8/layout/vProcess5"/>
    <dgm:cxn modelId="{C5E277DD-9D88-4B14-8AEA-54BACE2CBDCD}" type="presParOf" srcId="{AEEA13D6-27FC-4142-A37E-1EB057697A4A}" destId="{1254D581-A23D-4B6E-B50A-ABB7F089FA87}" srcOrd="9" destOrd="0" presId="urn:microsoft.com/office/officeart/2005/8/layout/vProcess5"/>
    <dgm:cxn modelId="{5D9E9599-F3E4-4D6B-84C1-5A95FD3EB50B}" type="presParOf" srcId="{AEEA13D6-27FC-4142-A37E-1EB057697A4A}" destId="{36F3C10A-F58A-453F-BEC6-FCD49F24428B}" srcOrd="10" destOrd="0" presId="urn:microsoft.com/office/officeart/2005/8/layout/vProcess5"/>
    <dgm:cxn modelId="{492461A1-6A36-439F-8B66-C2A8BE4E817D}" type="presParOf" srcId="{AEEA13D6-27FC-4142-A37E-1EB057697A4A}" destId="{FA839CB5-94D2-427B-AB46-FE6DBF8DDFB8}" srcOrd="11" destOrd="0" presId="urn:microsoft.com/office/officeart/2005/8/layout/vProcess5"/>
    <dgm:cxn modelId="{5D11A5C5-8BF2-4309-BE21-42262E09C6E4}" type="presParOf" srcId="{AEEA13D6-27FC-4142-A37E-1EB057697A4A}" destId="{2A0F1450-667B-45F8-BBEF-BAF8670263B0}" srcOrd="12" destOrd="0" presId="urn:microsoft.com/office/officeart/2005/8/layout/vProcess5"/>
    <dgm:cxn modelId="{556F8AE0-71FD-4941-A587-76541516DD62}" type="presParOf" srcId="{AEEA13D6-27FC-4142-A37E-1EB057697A4A}" destId="{F4F2F8A1-8584-40B8-B63E-F9839C21060B}" srcOrd="13" destOrd="0" presId="urn:microsoft.com/office/officeart/2005/8/layout/vProcess5"/>
    <dgm:cxn modelId="{F224727A-05F3-4149-8789-62F3863B1A18}" type="presParOf" srcId="{AEEA13D6-27FC-4142-A37E-1EB057697A4A}" destId="{2CBEA85B-4529-4CAB-98D6-DAA38EBE15C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1B50B6-B393-4B87-89CC-1E9019C870F2}" type="doc">
      <dgm:prSet loTypeId="urn:microsoft.com/office/officeart/2005/8/layout/lProcess3" loCatId="process" qsTypeId="urn:microsoft.com/office/officeart/2005/8/quickstyle/simple1" qsCatId="simple" csTypeId="urn:microsoft.com/office/officeart/2005/8/colors/colorful5" csCatId="colorful"/>
      <dgm:spPr/>
      <dgm:t>
        <a:bodyPr/>
        <a:lstStyle/>
        <a:p>
          <a:endParaRPr lang="en-IN"/>
        </a:p>
      </dgm:t>
    </dgm:pt>
    <dgm:pt modelId="{3DAAECC4-6BB3-4EC8-8802-FFCBBB3F6A9D}">
      <dgm:prSet/>
      <dgm:spPr/>
      <dgm:t>
        <a:bodyPr/>
        <a:lstStyle/>
        <a:p>
          <a:r>
            <a:rPr lang="en-IN" dirty="0"/>
            <a:t>C </a:t>
          </a:r>
        </a:p>
      </dgm:t>
    </dgm:pt>
    <dgm:pt modelId="{0B8C5E98-2E27-45BE-86E8-6495F857B056}" type="parTrans" cxnId="{A0E01DC6-ADB5-4FEF-89BF-6CDBC16A7346}">
      <dgm:prSet/>
      <dgm:spPr/>
      <dgm:t>
        <a:bodyPr/>
        <a:lstStyle/>
        <a:p>
          <a:endParaRPr lang="en-IN"/>
        </a:p>
      </dgm:t>
    </dgm:pt>
    <dgm:pt modelId="{3FA6F4D6-958D-4F53-B143-18CF22B5F824}" type="sibTrans" cxnId="{A0E01DC6-ADB5-4FEF-89BF-6CDBC16A7346}">
      <dgm:prSet/>
      <dgm:spPr/>
      <dgm:t>
        <a:bodyPr/>
        <a:lstStyle/>
        <a:p>
          <a:endParaRPr lang="en-IN"/>
        </a:p>
      </dgm:t>
    </dgm:pt>
    <dgm:pt modelId="{E5CA8EE3-90BE-4DFA-835A-90B523024E61}">
      <dgm:prSet/>
      <dgm:spPr/>
      <dgm:t>
        <a:bodyPr/>
        <a:lstStyle/>
        <a:p>
          <a:r>
            <a:rPr lang="en-IN" dirty="0"/>
            <a:t>O</a:t>
          </a:r>
        </a:p>
      </dgm:t>
    </dgm:pt>
    <dgm:pt modelId="{F940379B-68D0-4B39-BE34-71B131BABF83}" type="parTrans" cxnId="{2D7053AF-FB8E-4551-81B8-D05C53ABF1D6}">
      <dgm:prSet/>
      <dgm:spPr/>
      <dgm:t>
        <a:bodyPr/>
        <a:lstStyle/>
        <a:p>
          <a:endParaRPr lang="en-IN"/>
        </a:p>
      </dgm:t>
    </dgm:pt>
    <dgm:pt modelId="{4557B1D3-12C1-409D-AD68-7AD66D6C331F}" type="sibTrans" cxnId="{2D7053AF-FB8E-4551-81B8-D05C53ABF1D6}">
      <dgm:prSet/>
      <dgm:spPr/>
      <dgm:t>
        <a:bodyPr/>
        <a:lstStyle/>
        <a:p>
          <a:endParaRPr lang="en-IN"/>
        </a:p>
      </dgm:t>
    </dgm:pt>
    <dgm:pt modelId="{4E8B87D2-5245-4429-ADC3-F586E364A0A1}">
      <dgm:prSet/>
      <dgm:spPr/>
      <dgm:t>
        <a:bodyPr/>
        <a:lstStyle/>
        <a:p>
          <a:r>
            <a:rPr lang="en-IN"/>
            <a:t>N</a:t>
          </a:r>
        </a:p>
      </dgm:t>
    </dgm:pt>
    <dgm:pt modelId="{42222818-336C-4E9B-95DD-EF280EB301C5}" type="parTrans" cxnId="{42A223E0-22C5-442A-A56E-F54CEDE7D59D}">
      <dgm:prSet/>
      <dgm:spPr/>
      <dgm:t>
        <a:bodyPr/>
        <a:lstStyle/>
        <a:p>
          <a:endParaRPr lang="en-IN"/>
        </a:p>
      </dgm:t>
    </dgm:pt>
    <dgm:pt modelId="{B945AAFA-0E71-45D8-A85B-B355D48441B3}" type="sibTrans" cxnId="{42A223E0-22C5-442A-A56E-F54CEDE7D59D}">
      <dgm:prSet/>
      <dgm:spPr/>
      <dgm:t>
        <a:bodyPr/>
        <a:lstStyle/>
        <a:p>
          <a:endParaRPr lang="en-IN"/>
        </a:p>
      </dgm:t>
    </dgm:pt>
    <dgm:pt modelId="{CDDB91FD-CDF4-402D-81D7-E370EDC55B48}">
      <dgm:prSet/>
      <dgm:spPr/>
      <dgm:t>
        <a:bodyPr/>
        <a:lstStyle/>
        <a:p>
          <a:r>
            <a:rPr lang="en-IN"/>
            <a:t>S</a:t>
          </a:r>
        </a:p>
      </dgm:t>
    </dgm:pt>
    <dgm:pt modelId="{91AA57F8-2F0F-4777-A4EC-17FF2F3DDB7E}" type="parTrans" cxnId="{ED5F1DDD-B4B7-44DD-AB0C-23999484337C}">
      <dgm:prSet/>
      <dgm:spPr/>
      <dgm:t>
        <a:bodyPr/>
        <a:lstStyle/>
        <a:p>
          <a:endParaRPr lang="en-IN"/>
        </a:p>
      </dgm:t>
    </dgm:pt>
    <dgm:pt modelId="{F483E981-C3C6-488D-BED6-952064C5A271}" type="sibTrans" cxnId="{ED5F1DDD-B4B7-44DD-AB0C-23999484337C}">
      <dgm:prSet/>
      <dgm:spPr/>
      <dgm:t>
        <a:bodyPr/>
        <a:lstStyle/>
        <a:p>
          <a:endParaRPr lang="en-IN"/>
        </a:p>
      </dgm:t>
    </dgm:pt>
    <dgm:pt modelId="{B2D8D6E9-BD62-4410-9865-AC719CE9A694}">
      <dgm:prSet/>
      <dgm:spPr/>
      <dgm:t>
        <a:bodyPr/>
        <a:lstStyle/>
        <a:p>
          <a:r>
            <a:rPr lang="en-IN"/>
            <a:t>U</a:t>
          </a:r>
        </a:p>
      </dgm:t>
    </dgm:pt>
    <dgm:pt modelId="{82A8F990-70AA-4CB9-8BE5-C976BD071F68}" type="parTrans" cxnId="{6630BDC7-88A3-4778-8287-337634BCEA64}">
      <dgm:prSet/>
      <dgm:spPr/>
      <dgm:t>
        <a:bodyPr/>
        <a:lstStyle/>
        <a:p>
          <a:endParaRPr lang="en-IN"/>
        </a:p>
      </dgm:t>
    </dgm:pt>
    <dgm:pt modelId="{75E22234-E705-414D-A1CA-AE3615CF6DFF}" type="sibTrans" cxnId="{6630BDC7-88A3-4778-8287-337634BCEA64}">
      <dgm:prSet/>
      <dgm:spPr/>
      <dgm:t>
        <a:bodyPr/>
        <a:lstStyle/>
        <a:p>
          <a:endParaRPr lang="en-IN"/>
        </a:p>
      </dgm:t>
    </dgm:pt>
    <dgm:pt modelId="{C402B439-124D-45AE-BA07-173FD58010CC}">
      <dgm:prSet/>
      <dgm:spPr/>
      <dgm:t>
        <a:bodyPr/>
        <a:lstStyle/>
        <a:p>
          <a:r>
            <a:rPr lang="en-IN"/>
            <a:t>M</a:t>
          </a:r>
        </a:p>
      </dgm:t>
    </dgm:pt>
    <dgm:pt modelId="{C42BD347-3EE8-4FC6-A66D-079A23277F3B}" type="parTrans" cxnId="{9353A592-34F4-4400-A831-64AD025B76C4}">
      <dgm:prSet/>
      <dgm:spPr/>
      <dgm:t>
        <a:bodyPr/>
        <a:lstStyle/>
        <a:p>
          <a:endParaRPr lang="en-IN"/>
        </a:p>
      </dgm:t>
    </dgm:pt>
    <dgm:pt modelId="{33717B34-892D-489F-891C-663DB08B77B0}" type="sibTrans" cxnId="{9353A592-34F4-4400-A831-64AD025B76C4}">
      <dgm:prSet/>
      <dgm:spPr/>
      <dgm:t>
        <a:bodyPr/>
        <a:lstStyle/>
        <a:p>
          <a:endParaRPr lang="en-IN"/>
        </a:p>
      </dgm:t>
    </dgm:pt>
    <dgm:pt modelId="{2E0F0698-E97D-431F-A1ED-913D77FF1A8C}">
      <dgm:prSet/>
      <dgm:spPr/>
      <dgm:t>
        <a:bodyPr/>
        <a:lstStyle/>
        <a:p>
          <a:r>
            <a:rPr lang="en-IN"/>
            <a:t>E</a:t>
          </a:r>
        </a:p>
      </dgm:t>
    </dgm:pt>
    <dgm:pt modelId="{DB65F5A8-4EEA-4795-B15C-EB7880E3DCCF}" type="parTrans" cxnId="{494E223D-2DAA-460A-BABC-F661216F8523}">
      <dgm:prSet/>
      <dgm:spPr/>
      <dgm:t>
        <a:bodyPr/>
        <a:lstStyle/>
        <a:p>
          <a:endParaRPr lang="en-IN"/>
        </a:p>
      </dgm:t>
    </dgm:pt>
    <dgm:pt modelId="{90CF8F5F-B462-48E4-A37E-F27AB25C5AA4}" type="sibTrans" cxnId="{494E223D-2DAA-460A-BABC-F661216F8523}">
      <dgm:prSet/>
      <dgm:spPr/>
      <dgm:t>
        <a:bodyPr/>
        <a:lstStyle/>
        <a:p>
          <a:endParaRPr lang="en-IN"/>
        </a:p>
      </dgm:t>
    </dgm:pt>
    <dgm:pt modelId="{953BCBA0-240D-4273-BD5B-E7EEB1DA5774}">
      <dgm:prSet/>
      <dgm:spPr/>
      <dgm:t>
        <a:bodyPr/>
        <a:lstStyle/>
        <a:p>
          <a:r>
            <a:rPr lang="en-IN"/>
            <a:t>R</a:t>
          </a:r>
        </a:p>
      </dgm:t>
    </dgm:pt>
    <dgm:pt modelId="{74A21725-90F9-4C10-B03C-DA051AA9BD8C}" type="parTrans" cxnId="{6E72F32A-3398-4B61-9A9D-3D0BABD182F5}">
      <dgm:prSet/>
      <dgm:spPr/>
      <dgm:t>
        <a:bodyPr/>
        <a:lstStyle/>
        <a:p>
          <a:endParaRPr lang="en-IN"/>
        </a:p>
      </dgm:t>
    </dgm:pt>
    <dgm:pt modelId="{43F89675-C416-42E6-91BB-DA0FAB83E0E1}" type="sibTrans" cxnId="{6E72F32A-3398-4B61-9A9D-3D0BABD182F5}">
      <dgm:prSet/>
      <dgm:spPr/>
      <dgm:t>
        <a:bodyPr/>
        <a:lstStyle/>
        <a:p>
          <a:endParaRPr lang="en-IN"/>
        </a:p>
      </dgm:t>
    </dgm:pt>
    <dgm:pt modelId="{7475146E-9CCA-44D4-B09A-AC20AE43DDAB}" type="pres">
      <dgm:prSet presAssocID="{6D1B50B6-B393-4B87-89CC-1E9019C870F2}" presName="Name0" presStyleCnt="0">
        <dgm:presLayoutVars>
          <dgm:chPref val="3"/>
          <dgm:dir/>
          <dgm:animLvl val="lvl"/>
          <dgm:resizeHandles/>
        </dgm:presLayoutVars>
      </dgm:prSet>
      <dgm:spPr/>
    </dgm:pt>
    <dgm:pt modelId="{5047182B-F888-4D03-BFE7-C3B76345A632}" type="pres">
      <dgm:prSet presAssocID="{3DAAECC4-6BB3-4EC8-8802-FFCBBB3F6A9D}" presName="horFlow" presStyleCnt="0"/>
      <dgm:spPr/>
    </dgm:pt>
    <dgm:pt modelId="{199FACD0-10AD-4587-AE26-9CF97DD5F206}" type="pres">
      <dgm:prSet presAssocID="{3DAAECC4-6BB3-4EC8-8802-FFCBBB3F6A9D}" presName="bigChev" presStyleLbl="node1" presStyleIdx="0" presStyleCnt="8"/>
      <dgm:spPr/>
    </dgm:pt>
    <dgm:pt modelId="{00B5CB88-CC9D-4597-8380-CA68658A1C49}" type="pres">
      <dgm:prSet presAssocID="{3DAAECC4-6BB3-4EC8-8802-FFCBBB3F6A9D}" presName="vSp" presStyleCnt="0"/>
      <dgm:spPr/>
    </dgm:pt>
    <dgm:pt modelId="{7C77CA1D-2CA3-4FE3-8B91-026FEC1C6C5D}" type="pres">
      <dgm:prSet presAssocID="{E5CA8EE3-90BE-4DFA-835A-90B523024E61}" presName="horFlow" presStyleCnt="0"/>
      <dgm:spPr/>
    </dgm:pt>
    <dgm:pt modelId="{A878125E-F68A-46ED-A541-88C02737560E}" type="pres">
      <dgm:prSet presAssocID="{E5CA8EE3-90BE-4DFA-835A-90B523024E61}" presName="bigChev" presStyleLbl="node1" presStyleIdx="1" presStyleCnt="8"/>
      <dgm:spPr/>
    </dgm:pt>
    <dgm:pt modelId="{E1D268DF-DA9C-4E8B-A1A0-20565DA405D5}" type="pres">
      <dgm:prSet presAssocID="{E5CA8EE3-90BE-4DFA-835A-90B523024E61}" presName="vSp" presStyleCnt="0"/>
      <dgm:spPr/>
    </dgm:pt>
    <dgm:pt modelId="{C6BD1ACF-8D64-472D-BF5C-AFE43D352B4D}" type="pres">
      <dgm:prSet presAssocID="{4E8B87D2-5245-4429-ADC3-F586E364A0A1}" presName="horFlow" presStyleCnt="0"/>
      <dgm:spPr/>
    </dgm:pt>
    <dgm:pt modelId="{EA0E5F6D-F7C2-4DB9-9012-2A1160B47CE1}" type="pres">
      <dgm:prSet presAssocID="{4E8B87D2-5245-4429-ADC3-F586E364A0A1}" presName="bigChev" presStyleLbl="node1" presStyleIdx="2" presStyleCnt="8"/>
      <dgm:spPr/>
    </dgm:pt>
    <dgm:pt modelId="{D14D9682-6C1B-48BA-9EF7-042AF369E54D}" type="pres">
      <dgm:prSet presAssocID="{4E8B87D2-5245-4429-ADC3-F586E364A0A1}" presName="vSp" presStyleCnt="0"/>
      <dgm:spPr/>
    </dgm:pt>
    <dgm:pt modelId="{43036E20-F38C-47B7-9CE6-42B9E03A4C56}" type="pres">
      <dgm:prSet presAssocID="{CDDB91FD-CDF4-402D-81D7-E370EDC55B48}" presName="horFlow" presStyleCnt="0"/>
      <dgm:spPr/>
    </dgm:pt>
    <dgm:pt modelId="{D501A743-B0AB-4228-A46B-DD4584FF37F3}" type="pres">
      <dgm:prSet presAssocID="{CDDB91FD-CDF4-402D-81D7-E370EDC55B48}" presName="bigChev" presStyleLbl="node1" presStyleIdx="3" presStyleCnt="8"/>
      <dgm:spPr/>
    </dgm:pt>
    <dgm:pt modelId="{8F04BE51-1337-4E69-BCF5-4D35ED50F217}" type="pres">
      <dgm:prSet presAssocID="{CDDB91FD-CDF4-402D-81D7-E370EDC55B48}" presName="vSp" presStyleCnt="0"/>
      <dgm:spPr/>
    </dgm:pt>
    <dgm:pt modelId="{890D9284-2A3D-4B9E-80CF-B4B2EAEE1A44}" type="pres">
      <dgm:prSet presAssocID="{B2D8D6E9-BD62-4410-9865-AC719CE9A694}" presName="horFlow" presStyleCnt="0"/>
      <dgm:spPr/>
    </dgm:pt>
    <dgm:pt modelId="{093E1042-9ADB-4ED7-B35C-BFAD148F7DA4}" type="pres">
      <dgm:prSet presAssocID="{B2D8D6E9-BD62-4410-9865-AC719CE9A694}" presName="bigChev" presStyleLbl="node1" presStyleIdx="4" presStyleCnt="8"/>
      <dgm:spPr/>
    </dgm:pt>
    <dgm:pt modelId="{18E31292-846A-41D6-8E41-C892E70D0CE4}" type="pres">
      <dgm:prSet presAssocID="{B2D8D6E9-BD62-4410-9865-AC719CE9A694}" presName="vSp" presStyleCnt="0"/>
      <dgm:spPr/>
    </dgm:pt>
    <dgm:pt modelId="{F92D4B35-33E5-471E-8DCA-63B9C03EFD12}" type="pres">
      <dgm:prSet presAssocID="{C402B439-124D-45AE-BA07-173FD58010CC}" presName="horFlow" presStyleCnt="0"/>
      <dgm:spPr/>
    </dgm:pt>
    <dgm:pt modelId="{36637D38-595C-4796-8DD2-F61C1BEE55D2}" type="pres">
      <dgm:prSet presAssocID="{C402B439-124D-45AE-BA07-173FD58010CC}" presName="bigChev" presStyleLbl="node1" presStyleIdx="5" presStyleCnt="8"/>
      <dgm:spPr/>
    </dgm:pt>
    <dgm:pt modelId="{29D4BB8C-2EA7-430A-A8E9-D4CAE94F3501}" type="pres">
      <dgm:prSet presAssocID="{C402B439-124D-45AE-BA07-173FD58010CC}" presName="vSp" presStyleCnt="0"/>
      <dgm:spPr/>
    </dgm:pt>
    <dgm:pt modelId="{B47A5E24-1368-4EF3-A6AA-354FA9185692}" type="pres">
      <dgm:prSet presAssocID="{2E0F0698-E97D-431F-A1ED-913D77FF1A8C}" presName="horFlow" presStyleCnt="0"/>
      <dgm:spPr/>
    </dgm:pt>
    <dgm:pt modelId="{2DF6F642-64A1-4CB6-9201-FE96D08ED4D4}" type="pres">
      <dgm:prSet presAssocID="{2E0F0698-E97D-431F-A1ED-913D77FF1A8C}" presName="bigChev" presStyleLbl="node1" presStyleIdx="6" presStyleCnt="8"/>
      <dgm:spPr/>
    </dgm:pt>
    <dgm:pt modelId="{C9188F39-1FED-4FD5-A974-92B3C6993A7F}" type="pres">
      <dgm:prSet presAssocID="{2E0F0698-E97D-431F-A1ED-913D77FF1A8C}" presName="vSp" presStyleCnt="0"/>
      <dgm:spPr/>
    </dgm:pt>
    <dgm:pt modelId="{28BE8C56-E605-482B-9C37-AF25226688F7}" type="pres">
      <dgm:prSet presAssocID="{953BCBA0-240D-4273-BD5B-E7EEB1DA5774}" presName="horFlow" presStyleCnt="0"/>
      <dgm:spPr/>
    </dgm:pt>
    <dgm:pt modelId="{1CC11B59-9D1D-43CA-B7F7-5C48A6B0AE3C}" type="pres">
      <dgm:prSet presAssocID="{953BCBA0-240D-4273-BD5B-E7EEB1DA5774}" presName="bigChev" presStyleLbl="node1" presStyleIdx="7" presStyleCnt="8"/>
      <dgm:spPr/>
    </dgm:pt>
  </dgm:ptLst>
  <dgm:cxnLst>
    <dgm:cxn modelId="{0977090B-CEDA-4F64-8C70-5CFB80BADFC9}" type="presOf" srcId="{2E0F0698-E97D-431F-A1ED-913D77FF1A8C}" destId="{2DF6F642-64A1-4CB6-9201-FE96D08ED4D4}" srcOrd="0" destOrd="0" presId="urn:microsoft.com/office/officeart/2005/8/layout/lProcess3"/>
    <dgm:cxn modelId="{C4D2DF19-DC99-4F85-BEAC-52D96BEC3DE8}" type="presOf" srcId="{953BCBA0-240D-4273-BD5B-E7EEB1DA5774}" destId="{1CC11B59-9D1D-43CA-B7F7-5C48A6B0AE3C}" srcOrd="0" destOrd="0" presId="urn:microsoft.com/office/officeart/2005/8/layout/lProcess3"/>
    <dgm:cxn modelId="{360C0A1D-27A0-4E67-B1D3-D3025310A82B}" type="presOf" srcId="{B2D8D6E9-BD62-4410-9865-AC719CE9A694}" destId="{093E1042-9ADB-4ED7-B35C-BFAD148F7DA4}" srcOrd="0" destOrd="0" presId="urn:microsoft.com/office/officeart/2005/8/layout/lProcess3"/>
    <dgm:cxn modelId="{6E72F32A-3398-4B61-9A9D-3D0BABD182F5}" srcId="{6D1B50B6-B393-4B87-89CC-1E9019C870F2}" destId="{953BCBA0-240D-4273-BD5B-E7EEB1DA5774}" srcOrd="7" destOrd="0" parTransId="{74A21725-90F9-4C10-B03C-DA051AA9BD8C}" sibTransId="{43F89675-C416-42E6-91BB-DA0FAB83E0E1}"/>
    <dgm:cxn modelId="{494E223D-2DAA-460A-BABC-F661216F8523}" srcId="{6D1B50B6-B393-4B87-89CC-1E9019C870F2}" destId="{2E0F0698-E97D-431F-A1ED-913D77FF1A8C}" srcOrd="6" destOrd="0" parTransId="{DB65F5A8-4EEA-4795-B15C-EB7880E3DCCF}" sibTransId="{90CF8F5F-B462-48E4-A37E-F27AB25C5AA4}"/>
    <dgm:cxn modelId="{0841FF43-601D-4E1B-9048-082EFDB8CB5D}" type="presOf" srcId="{CDDB91FD-CDF4-402D-81D7-E370EDC55B48}" destId="{D501A743-B0AB-4228-A46B-DD4584FF37F3}" srcOrd="0" destOrd="0" presId="urn:microsoft.com/office/officeart/2005/8/layout/lProcess3"/>
    <dgm:cxn modelId="{87BF9D71-B60B-4AAA-9CDC-35868837C279}" type="presOf" srcId="{3DAAECC4-6BB3-4EC8-8802-FFCBBB3F6A9D}" destId="{199FACD0-10AD-4587-AE26-9CF97DD5F206}" srcOrd="0" destOrd="0" presId="urn:microsoft.com/office/officeart/2005/8/layout/lProcess3"/>
    <dgm:cxn modelId="{7AC56591-318D-49ED-94DC-547E4AE7557B}" type="presOf" srcId="{6D1B50B6-B393-4B87-89CC-1E9019C870F2}" destId="{7475146E-9CCA-44D4-B09A-AC20AE43DDAB}" srcOrd="0" destOrd="0" presId="urn:microsoft.com/office/officeart/2005/8/layout/lProcess3"/>
    <dgm:cxn modelId="{9353A592-34F4-4400-A831-64AD025B76C4}" srcId="{6D1B50B6-B393-4B87-89CC-1E9019C870F2}" destId="{C402B439-124D-45AE-BA07-173FD58010CC}" srcOrd="5" destOrd="0" parTransId="{C42BD347-3EE8-4FC6-A66D-079A23277F3B}" sibTransId="{33717B34-892D-489F-891C-663DB08B77B0}"/>
    <dgm:cxn modelId="{2D7053AF-FB8E-4551-81B8-D05C53ABF1D6}" srcId="{6D1B50B6-B393-4B87-89CC-1E9019C870F2}" destId="{E5CA8EE3-90BE-4DFA-835A-90B523024E61}" srcOrd="1" destOrd="0" parTransId="{F940379B-68D0-4B39-BE34-71B131BABF83}" sibTransId="{4557B1D3-12C1-409D-AD68-7AD66D6C331F}"/>
    <dgm:cxn modelId="{BD8492B2-6925-444C-9C81-9FCBBA4C9B65}" type="presOf" srcId="{4E8B87D2-5245-4429-ADC3-F586E364A0A1}" destId="{EA0E5F6D-F7C2-4DB9-9012-2A1160B47CE1}" srcOrd="0" destOrd="0" presId="urn:microsoft.com/office/officeart/2005/8/layout/lProcess3"/>
    <dgm:cxn modelId="{A0E01DC6-ADB5-4FEF-89BF-6CDBC16A7346}" srcId="{6D1B50B6-B393-4B87-89CC-1E9019C870F2}" destId="{3DAAECC4-6BB3-4EC8-8802-FFCBBB3F6A9D}" srcOrd="0" destOrd="0" parTransId="{0B8C5E98-2E27-45BE-86E8-6495F857B056}" sibTransId="{3FA6F4D6-958D-4F53-B143-18CF22B5F824}"/>
    <dgm:cxn modelId="{6630BDC7-88A3-4778-8287-337634BCEA64}" srcId="{6D1B50B6-B393-4B87-89CC-1E9019C870F2}" destId="{B2D8D6E9-BD62-4410-9865-AC719CE9A694}" srcOrd="4" destOrd="0" parTransId="{82A8F990-70AA-4CB9-8BE5-C976BD071F68}" sibTransId="{75E22234-E705-414D-A1CA-AE3615CF6DFF}"/>
    <dgm:cxn modelId="{987D25CE-1665-44B1-8CA1-82BB58A6BB7B}" type="presOf" srcId="{C402B439-124D-45AE-BA07-173FD58010CC}" destId="{36637D38-595C-4796-8DD2-F61C1BEE55D2}" srcOrd="0" destOrd="0" presId="urn:microsoft.com/office/officeart/2005/8/layout/lProcess3"/>
    <dgm:cxn modelId="{ED5F1DDD-B4B7-44DD-AB0C-23999484337C}" srcId="{6D1B50B6-B393-4B87-89CC-1E9019C870F2}" destId="{CDDB91FD-CDF4-402D-81D7-E370EDC55B48}" srcOrd="3" destOrd="0" parTransId="{91AA57F8-2F0F-4777-A4EC-17FF2F3DDB7E}" sibTransId="{F483E981-C3C6-488D-BED6-952064C5A271}"/>
    <dgm:cxn modelId="{42A223E0-22C5-442A-A56E-F54CEDE7D59D}" srcId="{6D1B50B6-B393-4B87-89CC-1E9019C870F2}" destId="{4E8B87D2-5245-4429-ADC3-F586E364A0A1}" srcOrd="2" destOrd="0" parTransId="{42222818-336C-4E9B-95DD-EF280EB301C5}" sibTransId="{B945AAFA-0E71-45D8-A85B-B355D48441B3}"/>
    <dgm:cxn modelId="{DE93D6FB-660C-41D3-A41A-CAE10C77AE2C}" type="presOf" srcId="{E5CA8EE3-90BE-4DFA-835A-90B523024E61}" destId="{A878125E-F68A-46ED-A541-88C02737560E}" srcOrd="0" destOrd="0" presId="urn:microsoft.com/office/officeart/2005/8/layout/lProcess3"/>
    <dgm:cxn modelId="{39EBFA75-E7B6-4652-BA10-0F52958AEA40}" type="presParOf" srcId="{7475146E-9CCA-44D4-B09A-AC20AE43DDAB}" destId="{5047182B-F888-4D03-BFE7-C3B76345A632}" srcOrd="0" destOrd="0" presId="urn:microsoft.com/office/officeart/2005/8/layout/lProcess3"/>
    <dgm:cxn modelId="{2FB4A642-6FFC-40B3-A379-28AA2A70E041}" type="presParOf" srcId="{5047182B-F888-4D03-BFE7-C3B76345A632}" destId="{199FACD0-10AD-4587-AE26-9CF97DD5F206}" srcOrd="0" destOrd="0" presId="urn:microsoft.com/office/officeart/2005/8/layout/lProcess3"/>
    <dgm:cxn modelId="{AA958A28-9312-4AF6-BF36-9A8A5EF508BC}" type="presParOf" srcId="{7475146E-9CCA-44D4-B09A-AC20AE43DDAB}" destId="{00B5CB88-CC9D-4597-8380-CA68658A1C49}" srcOrd="1" destOrd="0" presId="urn:microsoft.com/office/officeart/2005/8/layout/lProcess3"/>
    <dgm:cxn modelId="{43C10FFF-EB2C-40F5-9EE8-01364F85DB42}" type="presParOf" srcId="{7475146E-9CCA-44D4-B09A-AC20AE43DDAB}" destId="{7C77CA1D-2CA3-4FE3-8B91-026FEC1C6C5D}" srcOrd="2" destOrd="0" presId="urn:microsoft.com/office/officeart/2005/8/layout/lProcess3"/>
    <dgm:cxn modelId="{4AE87ADE-787F-4FFF-8A5E-3677C15B8041}" type="presParOf" srcId="{7C77CA1D-2CA3-4FE3-8B91-026FEC1C6C5D}" destId="{A878125E-F68A-46ED-A541-88C02737560E}" srcOrd="0" destOrd="0" presId="urn:microsoft.com/office/officeart/2005/8/layout/lProcess3"/>
    <dgm:cxn modelId="{83320BF3-4297-4385-8255-2E4EEDE72EED}" type="presParOf" srcId="{7475146E-9CCA-44D4-B09A-AC20AE43DDAB}" destId="{E1D268DF-DA9C-4E8B-A1A0-20565DA405D5}" srcOrd="3" destOrd="0" presId="urn:microsoft.com/office/officeart/2005/8/layout/lProcess3"/>
    <dgm:cxn modelId="{80EFB612-A983-45F5-90A3-5C964B8178EB}" type="presParOf" srcId="{7475146E-9CCA-44D4-B09A-AC20AE43DDAB}" destId="{C6BD1ACF-8D64-472D-BF5C-AFE43D352B4D}" srcOrd="4" destOrd="0" presId="urn:microsoft.com/office/officeart/2005/8/layout/lProcess3"/>
    <dgm:cxn modelId="{48E08ED3-23E2-4C23-854B-7FF53C597A2E}" type="presParOf" srcId="{C6BD1ACF-8D64-472D-BF5C-AFE43D352B4D}" destId="{EA0E5F6D-F7C2-4DB9-9012-2A1160B47CE1}" srcOrd="0" destOrd="0" presId="urn:microsoft.com/office/officeart/2005/8/layout/lProcess3"/>
    <dgm:cxn modelId="{3ADFFD07-434B-4E18-87A9-79043A14516F}" type="presParOf" srcId="{7475146E-9CCA-44D4-B09A-AC20AE43DDAB}" destId="{D14D9682-6C1B-48BA-9EF7-042AF369E54D}" srcOrd="5" destOrd="0" presId="urn:microsoft.com/office/officeart/2005/8/layout/lProcess3"/>
    <dgm:cxn modelId="{28FDCE56-8F79-4687-B340-89A420EBBE92}" type="presParOf" srcId="{7475146E-9CCA-44D4-B09A-AC20AE43DDAB}" destId="{43036E20-F38C-47B7-9CE6-42B9E03A4C56}" srcOrd="6" destOrd="0" presId="urn:microsoft.com/office/officeart/2005/8/layout/lProcess3"/>
    <dgm:cxn modelId="{AD719BE2-36EA-45C7-B397-562C6C9EF718}" type="presParOf" srcId="{43036E20-F38C-47B7-9CE6-42B9E03A4C56}" destId="{D501A743-B0AB-4228-A46B-DD4584FF37F3}" srcOrd="0" destOrd="0" presId="urn:microsoft.com/office/officeart/2005/8/layout/lProcess3"/>
    <dgm:cxn modelId="{815F5FC0-F1D5-4C24-8E56-683567CC89D0}" type="presParOf" srcId="{7475146E-9CCA-44D4-B09A-AC20AE43DDAB}" destId="{8F04BE51-1337-4E69-BCF5-4D35ED50F217}" srcOrd="7" destOrd="0" presId="urn:microsoft.com/office/officeart/2005/8/layout/lProcess3"/>
    <dgm:cxn modelId="{39E46801-6876-4D28-832A-741111D397AF}" type="presParOf" srcId="{7475146E-9CCA-44D4-B09A-AC20AE43DDAB}" destId="{890D9284-2A3D-4B9E-80CF-B4B2EAEE1A44}" srcOrd="8" destOrd="0" presId="urn:microsoft.com/office/officeart/2005/8/layout/lProcess3"/>
    <dgm:cxn modelId="{B7F255C6-62EE-416A-83B7-CAEAB16F48A3}" type="presParOf" srcId="{890D9284-2A3D-4B9E-80CF-B4B2EAEE1A44}" destId="{093E1042-9ADB-4ED7-B35C-BFAD148F7DA4}" srcOrd="0" destOrd="0" presId="urn:microsoft.com/office/officeart/2005/8/layout/lProcess3"/>
    <dgm:cxn modelId="{A46D76EB-8E30-4C23-85DB-5C4D674706C0}" type="presParOf" srcId="{7475146E-9CCA-44D4-B09A-AC20AE43DDAB}" destId="{18E31292-846A-41D6-8E41-C892E70D0CE4}" srcOrd="9" destOrd="0" presId="urn:microsoft.com/office/officeart/2005/8/layout/lProcess3"/>
    <dgm:cxn modelId="{BDDA7458-48A1-4DF0-9DB8-3073D929A6F0}" type="presParOf" srcId="{7475146E-9CCA-44D4-B09A-AC20AE43DDAB}" destId="{F92D4B35-33E5-471E-8DCA-63B9C03EFD12}" srcOrd="10" destOrd="0" presId="urn:microsoft.com/office/officeart/2005/8/layout/lProcess3"/>
    <dgm:cxn modelId="{2DFAA265-717F-4CA2-813D-E148C581DDE9}" type="presParOf" srcId="{F92D4B35-33E5-471E-8DCA-63B9C03EFD12}" destId="{36637D38-595C-4796-8DD2-F61C1BEE55D2}" srcOrd="0" destOrd="0" presId="urn:microsoft.com/office/officeart/2005/8/layout/lProcess3"/>
    <dgm:cxn modelId="{914D0D7C-59E1-4DD8-98D6-D003D802A568}" type="presParOf" srcId="{7475146E-9CCA-44D4-B09A-AC20AE43DDAB}" destId="{29D4BB8C-2EA7-430A-A8E9-D4CAE94F3501}" srcOrd="11" destOrd="0" presId="urn:microsoft.com/office/officeart/2005/8/layout/lProcess3"/>
    <dgm:cxn modelId="{C6FDF384-A4D1-47EB-9F81-B59EACA29B41}" type="presParOf" srcId="{7475146E-9CCA-44D4-B09A-AC20AE43DDAB}" destId="{B47A5E24-1368-4EF3-A6AA-354FA9185692}" srcOrd="12" destOrd="0" presId="urn:microsoft.com/office/officeart/2005/8/layout/lProcess3"/>
    <dgm:cxn modelId="{68124A8D-4B1F-43CD-926A-BA4EB8084B41}" type="presParOf" srcId="{B47A5E24-1368-4EF3-A6AA-354FA9185692}" destId="{2DF6F642-64A1-4CB6-9201-FE96D08ED4D4}" srcOrd="0" destOrd="0" presId="urn:microsoft.com/office/officeart/2005/8/layout/lProcess3"/>
    <dgm:cxn modelId="{842904CA-D38D-426F-94B8-53D6BBA95FEB}" type="presParOf" srcId="{7475146E-9CCA-44D4-B09A-AC20AE43DDAB}" destId="{C9188F39-1FED-4FD5-A974-92B3C6993A7F}" srcOrd="13" destOrd="0" presId="urn:microsoft.com/office/officeart/2005/8/layout/lProcess3"/>
    <dgm:cxn modelId="{28A503D3-4A0A-45EB-AE2E-C111A9A2436F}" type="presParOf" srcId="{7475146E-9CCA-44D4-B09A-AC20AE43DDAB}" destId="{28BE8C56-E605-482B-9C37-AF25226688F7}" srcOrd="14" destOrd="0" presId="urn:microsoft.com/office/officeart/2005/8/layout/lProcess3"/>
    <dgm:cxn modelId="{9BFC24FD-C180-4909-AE2E-EE4DBAA05BF8}" type="presParOf" srcId="{28BE8C56-E605-482B-9C37-AF25226688F7}" destId="{1CC11B59-9D1D-43CA-B7F7-5C48A6B0AE3C}"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EC15F26-B41B-427A-AE86-9E27E1C64785}" type="doc">
      <dgm:prSet loTypeId="urn:microsoft.com/office/officeart/2005/8/layout/lProcess3" loCatId="process" qsTypeId="urn:microsoft.com/office/officeart/2005/8/quickstyle/simple1" qsCatId="simple" csTypeId="urn:microsoft.com/office/officeart/2005/8/colors/colorful5" csCatId="colorful"/>
      <dgm:spPr/>
      <dgm:t>
        <a:bodyPr/>
        <a:lstStyle/>
        <a:p>
          <a:endParaRPr lang="en-IN"/>
        </a:p>
      </dgm:t>
    </dgm:pt>
    <dgm:pt modelId="{2346EFD3-671D-4C66-8EBF-42D6F632D9E0}">
      <dgm:prSet/>
      <dgm:spPr/>
      <dgm:t>
        <a:bodyPr/>
        <a:lstStyle/>
        <a:p>
          <a:r>
            <a:rPr lang="en-IN"/>
            <a:t>P</a:t>
          </a:r>
        </a:p>
      </dgm:t>
    </dgm:pt>
    <dgm:pt modelId="{4398B701-87E2-4FF7-8F78-AFDC84F04F28}" type="parTrans" cxnId="{FAF25A50-6CC6-477D-9A1D-5EA9305728EB}">
      <dgm:prSet/>
      <dgm:spPr/>
      <dgm:t>
        <a:bodyPr/>
        <a:lstStyle/>
        <a:p>
          <a:endParaRPr lang="en-IN"/>
        </a:p>
      </dgm:t>
    </dgm:pt>
    <dgm:pt modelId="{CBDA2629-D5B0-4C4C-B718-DC82441DE251}" type="sibTrans" cxnId="{FAF25A50-6CC6-477D-9A1D-5EA9305728EB}">
      <dgm:prSet/>
      <dgm:spPr/>
      <dgm:t>
        <a:bodyPr/>
        <a:lstStyle/>
        <a:p>
          <a:endParaRPr lang="en-IN"/>
        </a:p>
      </dgm:t>
    </dgm:pt>
    <dgm:pt modelId="{A97DD7BC-DE19-4B46-8BBB-DEFA82F5876F}">
      <dgm:prSet/>
      <dgm:spPr/>
      <dgm:t>
        <a:bodyPr/>
        <a:lstStyle/>
        <a:p>
          <a:r>
            <a:rPr lang="en-IN"/>
            <a:t>E</a:t>
          </a:r>
        </a:p>
      </dgm:t>
    </dgm:pt>
    <dgm:pt modelId="{338998F7-FD00-4CA8-A39E-7FEE08952BC7}" type="parTrans" cxnId="{91C3795E-8170-42C4-92EF-5012180A4F85}">
      <dgm:prSet/>
      <dgm:spPr/>
      <dgm:t>
        <a:bodyPr/>
        <a:lstStyle/>
        <a:p>
          <a:endParaRPr lang="en-IN"/>
        </a:p>
      </dgm:t>
    </dgm:pt>
    <dgm:pt modelId="{499E09FA-F927-4975-B8F3-75D00A3899FA}" type="sibTrans" cxnId="{91C3795E-8170-42C4-92EF-5012180A4F85}">
      <dgm:prSet/>
      <dgm:spPr/>
      <dgm:t>
        <a:bodyPr/>
        <a:lstStyle/>
        <a:p>
          <a:endParaRPr lang="en-IN"/>
        </a:p>
      </dgm:t>
    </dgm:pt>
    <dgm:pt modelId="{6829E9DF-D615-451A-A69B-5515903B365A}">
      <dgm:prSet/>
      <dgm:spPr/>
      <dgm:t>
        <a:bodyPr/>
        <a:lstStyle/>
        <a:p>
          <a:r>
            <a:rPr lang="en-IN"/>
            <a:t>R</a:t>
          </a:r>
        </a:p>
      </dgm:t>
    </dgm:pt>
    <dgm:pt modelId="{C4BFEB3B-3F5F-4009-8990-C723217122A5}" type="parTrans" cxnId="{4AE53B60-6027-41B1-A719-12BBC33FB37D}">
      <dgm:prSet/>
      <dgm:spPr/>
      <dgm:t>
        <a:bodyPr/>
        <a:lstStyle/>
        <a:p>
          <a:endParaRPr lang="en-IN"/>
        </a:p>
      </dgm:t>
    </dgm:pt>
    <dgm:pt modelId="{A4965F0A-5EB9-43A1-8527-6E3746686871}" type="sibTrans" cxnId="{4AE53B60-6027-41B1-A719-12BBC33FB37D}">
      <dgm:prSet/>
      <dgm:spPr/>
      <dgm:t>
        <a:bodyPr/>
        <a:lstStyle/>
        <a:p>
          <a:endParaRPr lang="en-IN"/>
        </a:p>
      </dgm:t>
    </dgm:pt>
    <dgm:pt modelId="{0C96BE1D-75D9-4001-8043-EF9C3FAAFCE2}">
      <dgm:prSet/>
      <dgm:spPr/>
      <dgm:t>
        <a:bodyPr/>
        <a:lstStyle/>
        <a:p>
          <a:r>
            <a:rPr lang="en-IN"/>
            <a:t>S</a:t>
          </a:r>
        </a:p>
      </dgm:t>
    </dgm:pt>
    <dgm:pt modelId="{9B979FD9-56AF-4812-AF66-2DF29610945C}" type="parTrans" cxnId="{6A77C2EC-4A08-4F58-A15A-9CE447D26EC5}">
      <dgm:prSet/>
      <dgm:spPr/>
      <dgm:t>
        <a:bodyPr/>
        <a:lstStyle/>
        <a:p>
          <a:endParaRPr lang="en-IN"/>
        </a:p>
      </dgm:t>
    </dgm:pt>
    <dgm:pt modelId="{DADDBBFC-8C41-44D1-A326-B48165241E3C}" type="sibTrans" cxnId="{6A77C2EC-4A08-4F58-A15A-9CE447D26EC5}">
      <dgm:prSet/>
      <dgm:spPr/>
      <dgm:t>
        <a:bodyPr/>
        <a:lstStyle/>
        <a:p>
          <a:endParaRPr lang="en-IN"/>
        </a:p>
      </dgm:t>
    </dgm:pt>
    <dgm:pt modelId="{0530BB61-C2C4-4755-8502-E05237DCA7FF}">
      <dgm:prSet/>
      <dgm:spPr/>
      <dgm:t>
        <a:bodyPr/>
        <a:lstStyle/>
        <a:p>
          <a:r>
            <a:rPr lang="en-IN"/>
            <a:t>P</a:t>
          </a:r>
        </a:p>
      </dgm:t>
    </dgm:pt>
    <dgm:pt modelId="{C078BB5C-C972-49C7-809A-337EDE6E7B62}" type="parTrans" cxnId="{D0AFB8D9-81E4-4DE5-A2F4-5CD80831CC75}">
      <dgm:prSet/>
      <dgm:spPr/>
      <dgm:t>
        <a:bodyPr/>
        <a:lstStyle/>
        <a:p>
          <a:endParaRPr lang="en-IN"/>
        </a:p>
      </dgm:t>
    </dgm:pt>
    <dgm:pt modelId="{A3229594-3007-470B-A1E1-C12EC12B7D30}" type="sibTrans" cxnId="{D0AFB8D9-81E4-4DE5-A2F4-5CD80831CC75}">
      <dgm:prSet/>
      <dgm:spPr/>
      <dgm:t>
        <a:bodyPr/>
        <a:lstStyle/>
        <a:p>
          <a:endParaRPr lang="en-IN"/>
        </a:p>
      </dgm:t>
    </dgm:pt>
    <dgm:pt modelId="{10D8F4C7-F229-4E95-A0D5-F90AA025B3DB}">
      <dgm:prSet/>
      <dgm:spPr/>
      <dgm:t>
        <a:bodyPr/>
        <a:lstStyle/>
        <a:p>
          <a:r>
            <a:rPr lang="en-IN"/>
            <a:t>E</a:t>
          </a:r>
        </a:p>
      </dgm:t>
    </dgm:pt>
    <dgm:pt modelId="{A80E21F2-BAF7-41FD-A69D-3F47360EEE31}" type="parTrans" cxnId="{240EF0F3-615A-4AAD-A728-72127D928578}">
      <dgm:prSet/>
      <dgm:spPr/>
      <dgm:t>
        <a:bodyPr/>
        <a:lstStyle/>
        <a:p>
          <a:endParaRPr lang="en-IN"/>
        </a:p>
      </dgm:t>
    </dgm:pt>
    <dgm:pt modelId="{5F312EC5-6D82-424A-9587-6383B5329446}" type="sibTrans" cxnId="{240EF0F3-615A-4AAD-A728-72127D928578}">
      <dgm:prSet/>
      <dgm:spPr/>
      <dgm:t>
        <a:bodyPr/>
        <a:lstStyle/>
        <a:p>
          <a:endParaRPr lang="en-IN"/>
        </a:p>
      </dgm:t>
    </dgm:pt>
    <dgm:pt modelId="{F5E6C483-6492-46BD-98B4-BB3A4E962174}">
      <dgm:prSet/>
      <dgm:spPr/>
      <dgm:t>
        <a:bodyPr/>
        <a:lstStyle/>
        <a:p>
          <a:r>
            <a:rPr lang="en-IN"/>
            <a:t>C</a:t>
          </a:r>
        </a:p>
      </dgm:t>
    </dgm:pt>
    <dgm:pt modelId="{4FFC875D-3615-4C72-B0FF-D1133D8B64BD}" type="parTrans" cxnId="{EE7CA8C1-A80B-4EF6-A56C-501EE60FCAC4}">
      <dgm:prSet/>
      <dgm:spPr/>
      <dgm:t>
        <a:bodyPr/>
        <a:lstStyle/>
        <a:p>
          <a:endParaRPr lang="en-IN"/>
        </a:p>
      </dgm:t>
    </dgm:pt>
    <dgm:pt modelId="{04491D91-8D24-494E-BB1A-9616A45B0803}" type="sibTrans" cxnId="{EE7CA8C1-A80B-4EF6-A56C-501EE60FCAC4}">
      <dgm:prSet/>
      <dgm:spPr/>
      <dgm:t>
        <a:bodyPr/>
        <a:lstStyle/>
        <a:p>
          <a:endParaRPr lang="en-IN"/>
        </a:p>
      </dgm:t>
    </dgm:pt>
    <dgm:pt modelId="{A474AFD2-3EE9-478D-B4B3-C32C59E9B446}">
      <dgm:prSet/>
      <dgm:spPr/>
      <dgm:t>
        <a:bodyPr/>
        <a:lstStyle/>
        <a:p>
          <a:r>
            <a:rPr lang="en-IN"/>
            <a:t>T</a:t>
          </a:r>
        </a:p>
      </dgm:t>
    </dgm:pt>
    <dgm:pt modelId="{8CCF246E-92EB-48FE-9004-4DCFDBC7BE15}" type="parTrans" cxnId="{190558C2-EE04-4727-B584-121932406353}">
      <dgm:prSet/>
      <dgm:spPr/>
      <dgm:t>
        <a:bodyPr/>
        <a:lstStyle/>
        <a:p>
          <a:endParaRPr lang="en-IN"/>
        </a:p>
      </dgm:t>
    </dgm:pt>
    <dgm:pt modelId="{68B21730-1E00-4394-8E4C-3EE9EE0AD97A}" type="sibTrans" cxnId="{190558C2-EE04-4727-B584-121932406353}">
      <dgm:prSet/>
      <dgm:spPr/>
      <dgm:t>
        <a:bodyPr/>
        <a:lstStyle/>
        <a:p>
          <a:endParaRPr lang="en-IN"/>
        </a:p>
      </dgm:t>
    </dgm:pt>
    <dgm:pt modelId="{6C5A135C-C510-497A-83A1-26E59A867B54}">
      <dgm:prSet/>
      <dgm:spPr/>
      <dgm:t>
        <a:bodyPr/>
        <a:lstStyle/>
        <a:p>
          <a:r>
            <a:rPr lang="en-IN"/>
            <a:t>I</a:t>
          </a:r>
        </a:p>
      </dgm:t>
    </dgm:pt>
    <dgm:pt modelId="{025E603D-2157-414E-A358-D95443DCA128}" type="parTrans" cxnId="{63E6E441-7E48-4B3A-9786-AE579E4D7149}">
      <dgm:prSet/>
      <dgm:spPr/>
      <dgm:t>
        <a:bodyPr/>
        <a:lstStyle/>
        <a:p>
          <a:endParaRPr lang="en-IN"/>
        </a:p>
      </dgm:t>
    </dgm:pt>
    <dgm:pt modelId="{0D290899-D264-45F6-B233-786CFF6CC836}" type="sibTrans" cxnId="{63E6E441-7E48-4B3A-9786-AE579E4D7149}">
      <dgm:prSet/>
      <dgm:spPr/>
      <dgm:t>
        <a:bodyPr/>
        <a:lstStyle/>
        <a:p>
          <a:endParaRPr lang="en-IN"/>
        </a:p>
      </dgm:t>
    </dgm:pt>
    <dgm:pt modelId="{313C9B1A-C9CD-4499-9EFD-4B3BFB4DD73E}">
      <dgm:prSet/>
      <dgm:spPr/>
      <dgm:t>
        <a:bodyPr/>
        <a:lstStyle/>
        <a:p>
          <a:r>
            <a:rPr lang="en-IN"/>
            <a:t>V</a:t>
          </a:r>
        </a:p>
      </dgm:t>
    </dgm:pt>
    <dgm:pt modelId="{FA350709-0E45-41FE-8846-C6DCB000DD16}" type="parTrans" cxnId="{FF28F938-D1A7-4487-B628-9CA8C923B1E9}">
      <dgm:prSet/>
      <dgm:spPr/>
      <dgm:t>
        <a:bodyPr/>
        <a:lstStyle/>
        <a:p>
          <a:endParaRPr lang="en-IN"/>
        </a:p>
      </dgm:t>
    </dgm:pt>
    <dgm:pt modelId="{8C379D55-BA89-4B7B-9333-F217AE26BCA0}" type="sibTrans" cxnId="{FF28F938-D1A7-4487-B628-9CA8C923B1E9}">
      <dgm:prSet/>
      <dgm:spPr/>
      <dgm:t>
        <a:bodyPr/>
        <a:lstStyle/>
        <a:p>
          <a:endParaRPr lang="en-IN"/>
        </a:p>
      </dgm:t>
    </dgm:pt>
    <dgm:pt modelId="{CBFFF1B5-1C0D-4E5F-84CC-527340F58754}">
      <dgm:prSet/>
      <dgm:spPr/>
      <dgm:t>
        <a:bodyPr/>
        <a:lstStyle/>
        <a:p>
          <a:r>
            <a:rPr lang="en-IN"/>
            <a:t>E</a:t>
          </a:r>
        </a:p>
      </dgm:t>
    </dgm:pt>
    <dgm:pt modelId="{4D575A92-EC66-455A-9444-FC7B463D4BE0}" type="parTrans" cxnId="{85528B86-961D-47CC-A793-A489AAD8FF5D}">
      <dgm:prSet/>
      <dgm:spPr/>
      <dgm:t>
        <a:bodyPr/>
        <a:lstStyle/>
        <a:p>
          <a:endParaRPr lang="en-IN"/>
        </a:p>
      </dgm:t>
    </dgm:pt>
    <dgm:pt modelId="{8B77A0A5-E732-4887-9C4B-622CE05F428E}" type="sibTrans" cxnId="{85528B86-961D-47CC-A793-A489AAD8FF5D}">
      <dgm:prSet/>
      <dgm:spPr/>
      <dgm:t>
        <a:bodyPr/>
        <a:lstStyle/>
        <a:p>
          <a:endParaRPr lang="en-IN"/>
        </a:p>
      </dgm:t>
    </dgm:pt>
    <dgm:pt modelId="{B977E67A-548B-4B1D-839E-90714498B3D6}" type="pres">
      <dgm:prSet presAssocID="{0EC15F26-B41B-427A-AE86-9E27E1C64785}" presName="Name0" presStyleCnt="0">
        <dgm:presLayoutVars>
          <dgm:chPref val="3"/>
          <dgm:dir/>
          <dgm:animLvl val="lvl"/>
          <dgm:resizeHandles/>
        </dgm:presLayoutVars>
      </dgm:prSet>
      <dgm:spPr/>
    </dgm:pt>
    <dgm:pt modelId="{E7D8042D-13EA-48F7-A15B-EB7CEE903352}" type="pres">
      <dgm:prSet presAssocID="{2346EFD3-671D-4C66-8EBF-42D6F632D9E0}" presName="horFlow" presStyleCnt="0"/>
      <dgm:spPr/>
    </dgm:pt>
    <dgm:pt modelId="{86BC3BDA-30CE-4731-B4A1-88C61F8D5B3E}" type="pres">
      <dgm:prSet presAssocID="{2346EFD3-671D-4C66-8EBF-42D6F632D9E0}" presName="bigChev" presStyleLbl="node1" presStyleIdx="0" presStyleCnt="11"/>
      <dgm:spPr/>
    </dgm:pt>
    <dgm:pt modelId="{233BFDE8-7442-44FC-8833-C4675703068A}" type="pres">
      <dgm:prSet presAssocID="{2346EFD3-671D-4C66-8EBF-42D6F632D9E0}" presName="vSp" presStyleCnt="0"/>
      <dgm:spPr/>
    </dgm:pt>
    <dgm:pt modelId="{1ECBB36D-8334-4B9E-8935-E1DDFA855F21}" type="pres">
      <dgm:prSet presAssocID="{A97DD7BC-DE19-4B46-8BBB-DEFA82F5876F}" presName="horFlow" presStyleCnt="0"/>
      <dgm:spPr/>
    </dgm:pt>
    <dgm:pt modelId="{A8A1CB04-BED3-4572-9142-488011BC6434}" type="pres">
      <dgm:prSet presAssocID="{A97DD7BC-DE19-4B46-8BBB-DEFA82F5876F}" presName="bigChev" presStyleLbl="node1" presStyleIdx="1" presStyleCnt="11"/>
      <dgm:spPr/>
    </dgm:pt>
    <dgm:pt modelId="{E54C26B5-9C53-4D59-9F2F-C0E30CBC1D2A}" type="pres">
      <dgm:prSet presAssocID="{A97DD7BC-DE19-4B46-8BBB-DEFA82F5876F}" presName="vSp" presStyleCnt="0"/>
      <dgm:spPr/>
    </dgm:pt>
    <dgm:pt modelId="{F0693C37-8136-4234-8E0B-12664FE25A55}" type="pres">
      <dgm:prSet presAssocID="{6829E9DF-D615-451A-A69B-5515903B365A}" presName="horFlow" presStyleCnt="0"/>
      <dgm:spPr/>
    </dgm:pt>
    <dgm:pt modelId="{9AFE0564-BA01-4EDD-A99D-03E2CB850B1C}" type="pres">
      <dgm:prSet presAssocID="{6829E9DF-D615-451A-A69B-5515903B365A}" presName="bigChev" presStyleLbl="node1" presStyleIdx="2" presStyleCnt="11"/>
      <dgm:spPr/>
    </dgm:pt>
    <dgm:pt modelId="{129007AC-5A0E-4BE6-AD4E-0B2067DFB741}" type="pres">
      <dgm:prSet presAssocID="{6829E9DF-D615-451A-A69B-5515903B365A}" presName="vSp" presStyleCnt="0"/>
      <dgm:spPr/>
    </dgm:pt>
    <dgm:pt modelId="{5B6010DD-4904-4D0A-83C2-EF67D0C49BB4}" type="pres">
      <dgm:prSet presAssocID="{0C96BE1D-75D9-4001-8043-EF9C3FAAFCE2}" presName="horFlow" presStyleCnt="0"/>
      <dgm:spPr/>
    </dgm:pt>
    <dgm:pt modelId="{98E7AB2B-E492-41C9-A2D8-B1D24ACB32F0}" type="pres">
      <dgm:prSet presAssocID="{0C96BE1D-75D9-4001-8043-EF9C3FAAFCE2}" presName="bigChev" presStyleLbl="node1" presStyleIdx="3" presStyleCnt="11"/>
      <dgm:spPr/>
    </dgm:pt>
    <dgm:pt modelId="{3AE7CEAB-0B48-4B5F-83E8-AF096055F1EE}" type="pres">
      <dgm:prSet presAssocID="{0C96BE1D-75D9-4001-8043-EF9C3FAAFCE2}" presName="vSp" presStyleCnt="0"/>
      <dgm:spPr/>
    </dgm:pt>
    <dgm:pt modelId="{6A244074-D414-410B-9CDB-B64DC89917FC}" type="pres">
      <dgm:prSet presAssocID="{0530BB61-C2C4-4755-8502-E05237DCA7FF}" presName="horFlow" presStyleCnt="0"/>
      <dgm:spPr/>
    </dgm:pt>
    <dgm:pt modelId="{7EA8D0F8-DD14-49E4-8D20-51D92AC138EB}" type="pres">
      <dgm:prSet presAssocID="{0530BB61-C2C4-4755-8502-E05237DCA7FF}" presName="bigChev" presStyleLbl="node1" presStyleIdx="4" presStyleCnt="11"/>
      <dgm:spPr/>
    </dgm:pt>
    <dgm:pt modelId="{C125545E-5C5D-4AA0-8B10-FB48CC4D6920}" type="pres">
      <dgm:prSet presAssocID="{0530BB61-C2C4-4755-8502-E05237DCA7FF}" presName="vSp" presStyleCnt="0"/>
      <dgm:spPr/>
    </dgm:pt>
    <dgm:pt modelId="{C0515513-22CB-4F4D-9A56-7989C51CA576}" type="pres">
      <dgm:prSet presAssocID="{10D8F4C7-F229-4E95-A0D5-F90AA025B3DB}" presName="horFlow" presStyleCnt="0"/>
      <dgm:spPr/>
    </dgm:pt>
    <dgm:pt modelId="{DEE76CE6-2247-474D-B23C-8ADC28A76ACD}" type="pres">
      <dgm:prSet presAssocID="{10D8F4C7-F229-4E95-A0D5-F90AA025B3DB}" presName="bigChev" presStyleLbl="node1" presStyleIdx="5" presStyleCnt="11"/>
      <dgm:spPr/>
    </dgm:pt>
    <dgm:pt modelId="{938C959C-48B4-4D18-A65F-C4CB7EED92EC}" type="pres">
      <dgm:prSet presAssocID="{10D8F4C7-F229-4E95-A0D5-F90AA025B3DB}" presName="vSp" presStyleCnt="0"/>
      <dgm:spPr/>
    </dgm:pt>
    <dgm:pt modelId="{E4E2B9AE-C2A8-4D31-9A50-9BE2ABF69C61}" type="pres">
      <dgm:prSet presAssocID="{F5E6C483-6492-46BD-98B4-BB3A4E962174}" presName="horFlow" presStyleCnt="0"/>
      <dgm:spPr/>
    </dgm:pt>
    <dgm:pt modelId="{8F973BB7-0228-4541-892A-A0A446BB4776}" type="pres">
      <dgm:prSet presAssocID="{F5E6C483-6492-46BD-98B4-BB3A4E962174}" presName="bigChev" presStyleLbl="node1" presStyleIdx="6" presStyleCnt="11"/>
      <dgm:spPr/>
    </dgm:pt>
    <dgm:pt modelId="{E0C87E1B-1C07-4ECE-A9DE-9E854D6F10CC}" type="pres">
      <dgm:prSet presAssocID="{F5E6C483-6492-46BD-98B4-BB3A4E962174}" presName="vSp" presStyleCnt="0"/>
      <dgm:spPr/>
    </dgm:pt>
    <dgm:pt modelId="{BE0F5B47-B1C3-4C86-9FB1-6D33DA981ED7}" type="pres">
      <dgm:prSet presAssocID="{A474AFD2-3EE9-478D-B4B3-C32C59E9B446}" presName="horFlow" presStyleCnt="0"/>
      <dgm:spPr/>
    </dgm:pt>
    <dgm:pt modelId="{61060B23-E27C-4D8A-9E1E-26D14958F0BD}" type="pres">
      <dgm:prSet presAssocID="{A474AFD2-3EE9-478D-B4B3-C32C59E9B446}" presName="bigChev" presStyleLbl="node1" presStyleIdx="7" presStyleCnt="11"/>
      <dgm:spPr/>
    </dgm:pt>
    <dgm:pt modelId="{F32C106B-C137-4C69-ADB1-AEFDF564EDEA}" type="pres">
      <dgm:prSet presAssocID="{A474AFD2-3EE9-478D-B4B3-C32C59E9B446}" presName="vSp" presStyleCnt="0"/>
      <dgm:spPr/>
    </dgm:pt>
    <dgm:pt modelId="{349A9353-7817-4C91-9A7E-C101235D0225}" type="pres">
      <dgm:prSet presAssocID="{6C5A135C-C510-497A-83A1-26E59A867B54}" presName="horFlow" presStyleCnt="0"/>
      <dgm:spPr/>
    </dgm:pt>
    <dgm:pt modelId="{40FDE568-2B8B-4880-8FD7-33B4F6D7B9F5}" type="pres">
      <dgm:prSet presAssocID="{6C5A135C-C510-497A-83A1-26E59A867B54}" presName="bigChev" presStyleLbl="node1" presStyleIdx="8" presStyleCnt="11"/>
      <dgm:spPr/>
    </dgm:pt>
    <dgm:pt modelId="{478DB8F4-8320-41DA-9A96-7103874018E4}" type="pres">
      <dgm:prSet presAssocID="{6C5A135C-C510-497A-83A1-26E59A867B54}" presName="vSp" presStyleCnt="0"/>
      <dgm:spPr/>
    </dgm:pt>
    <dgm:pt modelId="{9FA2BA7E-1EFD-467E-B6A5-44D4F18E414E}" type="pres">
      <dgm:prSet presAssocID="{313C9B1A-C9CD-4499-9EFD-4B3BFB4DD73E}" presName="horFlow" presStyleCnt="0"/>
      <dgm:spPr/>
    </dgm:pt>
    <dgm:pt modelId="{3AF32343-1D58-4EDC-A43E-F3687E2415C3}" type="pres">
      <dgm:prSet presAssocID="{313C9B1A-C9CD-4499-9EFD-4B3BFB4DD73E}" presName="bigChev" presStyleLbl="node1" presStyleIdx="9" presStyleCnt="11"/>
      <dgm:spPr/>
    </dgm:pt>
    <dgm:pt modelId="{06DD5FC1-ECA5-44CD-80AB-FB295E8B77D7}" type="pres">
      <dgm:prSet presAssocID="{313C9B1A-C9CD-4499-9EFD-4B3BFB4DD73E}" presName="vSp" presStyleCnt="0"/>
      <dgm:spPr/>
    </dgm:pt>
    <dgm:pt modelId="{C4D4BC74-2C9E-4798-96F2-D87B50DE5D2A}" type="pres">
      <dgm:prSet presAssocID="{CBFFF1B5-1C0D-4E5F-84CC-527340F58754}" presName="horFlow" presStyleCnt="0"/>
      <dgm:spPr/>
    </dgm:pt>
    <dgm:pt modelId="{60344997-2BA9-4865-BCA1-E16657261054}" type="pres">
      <dgm:prSet presAssocID="{CBFFF1B5-1C0D-4E5F-84CC-527340F58754}" presName="bigChev" presStyleLbl="node1" presStyleIdx="10" presStyleCnt="11"/>
      <dgm:spPr/>
    </dgm:pt>
  </dgm:ptLst>
  <dgm:cxnLst>
    <dgm:cxn modelId="{D4DDC71E-6652-4B48-8434-69AD818E054E}" type="presOf" srcId="{F5E6C483-6492-46BD-98B4-BB3A4E962174}" destId="{8F973BB7-0228-4541-892A-A0A446BB4776}" srcOrd="0" destOrd="0" presId="urn:microsoft.com/office/officeart/2005/8/layout/lProcess3"/>
    <dgm:cxn modelId="{39AAE127-5C3A-4310-95EC-2803068AA4FF}" type="presOf" srcId="{CBFFF1B5-1C0D-4E5F-84CC-527340F58754}" destId="{60344997-2BA9-4865-BCA1-E16657261054}" srcOrd="0" destOrd="0" presId="urn:microsoft.com/office/officeart/2005/8/layout/lProcess3"/>
    <dgm:cxn modelId="{FF28F938-D1A7-4487-B628-9CA8C923B1E9}" srcId="{0EC15F26-B41B-427A-AE86-9E27E1C64785}" destId="{313C9B1A-C9CD-4499-9EFD-4B3BFB4DD73E}" srcOrd="9" destOrd="0" parTransId="{FA350709-0E45-41FE-8846-C6DCB000DD16}" sibTransId="{8C379D55-BA89-4B7B-9333-F217AE26BCA0}"/>
    <dgm:cxn modelId="{91C3795E-8170-42C4-92EF-5012180A4F85}" srcId="{0EC15F26-B41B-427A-AE86-9E27E1C64785}" destId="{A97DD7BC-DE19-4B46-8BBB-DEFA82F5876F}" srcOrd="1" destOrd="0" parTransId="{338998F7-FD00-4CA8-A39E-7FEE08952BC7}" sibTransId="{499E09FA-F927-4975-B8F3-75D00A3899FA}"/>
    <dgm:cxn modelId="{4AE53B60-6027-41B1-A719-12BBC33FB37D}" srcId="{0EC15F26-B41B-427A-AE86-9E27E1C64785}" destId="{6829E9DF-D615-451A-A69B-5515903B365A}" srcOrd="2" destOrd="0" parTransId="{C4BFEB3B-3F5F-4009-8990-C723217122A5}" sibTransId="{A4965F0A-5EB9-43A1-8527-6E3746686871}"/>
    <dgm:cxn modelId="{63E6E441-7E48-4B3A-9786-AE579E4D7149}" srcId="{0EC15F26-B41B-427A-AE86-9E27E1C64785}" destId="{6C5A135C-C510-497A-83A1-26E59A867B54}" srcOrd="8" destOrd="0" parTransId="{025E603D-2157-414E-A358-D95443DCA128}" sibTransId="{0D290899-D264-45F6-B233-786CFF6CC836}"/>
    <dgm:cxn modelId="{29C0EF44-EC78-49B9-A1CA-690635BEA04C}" type="presOf" srcId="{6829E9DF-D615-451A-A69B-5515903B365A}" destId="{9AFE0564-BA01-4EDD-A99D-03E2CB850B1C}" srcOrd="0" destOrd="0" presId="urn:microsoft.com/office/officeart/2005/8/layout/lProcess3"/>
    <dgm:cxn modelId="{1ADFB24B-2834-4E42-B30A-ECC9B53D07AA}" type="presOf" srcId="{313C9B1A-C9CD-4499-9EFD-4B3BFB4DD73E}" destId="{3AF32343-1D58-4EDC-A43E-F3687E2415C3}" srcOrd="0" destOrd="0" presId="urn:microsoft.com/office/officeart/2005/8/layout/lProcess3"/>
    <dgm:cxn modelId="{FAF25A50-6CC6-477D-9A1D-5EA9305728EB}" srcId="{0EC15F26-B41B-427A-AE86-9E27E1C64785}" destId="{2346EFD3-671D-4C66-8EBF-42D6F632D9E0}" srcOrd="0" destOrd="0" parTransId="{4398B701-87E2-4FF7-8F78-AFDC84F04F28}" sibTransId="{CBDA2629-D5B0-4C4C-B718-DC82441DE251}"/>
    <dgm:cxn modelId="{82BC6953-40AB-43DA-80C3-2E6EB48FB7DC}" type="presOf" srcId="{2346EFD3-671D-4C66-8EBF-42D6F632D9E0}" destId="{86BC3BDA-30CE-4731-B4A1-88C61F8D5B3E}" srcOrd="0" destOrd="0" presId="urn:microsoft.com/office/officeart/2005/8/layout/lProcess3"/>
    <dgm:cxn modelId="{85528B86-961D-47CC-A793-A489AAD8FF5D}" srcId="{0EC15F26-B41B-427A-AE86-9E27E1C64785}" destId="{CBFFF1B5-1C0D-4E5F-84CC-527340F58754}" srcOrd="10" destOrd="0" parTransId="{4D575A92-EC66-455A-9444-FC7B463D4BE0}" sibTransId="{8B77A0A5-E732-4887-9C4B-622CE05F428E}"/>
    <dgm:cxn modelId="{7B47E98A-1D40-4954-9F69-850C073503EE}" type="presOf" srcId="{0C96BE1D-75D9-4001-8043-EF9C3FAAFCE2}" destId="{98E7AB2B-E492-41C9-A2D8-B1D24ACB32F0}" srcOrd="0" destOrd="0" presId="urn:microsoft.com/office/officeart/2005/8/layout/lProcess3"/>
    <dgm:cxn modelId="{E820BC9B-B89D-4825-AF82-9B0C9B9B8939}" type="presOf" srcId="{A474AFD2-3EE9-478D-B4B3-C32C59E9B446}" destId="{61060B23-E27C-4D8A-9E1E-26D14958F0BD}" srcOrd="0" destOrd="0" presId="urn:microsoft.com/office/officeart/2005/8/layout/lProcess3"/>
    <dgm:cxn modelId="{EE7CA8C1-A80B-4EF6-A56C-501EE60FCAC4}" srcId="{0EC15F26-B41B-427A-AE86-9E27E1C64785}" destId="{F5E6C483-6492-46BD-98B4-BB3A4E962174}" srcOrd="6" destOrd="0" parTransId="{4FFC875D-3615-4C72-B0FF-D1133D8B64BD}" sibTransId="{04491D91-8D24-494E-BB1A-9616A45B0803}"/>
    <dgm:cxn modelId="{190558C2-EE04-4727-B584-121932406353}" srcId="{0EC15F26-B41B-427A-AE86-9E27E1C64785}" destId="{A474AFD2-3EE9-478D-B4B3-C32C59E9B446}" srcOrd="7" destOrd="0" parTransId="{8CCF246E-92EB-48FE-9004-4DCFDBC7BE15}" sibTransId="{68B21730-1E00-4394-8E4C-3EE9EE0AD97A}"/>
    <dgm:cxn modelId="{A3E940CB-F830-4482-8E38-96CD6CE207FB}" type="presOf" srcId="{10D8F4C7-F229-4E95-A0D5-F90AA025B3DB}" destId="{DEE76CE6-2247-474D-B23C-8ADC28A76ACD}" srcOrd="0" destOrd="0" presId="urn:microsoft.com/office/officeart/2005/8/layout/lProcess3"/>
    <dgm:cxn modelId="{08D193D3-BE13-4DBD-B4EF-DA0CCDF2C494}" type="presOf" srcId="{6C5A135C-C510-497A-83A1-26E59A867B54}" destId="{40FDE568-2B8B-4880-8FD7-33B4F6D7B9F5}" srcOrd="0" destOrd="0" presId="urn:microsoft.com/office/officeart/2005/8/layout/lProcess3"/>
    <dgm:cxn modelId="{DF8A2ED9-623D-4583-B5BE-BA33387A7388}" type="presOf" srcId="{A97DD7BC-DE19-4B46-8BBB-DEFA82F5876F}" destId="{A8A1CB04-BED3-4572-9142-488011BC6434}" srcOrd="0" destOrd="0" presId="urn:microsoft.com/office/officeart/2005/8/layout/lProcess3"/>
    <dgm:cxn modelId="{D0AFB8D9-81E4-4DE5-A2F4-5CD80831CC75}" srcId="{0EC15F26-B41B-427A-AE86-9E27E1C64785}" destId="{0530BB61-C2C4-4755-8502-E05237DCA7FF}" srcOrd="4" destOrd="0" parTransId="{C078BB5C-C972-49C7-809A-337EDE6E7B62}" sibTransId="{A3229594-3007-470B-A1E1-C12EC12B7D30}"/>
    <dgm:cxn modelId="{C69FE6DB-0F9F-4CE3-A14A-1869AE6A9919}" type="presOf" srcId="{0530BB61-C2C4-4755-8502-E05237DCA7FF}" destId="{7EA8D0F8-DD14-49E4-8D20-51D92AC138EB}" srcOrd="0" destOrd="0" presId="urn:microsoft.com/office/officeart/2005/8/layout/lProcess3"/>
    <dgm:cxn modelId="{154BD0E5-D2F3-4D9C-8DDB-475B9BBAF30A}" type="presOf" srcId="{0EC15F26-B41B-427A-AE86-9E27E1C64785}" destId="{B977E67A-548B-4B1D-839E-90714498B3D6}" srcOrd="0" destOrd="0" presId="urn:microsoft.com/office/officeart/2005/8/layout/lProcess3"/>
    <dgm:cxn modelId="{6A77C2EC-4A08-4F58-A15A-9CE447D26EC5}" srcId="{0EC15F26-B41B-427A-AE86-9E27E1C64785}" destId="{0C96BE1D-75D9-4001-8043-EF9C3FAAFCE2}" srcOrd="3" destOrd="0" parTransId="{9B979FD9-56AF-4812-AF66-2DF29610945C}" sibTransId="{DADDBBFC-8C41-44D1-A326-B48165241E3C}"/>
    <dgm:cxn modelId="{240EF0F3-615A-4AAD-A728-72127D928578}" srcId="{0EC15F26-B41B-427A-AE86-9E27E1C64785}" destId="{10D8F4C7-F229-4E95-A0D5-F90AA025B3DB}" srcOrd="5" destOrd="0" parTransId="{A80E21F2-BAF7-41FD-A69D-3F47360EEE31}" sibTransId="{5F312EC5-6D82-424A-9587-6383B5329446}"/>
    <dgm:cxn modelId="{8E17E9A9-15F5-40F7-B3E4-D1779BAC5C74}" type="presParOf" srcId="{B977E67A-548B-4B1D-839E-90714498B3D6}" destId="{E7D8042D-13EA-48F7-A15B-EB7CEE903352}" srcOrd="0" destOrd="0" presId="urn:microsoft.com/office/officeart/2005/8/layout/lProcess3"/>
    <dgm:cxn modelId="{2010468A-C24D-40FA-9249-1C4CE76CDC32}" type="presParOf" srcId="{E7D8042D-13EA-48F7-A15B-EB7CEE903352}" destId="{86BC3BDA-30CE-4731-B4A1-88C61F8D5B3E}" srcOrd="0" destOrd="0" presId="urn:microsoft.com/office/officeart/2005/8/layout/lProcess3"/>
    <dgm:cxn modelId="{86FA3DF7-4697-4D8F-BA6E-588B3CC71FA3}" type="presParOf" srcId="{B977E67A-548B-4B1D-839E-90714498B3D6}" destId="{233BFDE8-7442-44FC-8833-C4675703068A}" srcOrd="1" destOrd="0" presId="urn:microsoft.com/office/officeart/2005/8/layout/lProcess3"/>
    <dgm:cxn modelId="{C1F781DC-30CB-46DB-87BD-D20A6FCAAFDE}" type="presParOf" srcId="{B977E67A-548B-4B1D-839E-90714498B3D6}" destId="{1ECBB36D-8334-4B9E-8935-E1DDFA855F21}" srcOrd="2" destOrd="0" presId="urn:microsoft.com/office/officeart/2005/8/layout/lProcess3"/>
    <dgm:cxn modelId="{22F314E3-747E-41CA-A4D1-3568AF4EB582}" type="presParOf" srcId="{1ECBB36D-8334-4B9E-8935-E1DDFA855F21}" destId="{A8A1CB04-BED3-4572-9142-488011BC6434}" srcOrd="0" destOrd="0" presId="urn:microsoft.com/office/officeart/2005/8/layout/lProcess3"/>
    <dgm:cxn modelId="{902E0CDB-6A04-4CF6-8CDA-0087BE07A5D8}" type="presParOf" srcId="{B977E67A-548B-4B1D-839E-90714498B3D6}" destId="{E54C26B5-9C53-4D59-9F2F-C0E30CBC1D2A}" srcOrd="3" destOrd="0" presId="urn:microsoft.com/office/officeart/2005/8/layout/lProcess3"/>
    <dgm:cxn modelId="{65C495AA-5695-4423-8DA2-55C8DDCD1206}" type="presParOf" srcId="{B977E67A-548B-4B1D-839E-90714498B3D6}" destId="{F0693C37-8136-4234-8E0B-12664FE25A55}" srcOrd="4" destOrd="0" presId="urn:microsoft.com/office/officeart/2005/8/layout/lProcess3"/>
    <dgm:cxn modelId="{877AA86B-F34C-4EF8-AB9F-1A8677483F14}" type="presParOf" srcId="{F0693C37-8136-4234-8E0B-12664FE25A55}" destId="{9AFE0564-BA01-4EDD-A99D-03E2CB850B1C}" srcOrd="0" destOrd="0" presId="urn:microsoft.com/office/officeart/2005/8/layout/lProcess3"/>
    <dgm:cxn modelId="{2D091A2A-5E03-436B-9298-D5DA6ACDE14D}" type="presParOf" srcId="{B977E67A-548B-4B1D-839E-90714498B3D6}" destId="{129007AC-5A0E-4BE6-AD4E-0B2067DFB741}" srcOrd="5" destOrd="0" presId="urn:microsoft.com/office/officeart/2005/8/layout/lProcess3"/>
    <dgm:cxn modelId="{BDF459D5-733C-4052-A543-272C122A5853}" type="presParOf" srcId="{B977E67A-548B-4B1D-839E-90714498B3D6}" destId="{5B6010DD-4904-4D0A-83C2-EF67D0C49BB4}" srcOrd="6" destOrd="0" presId="urn:microsoft.com/office/officeart/2005/8/layout/lProcess3"/>
    <dgm:cxn modelId="{9458B56C-9153-4483-8932-A419D1B7DA5E}" type="presParOf" srcId="{5B6010DD-4904-4D0A-83C2-EF67D0C49BB4}" destId="{98E7AB2B-E492-41C9-A2D8-B1D24ACB32F0}" srcOrd="0" destOrd="0" presId="urn:microsoft.com/office/officeart/2005/8/layout/lProcess3"/>
    <dgm:cxn modelId="{0CF1A879-18B5-4C65-8E5C-48298BEC72FC}" type="presParOf" srcId="{B977E67A-548B-4B1D-839E-90714498B3D6}" destId="{3AE7CEAB-0B48-4B5F-83E8-AF096055F1EE}" srcOrd="7" destOrd="0" presId="urn:microsoft.com/office/officeart/2005/8/layout/lProcess3"/>
    <dgm:cxn modelId="{323C8805-495E-4CF4-9F6B-86A34C939CF2}" type="presParOf" srcId="{B977E67A-548B-4B1D-839E-90714498B3D6}" destId="{6A244074-D414-410B-9CDB-B64DC89917FC}" srcOrd="8" destOrd="0" presId="urn:microsoft.com/office/officeart/2005/8/layout/lProcess3"/>
    <dgm:cxn modelId="{7D9A025B-FE82-40F7-8D33-B5A541D3DADD}" type="presParOf" srcId="{6A244074-D414-410B-9CDB-B64DC89917FC}" destId="{7EA8D0F8-DD14-49E4-8D20-51D92AC138EB}" srcOrd="0" destOrd="0" presId="urn:microsoft.com/office/officeart/2005/8/layout/lProcess3"/>
    <dgm:cxn modelId="{8E740B29-CE32-4413-B77F-0A12A0AB2B48}" type="presParOf" srcId="{B977E67A-548B-4B1D-839E-90714498B3D6}" destId="{C125545E-5C5D-4AA0-8B10-FB48CC4D6920}" srcOrd="9" destOrd="0" presId="urn:microsoft.com/office/officeart/2005/8/layout/lProcess3"/>
    <dgm:cxn modelId="{C04D48E5-60F2-4C98-8ABF-6ED6BC3FFACF}" type="presParOf" srcId="{B977E67A-548B-4B1D-839E-90714498B3D6}" destId="{C0515513-22CB-4F4D-9A56-7989C51CA576}" srcOrd="10" destOrd="0" presId="urn:microsoft.com/office/officeart/2005/8/layout/lProcess3"/>
    <dgm:cxn modelId="{3F15178E-47BE-423E-87C9-F7377A5F0673}" type="presParOf" srcId="{C0515513-22CB-4F4D-9A56-7989C51CA576}" destId="{DEE76CE6-2247-474D-B23C-8ADC28A76ACD}" srcOrd="0" destOrd="0" presId="urn:microsoft.com/office/officeart/2005/8/layout/lProcess3"/>
    <dgm:cxn modelId="{E4A31B70-93CC-45AC-B5FD-9D21B5CD1832}" type="presParOf" srcId="{B977E67A-548B-4B1D-839E-90714498B3D6}" destId="{938C959C-48B4-4D18-A65F-C4CB7EED92EC}" srcOrd="11" destOrd="0" presId="urn:microsoft.com/office/officeart/2005/8/layout/lProcess3"/>
    <dgm:cxn modelId="{3E2AE112-0ACC-4410-9CB4-A8DD9537176A}" type="presParOf" srcId="{B977E67A-548B-4B1D-839E-90714498B3D6}" destId="{E4E2B9AE-C2A8-4D31-9A50-9BE2ABF69C61}" srcOrd="12" destOrd="0" presId="urn:microsoft.com/office/officeart/2005/8/layout/lProcess3"/>
    <dgm:cxn modelId="{E5A372E4-851D-4CC0-BB24-42B7E8A44F39}" type="presParOf" srcId="{E4E2B9AE-C2A8-4D31-9A50-9BE2ABF69C61}" destId="{8F973BB7-0228-4541-892A-A0A446BB4776}" srcOrd="0" destOrd="0" presId="urn:microsoft.com/office/officeart/2005/8/layout/lProcess3"/>
    <dgm:cxn modelId="{4F397BE6-3FD3-4602-B7AA-7C454D09DAB4}" type="presParOf" srcId="{B977E67A-548B-4B1D-839E-90714498B3D6}" destId="{E0C87E1B-1C07-4ECE-A9DE-9E854D6F10CC}" srcOrd="13" destOrd="0" presId="urn:microsoft.com/office/officeart/2005/8/layout/lProcess3"/>
    <dgm:cxn modelId="{E6589F75-78F1-4524-8D53-C0E8D5DF67C9}" type="presParOf" srcId="{B977E67A-548B-4B1D-839E-90714498B3D6}" destId="{BE0F5B47-B1C3-4C86-9FB1-6D33DA981ED7}" srcOrd="14" destOrd="0" presId="urn:microsoft.com/office/officeart/2005/8/layout/lProcess3"/>
    <dgm:cxn modelId="{66DAD3B6-890F-4A5B-AC0C-E85D926A856A}" type="presParOf" srcId="{BE0F5B47-B1C3-4C86-9FB1-6D33DA981ED7}" destId="{61060B23-E27C-4D8A-9E1E-26D14958F0BD}" srcOrd="0" destOrd="0" presId="urn:microsoft.com/office/officeart/2005/8/layout/lProcess3"/>
    <dgm:cxn modelId="{2043F77B-C3B1-46DE-BCDC-6995D4BC1787}" type="presParOf" srcId="{B977E67A-548B-4B1D-839E-90714498B3D6}" destId="{F32C106B-C137-4C69-ADB1-AEFDF564EDEA}" srcOrd="15" destOrd="0" presId="urn:microsoft.com/office/officeart/2005/8/layout/lProcess3"/>
    <dgm:cxn modelId="{937C47DF-87DD-4F04-A695-5C5DC8FB1A5D}" type="presParOf" srcId="{B977E67A-548B-4B1D-839E-90714498B3D6}" destId="{349A9353-7817-4C91-9A7E-C101235D0225}" srcOrd="16" destOrd="0" presId="urn:microsoft.com/office/officeart/2005/8/layout/lProcess3"/>
    <dgm:cxn modelId="{6724A198-384D-4A26-9CED-90455D1162F8}" type="presParOf" srcId="{349A9353-7817-4C91-9A7E-C101235D0225}" destId="{40FDE568-2B8B-4880-8FD7-33B4F6D7B9F5}" srcOrd="0" destOrd="0" presId="urn:microsoft.com/office/officeart/2005/8/layout/lProcess3"/>
    <dgm:cxn modelId="{7FB4A2C8-01E4-411D-9775-8C2663410333}" type="presParOf" srcId="{B977E67A-548B-4B1D-839E-90714498B3D6}" destId="{478DB8F4-8320-41DA-9A96-7103874018E4}" srcOrd="17" destOrd="0" presId="urn:microsoft.com/office/officeart/2005/8/layout/lProcess3"/>
    <dgm:cxn modelId="{EA8A46A2-80B2-47A4-A6C6-EDF99C13E099}" type="presParOf" srcId="{B977E67A-548B-4B1D-839E-90714498B3D6}" destId="{9FA2BA7E-1EFD-467E-B6A5-44D4F18E414E}" srcOrd="18" destOrd="0" presId="urn:microsoft.com/office/officeart/2005/8/layout/lProcess3"/>
    <dgm:cxn modelId="{872A5A8C-5B9C-4510-A873-DB7F4C999EBC}" type="presParOf" srcId="{9FA2BA7E-1EFD-467E-B6A5-44D4F18E414E}" destId="{3AF32343-1D58-4EDC-A43E-F3687E2415C3}" srcOrd="0" destOrd="0" presId="urn:microsoft.com/office/officeart/2005/8/layout/lProcess3"/>
    <dgm:cxn modelId="{2C0A6C31-1267-4991-91A3-BC165B1DB48B}" type="presParOf" srcId="{B977E67A-548B-4B1D-839E-90714498B3D6}" destId="{06DD5FC1-ECA5-44CD-80AB-FB295E8B77D7}" srcOrd="19" destOrd="0" presId="urn:microsoft.com/office/officeart/2005/8/layout/lProcess3"/>
    <dgm:cxn modelId="{15C79CCD-22BF-4CC2-84A9-693E661C61BA}" type="presParOf" srcId="{B977E67A-548B-4B1D-839E-90714498B3D6}" destId="{C4D4BC74-2C9E-4798-96F2-D87B50DE5D2A}" srcOrd="20" destOrd="0" presId="urn:microsoft.com/office/officeart/2005/8/layout/lProcess3"/>
    <dgm:cxn modelId="{EBEDF65C-2DF1-427F-9EEC-935880D1116D}" type="presParOf" srcId="{C4D4BC74-2C9E-4798-96F2-D87B50DE5D2A}" destId="{60344997-2BA9-4865-BCA1-E16657261054}" srcOrd="0" destOrd="0" presId="urn:microsoft.com/office/officeart/2005/8/layout/l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9E266E2-3E42-43C5-B2C1-309D8C462C6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4CC061BD-6401-4668-AD8E-F89D2B38DA0E}">
      <dgm:prSet/>
      <dgm:spPr/>
      <dgm:t>
        <a:bodyPr/>
        <a:lstStyle/>
        <a:p>
          <a:r>
            <a:rPr lang="en-US" i="0" u="sng"/>
            <a:t>The eCommerce industry is ever-growing. Here are some notable statistics about the growth of eCommerce businesses:</a:t>
          </a:r>
          <a:endParaRPr lang="en-IN"/>
        </a:p>
      </dgm:t>
    </dgm:pt>
    <dgm:pt modelId="{88DC8754-F637-4399-89DD-8E2A06FE6C41}" type="parTrans" cxnId="{10AE7523-3699-4412-97C1-E8C72C21A7B9}">
      <dgm:prSet/>
      <dgm:spPr/>
      <dgm:t>
        <a:bodyPr/>
        <a:lstStyle/>
        <a:p>
          <a:endParaRPr lang="en-IN"/>
        </a:p>
      </dgm:t>
    </dgm:pt>
    <dgm:pt modelId="{FB414947-6E46-4C80-9A97-D53062AD1A03}" type="sibTrans" cxnId="{10AE7523-3699-4412-97C1-E8C72C21A7B9}">
      <dgm:prSet/>
      <dgm:spPr/>
      <dgm:t>
        <a:bodyPr/>
        <a:lstStyle/>
        <a:p>
          <a:endParaRPr lang="en-IN"/>
        </a:p>
      </dgm:t>
    </dgm:pt>
    <dgm:pt modelId="{63190F16-DF42-4A3C-A1E0-2DBCA9D583BC}">
      <dgm:prSet/>
      <dgm:spPr/>
      <dgm:t>
        <a:bodyPr/>
        <a:lstStyle/>
        <a:p>
          <a:r>
            <a:rPr lang="en-US" i="0" u="sng"/>
            <a:t>In 2020, online sales accounted for </a:t>
          </a:r>
          <a:r>
            <a:rPr lang="en-US" i="0" u="sng">
              <a:hlinkClick xmlns:r="http://schemas.openxmlformats.org/officeDocument/2006/relationships" r:id="rId1"/>
            </a:rPr>
            <a:t>over 18%</a:t>
          </a:r>
          <a:r>
            <a:rPr lang="en-US" i="0" u="sng"/>
            <a:t> of all retail sales worldwide. They are expected to keep growing and reach 21.8% in 2024.</a:t>
          </a:r>
          <a:endParaRPr lang="en-IN"/>
        </a:p>
      </dgm:t>
    </dgm:pt>
    <dgm:pt modelId="{1E336C7F-867D-481C-A9F0-9C04E1C97F0E}" type="parTrans" cxnId="{A9B6845F-98C5-40B6-85BB-1E0D6BE51ED9}">
      <dgm:prSet/>
      <dgm:spPr/>
      <dgm:t>
        <a:bodyPr/>
        <a:lstStyle/>
        <a:p>
          <a:endParaRPr lang="en-IN"/>
        </a:p>
      </dgm:t>
    </dgm:pt>
    <dgm:pt modelId="{06493FD5-864B-4468-9E91-67520A958CB8}" type="sibTrans" cxnId="{A9B6845F-98C5-40B6-85BB-1E0D6BE51ED9}">
      <dgm:prSet/>
      <dgm:spPr/>
      <dgm:t>
        <a:bodyPr/>
        <a:lstStyle/>
        <a:p>
          <a:endParaRPr lang="en-IN"/>
        </a:p>
      </dgm:t>
    </dgm:pt>
    <dgm:pt modelId="{A37CC639-9897-4D48-BFCC-76D0CD8E1EF1}">
      <dgm:prSet/>
      <dgm:spPr/>
      <dgm:t>
        <a:bodyPr/>
        <a:lstStyle/>
        <a:p>
          <a:r>
            <a:rPr lang="en-US" i="0" u="sng"/>
            <a:t>The pandemic resulted in an overall growth of </a:t>
          </a:r>
          <a:r>
            <a:rPr lang="en-US" i="0" u="sng">
              <a:hlinkClick xmlns:r="http://schemas.openxmlformats.org/officeDocument/2006/relationships" r:id="rId2"/>
            </a:rPr>
            <a:t>$183 billion</a:t>
          </a:r>
          <a:r>
            <a:rPr lang="en-US" i="0" u="sng"/>
            <a:t> in terms of online spending and the figure is predicted to grow to $1 trillion in 2022.</a:t>
          </a:r>
          <a:endParaRPr lang="en-IN"/>
        </a:p>
      </dgm:t>
    </dgm:pt>
    <dgm:pt modelId="{725A0080-2F06-4049-9124-32A4C3AFFEF0}" type="parTrans" cxnId="{2532A24A-C7BE-44FA-8989-787155789EA6}">
      <dgm:prSet/>
      <dgm:spPr/>
      <dgm:t>
        <a:bodyPr/>
        <a:lstStyle/>
        <a:p>
          <a:endParaRPr lang="en-IN"/>
        </a:p>
      </dgm:t>
    </dgm:pt>
    <dgm:pt modelId="{AA482B6E-0822-491E-A8ED-4E96F866971D}" type="sibTrans" cxnId="{2532A24A-C7BE-44FA-8989-787155789EA6}">
      <dgm:prSet/>
      <dgm:spPr/>
      <dgm:t>
        <a:bodyPr/>
        <a:lstStyle/>
        <a:p>
          <a:endParaRPr lang="en-IN"/>
        </a:p>
      </dgm:t>
    </dgm:pt>
    <dgm:pt modelId="{EAA0A449-4289-4D20-ACB3-6C8848E66EFB}">
      <dgm:prSet/>
      <dgm:spPr/>
      <dgm:t>
        <a:bodyPr/>
        <a:lstStyle/>
        <a:p>
          <a:r>
            <a:rPr lang="en-US" i="0" u="sng"/>
            <a:t>Experts predict that eCommerce will make up </a:t>
          </a:r>
          <a:r>
            <a:rPr lang="en-US" i="0" u="sng">
              <a:hlinkClick xmlns:r="http://schemas.openxmlformats.org/officeDocument/2006/relationships" r:id="rId3"/>
            </a:rPr>
            <a:t>95% of all purchases</a:t>
          </a:r>
          <a:r>
            <a:rPr lang="en-US" i="0" u="sng"/>
            <a:t> by the year 2040.</a:t>
          </a:r>
          <a:endParaRPr lang="en-IN"/>
        </a:p>
      </dgm:t>
    </dgm:pt>
    <dgm:pt modelId="{20E6991F-F396-4CF5-90E0-3E345C946AF1}" type="parTrans" cxnId="{BFF46619-8E5E-459E-A987-50782AE3FE0B}">
      <dgm:prSet/>
      <dgm:spPr/>
      <dgm:t>
        <a:bodyPr/>
        <a:lstStyle/>
        <a:p>
          <a:endParaRPr lang="en-IN"/>
        </a:p>
      </dgm:t>
    </dgm:pt>
    <dgm:pt modelId="{8AF6E4A1-DCA7-4161-B388-BEDBDD02D21E}" type="sibTrans" cxnId="{BFF46619-8E5E-459E-A987-50782AE3FE0B}">
      <dgm:prSet/>
      <dgm:spPr/>
      <dgm:t>
        <a:bodyPr/>
        <a:lstStyle/>
        <a:p>
          <a:endParaRPr lang="en-IN"/>
        </a:p>
      </dgm:t>
    </dgm:pt>
    <dgm:pt modelId="{18E47D84-B200-4DE2-9FD4-66732F85F253}">
      <dgm:prSet/>
      <dgm:spPr/>
      <dgm:t>
        <a:bodyPr/>
        <a:lstStyle/>
        <a:p>
          <a:r>
            <a:rPr lang="en-US" i="0" u="sng"/>
            <a:t>In short, the </a:t>
          </a:r>
          <a:r>
            <a:rPr lang="en-US" i="0" u="sng">
              <a:hlinkClick xmlns:r="http://schemas.openxmlformats.org/officeDocument/2006/relationships" r:id="rId4"/>
            </a:rPr>
            <a:t>trend in the eCommerce industry</a:t>
          </a:r>
          <a:r>
            <a:rPr lang="en-US" i="0" u="sng"/>
            <a:t> is that it inevitably becomes an inseparable part of many people’s lives.</a:t>
          </a:r>
          <a:endParaRPr lang="en-IN"/>
        </a:p>
      </dgm:t>
    </dgm:pt>
    <dgm:pt modelId="{1AE3FBD5-FA2F-451B-90BC-B2B31AAA4AB3}" type="parTrans" cxnId="{8A41126A-9096-4D2A-82BF-BADEED1604AD}">
      <dgm:prSet/>
      <dgm:spPr/>
      <dgm:t>
        <a:bodyPr/>
        <a:lstStyle/>
        <a:p>
          <a:endParaRPr lang="en-IN"/>
        </a:p>
      </dgm:t>
    </dgm:pt>
    <dgm:pt modelId="{12C60D1D-FBFE-4908-AD33-CA7E12A61978}" type="sibTrans" cxnId="{8A41126A-9096-4D2A-82BF-BADEED1604AD}">
      <dgm:prSet/>
      <dgm:spPr/>
      <dgm:t>
        <a:bodyPr/>
        <a:lstStyle/>
        <a:p>
          <a:endParaRPr lang="en-IN"/>
        </a:p>
      </dgm:t>
    </dgm:pt>
    <dgm:pt modelId="{38AF2DED-E7D7-4C69-B339-CBC284EDB6BF}" type="pres">
      <dgm:prSet presAssocID="{C9E266E2-3E42-43C5-B2C1-309D8C462C60}" presName="compositeShape" presStyleCnt="0">
        <dgm:presLayoutVars>
          <dgm:chMax val="7"/>
          <dgm:dir/>
          <dgm:resizeHandles val="exact"/>
        </dgm:presLayoutVars>
      </dgm:prSet>
      <dgm:spPr/>
    </dgm:pt>
    <dgm:pt modelId="{598BE994-31DF-4313-B3C6-C8C381888761}" type="pres">
      <dgm:prSet presAssocID="{4CC061BD-6401-4668-AD8E-F89D2B38DA0E}" presName="circ1" presStyleLbl="vennNode1" presStyleIdx="0" presStyleCnt="5"/>
      <dgm:spPr/>
    </dgm:pt>
    <dgm:pt modelId="{D6BC6A8A-E1F1-4673-A034-E3156BC0EDF0}" type="pres">
      <dgm:prSet presAssocID="{4CC061BD-6401-4668-AD8E-F89D2B38DA0E}" presName="circ1Tx" presStyleLbl="revTx" presStyleIdx="0" presStyleCnt="0">
        <dgm:presLayoutVars>
          <dgm:chMax val="0"/>
          <dgm:chPref val="0"/>
          <dgm:bulletEnabled val="1"/>
        </dgm:presLayoutVars>
      </dgm:prSet>
      <dgm:spPr/>
    </dgm:pt>
    <dgm:pt modelId="{A423904B-3794-41C6-B851-DE3540F2FD24}" type="pres">
      <dgm:prSet presAssocID="{63190F16-DF42-4A3C-A1E0-2DBCA9D583BC}" presName="circ2" presStyleLbl="vennNode1" presStyleIdx="1" presStyleCnt="5"/>
      <dgm:spPr/>
    </dgm:pt>
    <dgm:pt modelId="{5BAF9B9D-8A95-491A-A754-7A1A51535330}" type="pres">
      <dgm:prSet presAssocID="{63190F16-DF42-4A3C-A1E0-2DBCA9D583BC}" presName="circ2Tx" presStyleLbl="revTx" presStyleIdx="0" presStyleCnt="0">
        <dgm:presLayoutVars>
          <dgm:chMax val="0"/>
          <dgm:chPref val="0"/>
          <dgm:bulletEnabled val="1"/>
        </dgm:presLayoutVars>
      </dgm:prSet>
      <dgm:spPr/>
    </dgm:pt>
    <dgm:pt modelId="{8165C984-E185-44EF-BD2E-818ED97858CF}" type="pres">
      <dgm:prSet presAssocID="{A37CC639-9897-4D48-BFCC-76D0CD8E1EF1}" presName="circ3" presStyleLbl="vennNode1" presStyleIdx="2" presStyleCnt="5"/>
      <dgm:spPr/>
    </dgm:pt>
    <dgm:pt modelId="{0ED5DB8F-5DDC-4D00-B45C-0A4C077756FB}" type="pres">
      <dgm:prSet presAssocID="{A37CC639-9897-4D48-BFCC-76D0CD8E1EF1}" presName="circ3Tx" presStyleLbl="revTx" presStyleIdx="0" presStyleCnt="0">
        <dgm:presLayoutVars>
          <dgm:chMax val="0"/>
          <dgm:chPref val="0"/>
          <dgm:bulletEnabled val="1"/>
        </dgm:presLayoutVars>
      </dgm:prSet>
      <dgm:spPr/>
    </dgm:pt>
    <dgm:pt modelId="{6E97CF28-4967-4B43-A5B8-11DDFBFE6415}" type="pres">
      <dgm:prSet presAssocID="{EAA0A449-4289-4D20-ACB3-6C8848E66EFB}" presName="circ4" presStyleLbl="vennNode1" presStyleIdx="3" presStyleCnt="5"/>
      <dgm:spPr/>
    </dgm:pt>
    <dgm:pt modelId="{8C1EDF70-8424-4E34-A22A-D023CA4D86D6}" type="pres">
      <dgm:prSet presAssocID="{EAA0A449-4289-4D20-ACB3-6C8848E66EFB}" presName="circ4Tx" presStyleLbl="revTx" presStyleIdx="0" presStyleCnt="0">
        <dgm:presLayoutVars>
          <dgm:chMax val="0"/>
          <dgm:chPref val="0"/>
          <dgm:bulletEnabled val="1"/>
        </dgm:presLayoutVars>
      </dgm:prSet>
      <dgm:spPr/>
    </dgm:pt>
    <dgm:pt modelId="{2B2E8873-7743-413D-A5B5-40E7271EFA1F}" type="pres">
      <dgm:prSet presAssocID="{18E47D84-B200-4DE2-9FD4-66732F85F253}" presName="circ5" presStyleLbl="vennNode1" presStyleIdx="4" presStyleCnt="5"/>
      <dgm:spPr/>
    </dgm:pt>
    <dgm:pt modelId="{4163D3AD-4A43-4977-AB6F-ADFCC82CE322}" type="pres">
      <dgm:prSet presAssocID="{18E47D84-B200-4DE2-9FD4-66732F85F253}" presName="circ5Tx" presStyleLbl="revTx" presStyleIdx="0" presStyleCnt="0">
        <dgm:presLayoutVars>
          <dgm:chMax val="0"/>
          <dgm:chPref val="0"/>
          <dgm:bulletEnabled val="1"/>
        </dgm:presLayoutVars>
      </dgm:prSet>
      <dgm:spPr/>
    </dgm:pt>
  </dgm:ptLst>
  <dgm:cxnLst>
    <dgm:cxn modelId="{BFF46619-8E5E-459E-A987-50782AE3FE0B}" srcId="{C9E266E2-3E42-43C5-B2C1-309D8C462C60}" destId="{EAA0A449-4289-4D20-ACB3-6C8848E66EFB}" srcOrd="3" destOrd="0" parTransId="{20E6991F-F396-4CF5-90E0-3E345C946AF1}" sibTransId="{8AF6E4A1-DCA7-4161-B388-BEDBDD02D21E}"/>
    <dgm:cxn modelId="{10AE7523-3699-4412-97C1-E8C72C21A7B9}" srcId="{C9E266E2-3E42-43C5-B2C1-309D8C462C60}" destId="{4CC061BD-6401-4668-AD8E-F89D2B38DA0E}" srcOrd="0" destOrd="0" parTransId="{88DC8754-F637-4399-89DD-8E2A06FE6C41}" sibTransId="{FB414947-6E46-4C80-9A97-D53062AD1A03}"/>
    <dgm:cxn modelId="{2289C25D-5788-498E-9C6D-8EFDAB290A8C}" type="presOf" srcId="{A37CC639-9897-4D48-BFCC-76D0CD8E1EF1}" destId="{0ED5DB8F-5DDC-4D00-B45C-0A4C077756FB}" srcOrd="0" destOrd="0" presId="urn:microsoft.com/office/officeart/2005/8/layout/venn1"/>
    <dgm:cxn modelId="{A9B6845F-98C5-40B6-85BB-1E0D6BE51ED9}" srcId="{C9E266E2-3E42-43C5-B2C1-309D8C462C60}" destId="{63190F16-DF42-4A3C-A1E0-2DBCA9D583BC}" srcOrd="1" destOrd="0" parTransId="{1E336C7F-867D-481C-A9F0-9C04E1C97F0E}" sibTransId="{06493FD5-864B-4468-9E91-67520A958CB8}"/>
    <dgm:cxn modelId="{A28FC45F-3C5B-43BB-AA7A-AB98EC8CF556}" type="presOf" srcId="{18E47D84-B200-4DE2-9FD4-66732F85F253}" destId="{4163D3AD-4A43-4977-AB6F-ADFCC82CE322}" srcOrd="0" destOrd="0" presId="urn:microsoft.com/office/officeart/2005/8/layout/venn1"/>
    <dgm:cxn modelId="{8A41126A-9096-4D2A-82BF-BADEED1604AD}" srcId="{C9E266E2-3E42-43C5-B2C1-309D8C462C60}" destId="{18E47D84-B200-4DE2-9FD4-66732F85F253}" srcOrd="4" destOrd="0" parTransId="{1AE3FBD5-FA2F-451B-90BC-B2B31AAA4AB3}" sibTransId="{12C60D1D-FBFE-4908-AD33-CA7E12A61978}"/>
    <dgm:cxn modelId="{2532A24A-C7BE-44FA-8989-787155789EA6}" srcId="{C9E266E2-3E42-43C5-B2C1-309D8C462C60}" destId="{A37CC639-9897-4D48-BFCC-76D0CD8E1EF1}" srcOrd="2" destOrd="0" parTransId="{725A0080-2F06-4049-9124-32A4C3AFFEF0}" sibTransId="{AA482B6E-0822-491E-A8ED-4E96F866971D}"/>
    <dgm:cxn modelId="{B363838D-3915-4565-860E-443F14DC8C73}" type="presOf" srcId="{63190F16-DF42-4A3C-A1E0-2DBCA9D583BC}" destId="{5BAF9B9D-8A95-491A-A754-7A1A51535330}" srcOrd="0" destOrd="0" presId="urn:microsoft.com/office/officeart/2005/8/layout/venn1"/>
    <dgm:cxn modelId="{168E38A2-6AD7-453A-A3B5-D584AA80DF04}" type="presOf" srcId="{EAA0A449-4289-4D20-ACB3-6C8848E66EFB}" destId="{8C1EDF70-8424-4E34-A22A-D023CA4D86D6}" srcOrd="0" destOrd="0" presId="urn:microsoft.com/office/officeart/2005/8/layout/venn1"/>
    <dgm:cxn modelId="{37CC6BE3-2854-4936-AB33-93EEAB6B510C}" type="presOf" srcId="{4CC061BD-6401-4668-AD8E-F89D2B38DA0E}" destId="{D6BC6A8A-E1F1-4673-A034-E3156BC0EDF0}" srcOrd="0" destOrd="0" presId="urn:microsoft.com/office/officeart/2005/8/layout/venn1"/>
    <dgm:cxn modelId="{D7274DFF-BA5C-46D2-89CB-EE80F0E350D8}" type="presOf" srcId="{C9E266E2-3E42-43C5-B2C1-309D8C462C60}" destId="{38AF2DED-E7D7-4C69-B339-CBC284EDB6BF}" srcOrd="0" destOrd="0" presId="urn:microsoft.com/office/officeart/2005/8/layout/venn1"/>
    <dgm:cxn modelId="{B4A0B427-E67D-4DDE-A591-DFF219AFD5FB}" type="presParOf" srcId="{38AF2DED-E7D7-4C69-B339-CBC284EDB6BF}" destId="{598BE994-31DF-4313-B3C6-C8C381888761}" srcOrd="0" destOrd="0" presId="urn:microsoft.com/office/officeart/2005/8/layout/venn1"/>
    <dgm:cxn modelId="{952555C2-529E-4410-BA3B-D7632D49150F}" type="presParOf" srcId="{38AF2DED-E7D7-4C69-B339-CBC284EDB6BF}" destId="{D6BC6A8A-E1F1-4673-A034-E3156BC0EDF0}" srcOrd="1" destOrd="0" presId="urn:microsoft.com/office/officeart/2005/8/layout/venn1"/>
    <dgm:cxn modelId="{AC1DEBCD-E7EE-4A44-9F43-B193FEA5754C}" type="presParOf" srcId="{38AF2DED-E7D7-4C69-B339-CBC284EDB6BF}" destId="{A423904B-3794-41C6-B851-DE3540F2FD24}" srcOrd="2" destOrd="0" presId="urn:microsoft.com/office/officeart/2005/8/layout/venn1"/>
    <dgm:cxn modelId="{D7E3D220-CBA2-49FA-A653-7605DF58698C}" type="presParOf" srcId="{38AF2DED-E7D7-4C69-B339-CBC284EDB6BF}" destId="{5BAF9B9D-8A95-491A-A754-7A1A51535330}" srcOrd="3" destOrd="0" presId="urn:microsoft.com/office/officeart/2005/8/layout/venn1"/>
    <dgm:cxn modelId="{0AAE153E-8FB2-49B0-B1F4-340DD0B702E9}" type="presParOf" srcId="{38AF2DED-E7D7-4C69-B339-CBC284EDB6BF}" destId="{8165C984-E185-44EF-BD2E-818ED97858CF}" srcOrd="4" destOrd="0" presId="urn:microsoft.com/office/officeart/2005/8/layout/venn1"/>
    <dgm:cxn modelId="{18CD9455-AE79-460D-B67E-717853CA13BB}" type="presParOf" srcId="{38AF2DED-E7D7-4C69-B339-CBC284EDB6BF}" destId="{0ED5DB8F-5DDC-4D00-B45C-0A4C077756FB}" srcOrd="5" destOrd="0" presId="urn:microsoft.com/office/officeart/2005/8/layout/venn1"/>
    <dgm:cxn modelId="{9716D126-9176-429A-8D24-C41025F318CF}" type="presParOf" srcId="{38AF2DED-E7D7-4C69-B339-CBC284EDB6BF}" destId="{6E97CF28-4967-4B43-A5B8-11DDFBFE6415}" srcOrd="6" destOrd="0" presId="urn:microsoft.com/office/officeart/2005/8/layout/venn1"/>
    <dgm:cxn modelId="{EAFD685E-A695-4701-B743-539A0B9E9A02}" type="presParOf" srcId="{38AF2DED-E7D7-4C69-B339-CBC284EDB6BF}" destId="{8C1EDF70-8424-4E34-A22A-D023CA4D86D6}" srcOrd="7" destOrd="0" presId="urn:microsoft.com/office/officeart/2005/8/layout/venn1"/>
    <dgm:cxn modelId="{1D6461E7-F162-42DF-B73D-BEDA19CDF64D}" type="presParOf" srcId="{38AF2DED-E7D7-4C69-B339-CBC284EDB6BF}" destId="{2B2E8873-7743-413D-A5B5-40E7271EFA1F}" srcOrd="8" destOrd="0" presId="urn:microsoft.com/office/officeart/2005/8/layout/venn1"/>
    <dgm:cxn modelId="{DA96A5B4-272E-4DE6-BD11-BE9C8E9AF7B9}" type="presParOf" srcId="{38AF2DED-E7D7-4C69-B339-CBC284EDB6BF}" destId="{4163D3AD-4A43-4977-AB6F-ADFCC82CE322}" srcOrd="9"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880802-CD02-4001-9C45-1F17304954A3}">
      <dsp:nvSpPr>
        <dsp:cNvPr id="0" name=""/>
        <dsp:cNvSpPr/>
      </dsp:nvSpPr>
      <dsp:spPr>
        <a:xfrm rot="5400000">
          <a:off x="777395" y="1433393"/>
          <a:ext cx="2157389" cy="3589847"/>
        </a:xfrm>
        <a:prstGeom prst="corner">
          <a:avLst>
            <a:gd name="adj1" fmla="val 16120"/>
            <a:gd name="adj2" fmla="val 1611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11FB2-7D64-4725-A912-65045D2DFED9}">
      <dsp:nvSpPr>
        <dsp:cNvPr id="0" name=""/>
        <dsp:cNvSpPr/>
      </dsp:nvSpPr>
      <dsp:spPr>
        <a:xfrm>
          <a:off x="317500" y="2007235"/>
          <a:ext cx="3240934" cy="284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dirty="0"/>
            <a:t>Background</a:t>
          </a:r>
        </a:p>
        <a:p>
          <a:pPr marL="228600" lvl="1" indent="-228600" algn="l" defTabSz="1022350">
            <a:lnSpc>
              <a:spcPct val="90000"/>
            </a:lnSpc>
            <a:spcBef>
              <a:spcPct val="0"/>
            </a:spcBef>
            <a:spcAft>
              <a:spcPct val="15000"/>
            </a:spcAft>
            <a:buChar char="•"/>
          </a:pPr>
          <a:r>
            <a:rPr lang="en-US" sz="2300" b="0" i="0" kern="1200" dirty="0"/>
            <a:t>True Market Private Limited is an e-commerce company, headquartered in and incorporated in Singapore.</a:t>
          </a:r>
          <a:endParaRPr lang="en-IN" sz="2300" kern="1200" dirty="0"/>
        </a:p>
      </dsp:txBody>
      <dsp:txXfrm>
        <a:off x="317500" y="2007235"/>
        <a:ext cx="3240934" cy="2840869"/>
      </dsp:txXfrm>
    </dsp:sp>
    <dsp:sp modelId="{8F43059A-82D4-4109-A148-AE138D476D66}">
      <dsp:nvSpPr>
        <dsp:cNvPr id="0" name=""/>
        <dsp:cNvSpPr/>
      </dsp:nvSpPr>
      <dsp:spPr>
        <a:xfrm flipH="1" flipV="1">
          <a:off x="0" y="562933"/>
          <a:ext cx="572789" cy="588162"/>
        </a:xfrm>
        <a:prstGeom prst="triangle">
          <a:avLst>
            <a:gd name="adj" fmla="val 100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CCE1CB-221C-4501-84F7-F5DD4DF52D75}">
      <dsp:nvSpPr>
        <dsp:cNvPr id="0" name=""/>
        <dsp:cNvSpPr/>
      </dsp:nvSpPr>
      <dsp:spPr>
        <a:xfrm rot="5400000">
          <a:off x="4763201" y="385361"/>
          <a:ext cx="2237126" cy="3722707"/>
        </a:xfrm>
        <a:prstGeom prst="corner">
          <a:avLst>
            <a:gd name="adj1" fmla="val 16120"/>
            <a:gd name="adj2" fmla="val 1611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6BD64D-E348-4F8B-AAB4-E1159B95A881}">
      <dsp:nvSpPr>
        <dsp:cNvPr id="0" name=""/>
        <dsp:cNvSpPr/>
      </dsp:nvSpPr>
      <dsp:spPr>
        <a:xfrm>
          <a:off x="4326544" y="1047642"/>
          <a:ext cx="3240934" cy="284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IN" sz="3600" kern="1200" dirty="0"/>
            <a:t>Capabilities</a:t>
          </a:r>
        </a:p>
        <a:p>
          <a:pPr marL="171450" lvl="1" indent="-171450" algn="l" defTabSz="800100">
            <a:lnSpc>
              <a:spcPct val="90000"/>
            </a:lnSpc>
            <a:spcBef>
              <a:spcPct val="0"/>
            </a:spcBef>
            <a:spcAft>
              <a:spcPct val="15000"/>
            </a:spcAft>
            <a:buChar char="•"/>
          </a:pPr>
          <a:r>
            <a:rPr lang="en-US" sz="1800" kern="1200" dirty="0">
              <a:latin typeface="AlibabaPuHuiTi"/>
            </a:rPr>
            <a:t>They</a:t>
          </a:r>
          <a:r>
            <a:rPr lang="en-US" sz="1800" b="0" i="0" kern="1200" dirty="0">
              <a:effectLst/>
              <a:latin typeface="AlibabaPuHuiTi"/>
            </a:rPr>
            <a:t> provide the technology infrastructure and marketing reach to help merchants, brands, retailers and other businesses to leverage the power of new technology to engage with their users and customers and operate in a more efficient way.</a:t>
          </a:r>
          <a:endParaRPr lang="en-IN" sz="1800" kern="1200" dirty="0"/>
        </a:p>
        <a:p>
          <a:pPr marL="171450" lvl="1" indent="-171450" algn="l" defTabSz="800100">
            <a:lnSpc>
              <a:spcPct val="90000"/>
            </a:lnSpc>
            <a:spcBef>
              <a:spcPct val="0"/>
            </a:spcBef>
            <a:spcAft>
              <a:spcPct val="15000"/>
            </a:spcAft>
            <a:buChar char="•"/>
          </a:pPr>
          <a:r>
            <a:rPr lang="en-US" sz="1800" kern="1200" dirty="0">
              <a:latin typeface="AlibabaPuHuiTi"/>
            </a:rPr>
            <a:t>They</a:t>
          </a:r>
          <a:r>
            <a:rPr lang="en-US" sz="1800" b="0" i="0" kern="1200" dirty="0">
              <a:effectLst/>
              <a:latin typeface="AlibabaPuHuiTi"/>
            </a:rPr>
            <a:t> also empower enterprises with our leading cloud infrastructure and services and enhanced work collaboration capabilities to facilitate their digital transformation.</a:t>
          </a:r>
          <a:endParaRPr lang="en-IN" sz="1800" kern="1200" dirty="0"/>
        </a:p>
      </dsp:txBody>
      <dsp:txXfrm>
        <a:off x="4326544" y="1047642"/>
        <a:ext cx="3240934" cy="2840869"/>
      </dsp:txXfrm>
    </dsp:sp>
    <dsp:sp modelId="{BEE17325-4050-44A2-B7AC-589F24A1265C}">
      <dsp:nvSpPr>
        <dsp:cNvPr id="0" name=""/>
        <dsp:cNvSpPr/>
      </dsp:nvSpPr>
      <dsp:spPr>
        <a:xfrm>
          <a:off x="10899255" y="5008931"/>
          <a:ext cx="534790" cy="627451"/>
        </a:xfrm>
        <a:prstGeom prst="triangle">
          <a:avLst>
            <a:gd name="adj" fmla="val 10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24F5F-E2D7-46B8-B3C2-646D2B9E0BA4}">
      <dsp:nvSpPr>
        <dsp:cNvPr id="0" name=""/>
        <dsp:cNvSpPr/>
      </dsp:nvSpPr>
      <dsp:spPr>
        <a:xfrm rot="5400000">
          <a:off x="8805733" y="-13926"/>
          <a:ext cx="2157389" cy="3589847"/>
        </a:xfrm>
        <a:prstGeom prst="corner">
          <a:avLst>
            <a:gd name="adj1" fmla="val 16120"/>
            <a:gd name="adj2" fmla="val 1611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9A52E-EC3E-48B0-8BF7-0BDDF6796554}">
      <dsp:nvSpPr>
        <dsp:cNvPr id="0" name=""/>
        <dsp:cNvSpPr/>
      </dsp:nvSpPr>
      <dsp:spPr>
        <a:xfrm>
          <a:off x="8297130" y="554450"/>
          <a:ext cx="3240934" cy="2840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IN" sz="3000" kern="1200" dirty="0"/>
            <a:t>Mission</a:t>
          </a:r>
        </a:p>
        <a:p>
          <a:pPr marL="228600" lvl="1" indent="-228600" algn="l" defTabSz="1022350">
            <a:lnSpc>
              <a:spcPct val="90000"/>
            </a:lnSpc>
            <a:spcBef>
              <a:spcPct val="0"/>
            </a:spcBef>
            <a:spcAft>
              <a:spcPct val="15000"/>
            </a:spcAft>
            <a:buChar char="•"/>
          </a:pPr>
          <a:r>
            <a:rPr lang="en-IN" sz="2300" kern="1200" dirty="0"/>
            <a:t>The company mission is to make it easy to do business anywhere</a:t>
          </a:r>
        </a:p>
      </dsp:txBody>
      <dsp:txXfrm>
        <a:off x="8297130" y="554450"/>
        <a:ext cx="3240934" cy="28408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82B55-6035-44F6-9B80-0A59898A9562}">
      <dsp:nvSpPr>
        <dsp:cNvPr id="0" name=""/>
        <dsp:cNvSpPr/>
      </dsp:nvSpPr>
      <dsp:spPr>
        <a:xfrm>
          <a:off x="878872" y="0"/>
          <a:ext cx="2098329" cy="52978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200025" bIns="44450" numCol="1" spcCol="1270" anchor="ctr" anchorCtr="0">
          <a:noAutofit/>
        </a:bodyPr>
        <a:lstStyle/>
        <a:p>
          <a:pPr marL="0" lvl="0" indent="0" algn="r" defTabSz="1555750">
            <a:lnSpc>
              <a:spcPct val="90000"/>
            </a:lnSpc>
            <a:spcBef>
              <a:spcPct val="0"/>
            </a:spcBef>
            <a:spcAft>
              <a:spcPct val="35000"/>
            </a:spcAft>
            <a:buNone/>
          </a:pPr>
          <a:r>
            <a:rPr lang="en-IN" sz="3500" kern="1200" dirty="0"/>
            <a:t>Process Efficiencies</a:t>
          </a:r>
        </a:p>
      </dsp:txBody>
      <dsp:txXfrm rot="16200000">
        <a:off x="581899" y="1803330"/>
        <a:ext cx="4152226" cy="545565"/>
      </dsp:txXfrm>
    </dsp:sp>
    <dsp:sp modelId="{0908C6A1-B07A-49D4-8DF9-CE533ED30232}">
      <dsp:nvSpPr>
        <dsp:cNvPr id="0" name=""/>
        <dsp:cNvSpPr/>
      </dsp:nvSpPr>
      <dsp:spPr>
        <a:xfrm>
          <a:off x="878872" y="0"/>
          <a:ext cx="1489813" cy="532336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IN" sz="1800" kern="1200" dirty="0"/>
            <a:t>1.Ensure Transparency in supply chain</a:t>
          </a:r>
        </a:p>
        <a:p>
          <a:pPr marL="0" lvl="0" indent="0" algn="l" defTabSz="800100">
            <a:lnSpc>
              <a:spcPct val="90000"/>
            </a:lnSpc>
            <a:spcBef>
              <a:spcPct val="0"/>
            </a:spcBef>
            <a:spcAft>
              <a:spcPct val="35000"/>
            </a:spcAft>
            <a:buFont typeface="Arial" panose="020B0604020202020204" pitchFamily="34" charset="0"/>
            <a:buNone/>
          </a:pPr>
          <a:endParaRPr lang="en-IN" sz="1800" kern="1200" dirty="0"/>
        </a:p>
        <a:p>
          <a:pPr marL="0" lvl="0" indent="0" algn="l" defTabSz="800100">
            <a:lnSpc>
              <a:spcPct val="90000"/>
            </a:lnSpc>
            <a:spcBef>
              <a:spcPct val="0"/>
            </a:spcBef>
            <a:spcAft>
              <a:spcPct val="35000"/>
            </a:spcAft>
            <a:buNone/>
          </a:pPr>
          <a:r>
            <a:rPr lang="en-IN" sz="1800" b="0" i="0" kern="1200" dirty="0">
              <a:solidFill>
                <a:srgbClr val="444444"/>
              </a:solidFill>
              <a:effectLst/>
              <a:latin typeface="Open Sans" panose="020B0606030504020204" pitchFamily="34" charset="0"/>
            </a:rPr>
            <a:t>2.Easy Shipment and fulfilment.</a:t>
          </a:r>
        </a:p>
        <a:p>
          <a:pPr marL="0" lvl="0" indent="0" algn="l" defTabSz="800100">
            <a:lnSpc>
              <a:spcPct val="90000"/>
            </a:lnSpc>
            <a:spcBef>
              <a:spcPct val="0"/>
            </a:spcBef>
            <a:spcAft>
              <a:spcPct val="35000"/>
            </a:spcAft>
            <a:buNone/>
          </a:pPr>
          <a:endParaRPr lang="en-IN" sz="1800" kern="1200" dirty="0"/>
        </a:p>
        <a:p>
          <a:pPr marL="0" lvl="0" indent="0" algn="l" defTabSz="800100">
            <a:lnSpc>
              <a:spcPct val="90000"/>
            </a:lnSpc>
            <a:spcBef>
              <a:spcPct val="0"/>
            </a:spcBef>
            <a:spcAft>
              <a:spcPct val="35000"/>
            </a:spcAft>
            <a:buNone/>
          </a:pPr>
          <a:r>
            <a:rPr lang="en-IN" sz="1800" b="1" i="0" kern="1200" dirty="0"/>
            <a:t>3.Streamline the Checkout Process</a:t>
          </a:r>
        </a:p>
        <a:p>
          <a:pPr marL="0" lvl="0" indent="0" algn="l" defTabSz="800100">
            <a:lnSpc>
              <a:spcPct val="90000"/>
            </a:lnSpc>
            <a:spcBef>
              <a:spcPct val="0"/>
            </a:spcBef>
            <a:spcAft>
              <a:spcPct val="35000"/>
            </a:spcAft>
            <a:buNone/>
          </a:pPr>
          <a:endParaRPr lang="en-IN" sz="1800" b="1" i="0" kern="1200" dirty="0"/>
        </a:p>
        <a:p>
          <a:pPr marL="0" lvl="0" indent="0" algn="l" defTabSz="800100">
            <a:lnSpc>
              <a:spcPct val="90000"/>
            </a:lnSpc>
            <a:spcBef>
              <a:spcPct val="0"/>
            </a:spcBef>
            <a:spcAft>
              <a:spcPct val="35000"/>
            </a:spcAft>
            <a:buNone/>
          </a:pPr>
          <a:r>
            <a:rPr lang="en-IN" sz="1800" b="1" i="0" kern="1200" dirty="0"/>
            <a:t>4.Connect Your Sales Channels</a:t>
          </a:r>
        </a:p>
      </dsp:txBody>
      <dsp:txXfrm>
        <a:off x="878872" y="0"/>
        <a:ext cx="1489813" cy="53233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6C534-B8F0-4FE2-A6E6-58D3992E4060}">
      <dsp:nvSpPr>
        <dsp:cNvPr id="0" name=""/>
        <dsp:cNvSpPr/>
      </dsp:nvSpPr>
      <dsp:spPr>
        <a:xfrm>
          <a:off x="0" y="21313"/>
          <a:ext cx="10171814" cy="15851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endParaRPr lang="en-IN" sz="1200" kern="1200" dirty="0">
            <a:solidFill>
              <a:schemeClr val="tx1"/>
            </a:solidFill>
          </a:endParaRPr>
        </a:p>
        <a:p>
          <a:pPr marL="0" lvl="0" indent="0" algn="l" defTabSz="533400">
            <a:lnSpc>
              <a:spcPct val="90000"/>
            </a:lnSpc>
            <a:spcBef>
              <a:spcPct val="0"/>
            </a:spcBef>
            <a:spcAft>
              <a:spcPct val="35000"/>
            </a:spcAft>
            <a:buNone/>
          </a:pPr>
          <a:r>
            <a:rPr lang="en-IN" sz="1600" kern="1200" dirty="0">
              <a:solidFill>
                <a:schemeClr val="tx1"/>
              </a:solidFill>
            </a:rPr>
            <a:t>People/Entities</a:t>
          </a:r>
        </a:p>
        <a:p>
          <a:pPr marL="0" lvl="0" indent="0" algn="l" defTabSz="533400">
            <a:lnSpc>
              <a:spcPct val="90000"/>
            </a:lnSpc>
            <a:spcBef>
              <a:spcPct val="0"/>
            </a:spcBef>
            <a:spcAft>
              <a:spcPct val="35000"/>
            </a:spcAft>
            <a:buNone/>
          </a:pPr>
          <a:r>
            <a:rPr lang="en-IN" sz="1200" kern="1200" dirty="0">
              <a:solidFill>
                <a:schemeClr val="tx1"/>
              </a:solidFill>
            </a:rPr>
            <a:t>It is difficult for the customer to have a check on the authenticity of transaction at every level of supply chain. Because when a retailer use a poor quality parts and claim it as genuine product or sell inorganic food as organic products then it will difficult for the customer to find the authenticity ,so the kind of malpractices can be curb by the implementation of blockchain technology in managing the supply chain for E-COMMERCE. The transparency and immutable block chain will make each stage of the supply chain accountable .It enable customers to track the origin of each product they have purchased.</a:t>
          </a:r>
        </a:p>
        <a:p>
          <a:pPr marL="0" lvl="0" indent="0" algn="l" defTabSz="533400">
            <a:lnSpc>
              <a:spcPct val="90000"/>
            </a:lnSpc>
            <a:spcBef>
              <a:spcPct val="0"/>
            </a:spcBef>
            <a:spcAft>
              <a:spcPct val="35000"/>
            </a:spcAft>
            <a:buNone/>
          </a:pPr>
          <a:endParaRPr lang="en-IN" sz="1200" kern="1200" dirty="0">
            <a:solidFill>
              <a:schemeClr val="tx1"/>
            </a:solidFill>
          </a:endParaRPr>
        </a:p>
        <a:p>
          <a:pPr marL="0" lvl="0" indent="0" algn="l" defTabSz="533400">
            <a:lnSpc>
              <a:spcPct val="90000"/>
            </a:lnSpc>
            <a:spcBef>
              <a:spcPct val="0"/>
            </a:spcBef>
            <a:spcAft>
              <a:spcPct val="35000"/>
            </a:spcAft>
            <a:buNone/>
          </a:pPr>
          <a:endParaRPr lang="en-IN" sz="1200" kern="1200" dirty="0">
            <a:solidFill>
              <a:schemeClr val="tx1"/>
            </a:solidFill>
          </a:endParaRPr>
        </a:p>
      </dsp:txBody>
      <dsp:txXfrm>
        <a:off x="2119245" y="21313"/>
        <a:ext cx="8052568" cy="1585107"/>
      </dsp:txXfrm>
    </dsp:sp>
    <dsp:sp modelId="{DE0A61CC-2812-41CC-9F07-C3584143F580}">
      <dsp:nvSpPr>
        <dsp:cNvPr id="0" name=""/>
        <dsp:cNvSpPr/>
      </dsp:nvSpPr>
      <dsp:spPr>
        <a:xfrm>
          <a:off x="177069" y="415754"/>
          <a:ext cx="1855481" cy="944929"/>
        </a:xfrm>
        <a:prstGeom prst="roundRect">
          <a:avLst>
            <a:gd name="adj" fmla="val 10000"/>
          </a:avLst>
        </a:prstGeom>
        <a:blipFill rotWithShape="1">
          <a:blip xmlns:r="http://schemas.openxmlformats.org/officeDocument/2006/relationships" r:embed="rId1"/>
          <a:srcRect/>
          <a:stretch>
            <a:fillRect t="-32000" b="-3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C5BCCD-E5DF-4888-B889-8A109AE0825E}">
      <dsp:nvSpPr>
        <dsp:cNvPr id="0" name=""/>
        <dsp:cNvSpPr/>
      </dsp:nvSpPr>
      <dsp:spPr>
        <a:xfrm>
          <a:off x="0" y="1669989"/>
          <a:ext cx="10171814" cy="95837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Control</a:t>
          </a:r>
        </a:p>
        <a:p>
          <a:pPr marL="0" lvl="0" indent="0" algn="l" defTabSz="711200">
            <a:lnSpc>
              <a:spcPct val="90000"/>
            </a:lnSpc>
            <a:spcBef>
              <a:spcPct val="0"/>
            </a:spcBef>
            <a:spcAft>
              <a:spcPct val="35000"/>
            </a:spcAft>
            <a:buNone/>
          </a:pPr>
          <a:r>
            <a:rPr lang="en-IN" sz="1200" kern="1200" dirty="0">
              <a:solidFill>
                <a:schemeClr val="tx1"/>
              </a:solidFill>
            </a:rPr>
            <a:t>Company not only maintaining a record of inventory but it also helps in automated replenishment of inventory. Successful implementation will result in inventory control that is zero out of stock situation  for products and thus it will increase the convenience to the customers .</a:t>
          </a:r>
        </a:p>
      </dsp:txBody>
      <dsp:txXfrm>
        <a:off x="2119245" y="1669989"/>
        <a:ext cx="8052568" cy="958371"/>
      </dsp:txXfrm>
    </dsp:sp>
    <dsp:sp modelId="{3FABB632-38B7-462E-81B0-0773087179E6}">
      <dsp:nvSpPr>
        <dsp:cNvPr id="0" name=""/>
        <dsp:cNvSpPr/>
      </dsp:nvSpPr>
      <dsp:spPr>
        <a:xfrm>
          <a:off x="339889" y="1809646"/>
          <a:ext cx="1524348" cy="679057"/>
        </a:xfrm>
        <a:prstGeom prst="roundRect">
          <a:avLst>
            <a:gd name="adj" fmla="val 10000"/>
          </a:avLst>
        </a:prstGeom>
        <a:blipFill rotWithShape="1">
          <a:blip xmlns:r="http://schemas.openxmlformats.org/officeDocument/2006/relationships" r:embed="rId2"/>
          <a:srcRect/>
          <a:stretch>
            <a:fillRect t="-40000" b="-40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D11277-BC3B-42FE-9E89-CA7F19AFC810}">
      <dsp:nvSpPr>
        <dsp:cNvPr id="0" name=""/>
        <dsp:cNvSpPr/>
      </dsp:nvSpPr>
      <dsp:spPr>
        <a:xfrm>
          <a:off x="0" y="2713243"/>
          <a:ext cx="10171814" cy="144302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Asset</a:t>
          </a:r>
          <a:endParaRPr lang="en-IN" sz="1000" kern="1200" dirty="0">
            <a:solidFill>
              <a:schemeClr val="tx1"/>
            </a:solidFill>
          </a:endParaRPr>
        </a:p>
        <a:p>
          <a:pPr marL="0" lvl="0" indent="0" algn="l" defTabSz="711200">
            <a:lnSpc>
              <a:spcPct val="90000"/>
            </a:lnSpc>
            <a:spcBef>
              <a:spcPct val="0"/>
            </a:spcBef>
            <a:spcAft>
              <a:spcPct val="35000"/>
            </a:spcAft>
            <a:buNone/>
          </a:pPr>
          <a:r>
            <a:rPr lang="en-US" sz="1000" kern="1200" dirty="0">
              <a:solidFill>
                <a:schemeClr val="tx1"/>
              </a:solidFill>
              <a:latin typeface="arial" panose="020B0604020202020204" pitchFamily="34" charset="0"/>
            </a:rPr>
            <a:t>With the demand for foreign products by customers there is a increased potential market share and a global reach. Global customer </a:t>
          </a:r>
          <a:r>
            <a:rPr lang="en-US" sz="1000" i="0" kern="1200" dirty="0">
              <a:solidFill>
                <a:schemeClr val="tx1"/>
              </a:solidFill>
              <a:effectLst/>
              <a:latin typeface="arial" panose="020B0604020202020204" pitchFamily="34" charset="0"/>
            </a:rPr>
            <a:t>demand for few products that isn't being supplied in </a:t>
          </a:r>
          <a:r>
            <a:rPr lang="en-US" sz="1000" kern="1200" dirty="0">
              <a:solidFill>
                <a:schemeClr val="tx1"/>
              </a:solidFill>
              <a:latin typeface="arial" panose="020B0604020202020204" pitchFamily="34" charset="0"/>
            </a:rPr>
            <a:t>few countries </a:t>
          </a:r>
          <a:r>
            <a:rPr lang="en-US" sz="1000" i="0" kern="1200" dirty="0">
              <a:solidFill>
                <a:schemeClr val="tx1"/>
              </a:solidFill>
              <a:effectLst/>
              <a:latin typeface="arial" panose="020B0604020202020204" pitchFamily="34" charset="0"/>
            </a:rPr>
            <a:t>by any company yet. This provides businesses an opportunity to the global e-commerce platform like </a:t>
          </a:r>
          <a:r>
            <a:rPr lang="en-US" sz="1000" b="1" i="1" u="sng" kern="1200" dirty="0">
              <a:solidFill>
                <a:schemeClr val="tx1"/>
              </a:solidFill>
              <a:effectLst/>
              <a:latin typeface="arial" panose="020B0604020202020204" pitchFamily="34" charset="0"/>
            </a:rPr>
            <a:t>True Market</a:t>
          </a:r>
          <a:r>
            <a:rPr lang="en-US" sz="1000" i="0" kern="1200" dirty="0">
              <a:solidFill>
                <a:schemeClr val="tx1"/>
              </a:solidFill>
              <a:effectLst/>
              <a:latin typeface="arial" panose="020B0604020202020204" pitchFamily="34" charset="0"/>
            </a:rPr>
            <a:t> be the first </a:t>
          </a:r>
          <a:r>
            <a:rPr lang="en-US" sz="1000" kern="1200" dirty="0">
              <a:solidFill>
                <a:schemeClr val="tx1"/>
              </a:solidFill>
              <a:latin typeface="arial" panose="020B0604020202020204" pitchFamily="34" charset="0"/>
            </a:rPr>
            <a:t>platform</a:t>
          </a:r>
          <a:r>
            <a:rPr lang="en-US" sz="1000" i="0" kern="1200" dirty="0">
              <a:solidFill>
                <a:schemeClr val="tx1"/>
              </a:solidFill>
              <a:effectLst/>
              <a:latin typeface="arial" panose="020B0604020202020204" pitchFamily="34" charset="0"/>
            </a:rPr>
            <a:t> offering few products which are demand</a:t>
          </a:r>
          <a:endParaRPr lang="en-IN" sz="1000" kern="1200" dirty="0">
            <a:solidFill>
              <a:schemeClr val="tx1"/>
            </a:solidFill>
          </a:endParaRPr>
        </a:p>
      </dsp:txBody>
      <dsp:txXfrm>
        <a:off x="2119245" y="2713243"/>
        <a:ext cx="8052568" cy="1443023"/>
      </dsp:txXfrm>
    </dsp:sp>
    <dsp:sp modelId="{A830644A-6626-45DE-BA95-98F2BAA86ACC}">
      <dsp:nvSpPr>
        <dsp:cNvPr id="0" name=""/>
        <dsp:cNvSpPr/>
      </dsp:nvSpPr>
      <dsp:spPr>
        <a:xfrm>
          <a:off x="278645" y="2886595"/>
          <a:ext cx="1646837" cy="1096318"/>
        </a:xfrm>
        <a:prstGeom prst="roundRect">
          <a:avLst>
            <a:gd name="adj" fmla="val 10000"/>
          </a:avLst>
        </a:prstGeom>
        <a:blipFill rotWithShape="1">
          <a:blip xmlns:r="http://schemas.openxmlformats.org/officeDocument/2006/relationships" r:embed="rId3"/>
          <a:srcRect/>
          <a:stretch>
            <a:fillRect t="-39000" b="-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2365851-7A26-453A-B73F-1CD271B7DE2B}">
      <dsp:nvSpPr>
        <dsp:cNvPr id="0" name=""/>
        <dsp:cNvSpPr/>
      </dsp:nvSpPr>
      <dsp:spPr>
        <a:xfrm>
          <a:off x="0" y="4241148"/>
          <a:ext cx="10171814" cy="127535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Economics</a:t>
          </a:r>
        </a:p>
        <a:p>
          <a:pPr marL="0" lvl="0" indent="0" algn="l" defTabSz="711200">
            <a:lnSpc>
              <a:spcPct val="90000"/>
            </a:lnSpc>
            <a:spcBef>
              <a:spcPct val="0"/>
            </a:spcBef>
            <a:spcAft>
              <a:spcPct val="35000"/>
            </a:spcAft>
            <a:buNone/>
          </a:pPr>
          <a:r>
            <a:rPr lang="en-IN" sz="1100" kern="1200" dirty="0">
              <a:solidFill>
                <a:schemeClr val="tx1"/>
              </a:solidFill>
            </a:rPr>
            <a:t>The ability of the blockchain technology to lower shipping costs is one of its main advantages.</a:t>
          </a:r>
        </a:p>
        <a:p>
          <a:pPr marL="0" lvl="0" indent="0" algn="l" defTabSz="711200">
            <a:lnSpc>
              <a:spcPct val="90000"/>
            </a:lnSpc>
            <a:spcBef>
              <a:spcPct val="0"/>
            </a:spcBef>
            <a:spcAft>
              <a:spcPct val="35000"/>
            </a:spcAft>
            <a:buNone/>
          </a:pPr>
          <a:r>
            <a:rPr lang="en-IN" sz="1100" kern="1200" dirty="0">
              <a:solidFill>
                <a:schemeClr val="tx1"/>
              </a:solidFill>
            </a:rPr>
            <a:t>Since shipping costs are one of the major barriers to online shopping ,this might have a high effect on the ecommerce sector.</a:t>
          </a:r>
        </a:p>
      </dsp:txBody>
      <dsp:txXfrm>
        <a:off x="2119245" y="4241148"/>
        <a:ext cx="8052568" cy="1275355"/>
      </dsp:txXfrm>
    </dsp:sp>
    <dsp:sp modelId="{2604D1E2-7915-478A-BA54-6D428ED4C82F}">
      <dsp:nvSpPr>
        <dsp:cNvPr id="0" name=""/>
        <dsp:cNvSpPr/>
      </dsp:nvSpPr>
      <dsp:spPr>
        <a:xfrm>
          <a:off x="297351" y="4441370"/>
          <a:ext cx="1609425" cy="874911"/>
        </a:xfrm>
        <a:prstGeom prst="roundRect">
          <a:avLst>
            <a:gd name="adj" fmla="val 10000"/>
          </a:avLst>
        </a:prstGeom>
        <a:blipFill rotWithShape="1">
          <a:blip xmlns:r="http://schemas.openxmlformats.org/officeDocument/2006/relationships" r:embed="rId4"/>
          <a:srcRect/>
          <a:stretch>
            <a:fillRect t="-38000" b="-3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2FEC71-3C92-4FEF-A485-3040B627AD3C}">
      <dsp:nvSpPr>
        <dsp:cNvPr id="0" name=""/>
        <dsp:cNvSpPr/>
      </dsp:nvSpPr>
      <dsp:spPr>
        <a:xfrm>
          <a:off x="0" y="5601386"/>
          <a:ext cx="10171814" cy="84882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kern="1200" dirty="0">
              <a:solidFill>
                <a:schemeClr val="tx1"/>
              </a:solidFill>
            </a:rPr>
            <a:t>Technical</a:t>
          </a:r>
        </a:p>
        <a:p>
          <a:pPr marL="0" lvl="0" indent="0" algn="l" defTabSz="711200">
            <a:lnSpc>
              <a:spcPct val="90000"/>
            </a:lnSpc>
            <a:spcBef>
              <a:spcPct val="0"/>
            </a:spcBef>
            <a:spcAft>
              <a:spcPct val="35000"/>
            </a:spcAft>
            <a:buNone/>
          </a:pPr>
          <a:r>
            <a:rPr lang="en-IN" sz="1200" kern="1200" dirty="0">
              <a:solidFill>
                <a:schemeClr val="tx1"/>
              </a:solidFill>
            </a:rPr>
            <a:t>By adopting distributed ledger ,company gain a transparency into shipment tracking, deliveries and progress among other suppliers where no inherent trust exists. Real time tracking cargo data visibility will be the major feature of shipping process</a:t>
          </a:r>
          <a:r>
            <a:rPr lang="en-IN" sz="1000" kern="1200" dirty="0">
              <a:solidFill>
                <a:schemeClr val="tx1"/>
              </a:solidFill>
            </a:rPr>
            <a:t>.</a:t>
          </a:r>
        </a:p>
      </dsp:txBody>
      <dsp:txXfrm>
        <a:off x="2119245" y="5601386"/>
        <a:ext cx="8052568" cy="848822"/>
      </dsp:txXfrm>
    </dsp:sp>
    <dsp:sp modelId="{E8FD42B6-E509-4B09-8890-B7DA25AEA9C9}">
      <dsp:nvSpPr>
        <dsp:cNvPr id="0" name=""/>
        <dsp:cNvSpPr/>
      </dsp:nvSpPr>
      <dsp:spPr>
        <a:xfrm>
          <a:off x="112793" y="5637491"/>
          <a:ext cx="1960800" cy="760639"/>
        </a:xfrm>
        <a:prstGeom prst="roundRect">
          <a:avLst>
            <a:gd name="adj" fmla="val 10000"/>
          </a:avLst>
        </a:prstGeom>
        <a:blipFill rotWithShape="1">
          <a:blip xmlns:r="http://schemas.openxmlformats.org/officeDocument/2006/relationships" r:embed="rId5"/>
          <a:srcRect/>
          <a:stretch>
            <a:fillRect t="-18000" b="-1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AE933-4231-4D1A-9079-125F0B90C8D2}">
      <dsp:nvSpPr>
        <dsp:cNvPr id="0" name=""/>
        <dsp:cNvSpPr/>
      </dsp:nvSpPr>
      <dsp:spPr>
        <a:xfrm>
          <a:off x="0" y="5864184"/>
          <a:ext cx="677175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0B94C4-A1DC-4107-BAAD-19590D183E14}">
      <dsp:nvSpPr>
        <dsp:cNvPr id="0" name=""/>
        <dsp:cNvSpPr/>
      </dsp:nvSpPr>
      <dsp:spPr>
        <a:xfrm>
          <a:off x="0" y="4380790"/>
          <a:ext cx="677175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8F5D99-1EAC-43AD-B8F6-98E3D30028AE}">
      <dsp:nvSpPr>
        <dsp:cNvPr id="0" name=""/>
        <dsp:cNvSpPr/>
      </dsp:nvSpPr>
      <dsp:spPr>
        <a:xfrm>
          <a:off x="0" y="2897397"/>
          <a:ext cx="677175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6809A4-0D3E-43B5-9716-551C3713F172}">
      <dsp:nvSpPr>
        <dsp:cNvPr id="0" name=""/>
        <dsp:cNvSpPr/>
      </dsp:nvSpPr>
      <dsp:spPr>
        <a:xfrm>
          <a:off x="0" y="1414003"/>
          <a:ext cx="6771759" cy="0"/>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E1584B-5A36-47A7-8863-A71AAB331E48}">
      <dsp:nvSpPr>
        <dsp:cNvPr id="0" name=""/>
        <dsp:cNvSpPr/>
      </dsp:nvSpPr>
      <dsp:spPr>
        <a:xfrm>
          <a:off x="1760657" y="1247"/>
          <a:ext cx="5011101" cy="1412755"/>
        </a:xfrm>
        <a:prstGeom prst="rect">
          <a:avLst/>
        </a:prstGeom>
        <a:noFill/>
        <a:ln>
          <a:noFill/>
        </a:ln>
        <a:effectLst/>
      </dsp:spPr>
      <dsp:style>
        <a:lnRef idx="0">
          <a:scrgbClr r="0" g="0" b="0"/>
        </a:lnRef>
        <a:fillRef idx="0">
          <a:scrgbClr r="0" g="0" b="0"/>
        </a:fillRef>
        <a:effectRef idx="0">
          <a:scrgbClr r="0" g="0" b="0"/>
        </a:effectRef>
        <a:fontRef idx="minor"/>
      </dsp:style>
    </dsp:sp>
    <dsp:sp modelId="{5E983B57-936C-4FFC-A0CB-37282F78714A}">
      <dsp:nvSpPr>
        <dsp:cNvPr id="0" name=""/>
        <dsp:cNvSpPr/>
      </dsp:nvSpPr>
      <dsp:spPr>
        <a:xfrm>
          <a:off x="0" y="1247"/>
          <a:ext cx="1760657" cy="1412755"/>
        </a:xfrm>
        <a:prstGeom prst="round2SameRect">
          <a:avLst>
            <a:gd name="adj1" fmla="val 16670"/>
            <a:gd name="adj2" fmla="val 0"/>
          </a:avLst>
        </a:prstGeom>
        <a:solidFill>
          <a:schemeClr val="accent4">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endParaRPr lang="en-IN" sz="2400" kern="1200" dirty="0"/>
        </a:p>
        <a:p>
          <a:pPr marL="0" lvl="0" indent="0" algn="ctr" defTabSz="1066800">
            <a:lnSpc>
              <a:spcPct val="90000"/>
            </a:lnSpc>
            <a:spcBef>
              <a:spcPct val="0"/>
            </a:spcBef>
            <a:spcAft>
              <a:spcPct val="35000"/>
            </a:spcAft>
            <a:buNone/>
          </a:pPr>
          <a:r>
            <a:rPr lang="en-IN" sz="2400" kern="1200" dirty="0"/>
            <a:t>Business</a:t>
          </a:r>
        </a:p>
      </dsp:txBody>
      <dsp:txXfrm>
        <a:off x="68977" y="70224"/>
        <a:ext cx="1622703" cy="1343778"/>
      </dsp:txXfrm>
    </dsp:sp>
    <dsp:sp modelId="{DC683AD3-2F39-4D1B-B316-0C0E8FE01DCD}">
      <dsp:nvSpPr>
        <dsp:cNvPr id="0" name=""/>
        <dsp:cNvSpPr/>
      </dsp:nvSpPr>
      <dsp:spPr>
        <a:xfrm>
          <a:off x="1760657" y="1484641"/>
          <a:ext cx="5011101" cy="1412755"/>
        </a:xfrm>
        <a:prstGeom prst="rect">
          <a:avLst/>
        </a:prstGeom>
        <a:noFill/>
        <a:ln>
          <a:noFill/>
        </a:ln>
        <a:effectLst/>
      </dsp:spPr>
      <dsp:style>
        <a:lnRef idx="0">
          <a:scrgbClr r="0" g="0" b="0"/>
        </a:lnRef>
        <a:fillRef idx="0">
          <a:scrgbClr r="0" g="0" b="0"/>
        </a:fillRef>
        <a:effectRef idx="0">
          <a:scrgbClr r="0" g="0" b="0"/>
        </a:effectRef>
        <a:fontRef idx="minor"/>
      </dsp:style>
    </dsp:sp>
    <dsp:sp modelId="{5F829DC0-9427-4650-8383-B79F8C2B6476}">
      <dsp:nvSpPr>
        <dsp:cNvPr id="0" name=""/>
        <dsp:cNvSpPr/>
      </dsp:nvSpPr>
      <dsp:spPr>
        <a:xfrm>
          <a:off x="0" y="1484641"/>
          <a:ext cx="1760657" cy="1412755"/>
        </a:xfrm>
        <a:prstGeom prst="round2SameRect">
          <a:avLst>
            <a:gd name="adj1" fmla="val 16670"/>
            <a:gd name="adj2" fmla="val 0"/>
          </a:avLst>
        </a:prstGeom>
        <a:solidFill>
          <a:schemeClr val="accent1">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Data</a:t>
          </a:r>
        </a:p>
      </dsp:txBody>
      <dsp:txXfrm>
        <a:off x="68977" y="1553618"/>
        <a:ext cx="1622703" cy="1343778"/>
      </dsp:txXfrm>
    </dsp:sp>
    <dsp:sp modelId="{3185038A-107A-4968-B2E3-879894492F99}">
      <dsp:nvSpPr>
        <dsp:cNvPr id="0" name=""/>
        <dsp:cNvSpPr/>
      </dsp:nvSpPr>
      <dsp:spPr>
        <a:xfrm>
          <a:off x="1760657" y="2968034"/>
          <a:ext cx="5011101" cy="1412755"/>
        </a:xfrm>
        <a:prstGeom prst="rect">
          <a:avLst/>
        </a:prstGeom>
        <a:noFill/>
        <a:ln>
          <a:noFill/>
        </a:ln>
        <a:effectLst/>
      </dsp:spPr>
      <dsp:style>
        <a:lnRef idx="0">
          <a:scrgbClr r="0" g="0" b="0"/>
        </a:lnRef>
        <a:fillRef idx="0">
          <a:scrgbClr r="0" g="0" b="0"/>
        </a:fillRef>
        <a:effectRef idx="0">
          <a:scrgbClr r="0" g="0" b="0"/>
        </a:effectRef>
        <a:fontRef idx="minor"/>
      </dsp:style>
    </dsp:sp>
    <dsp:sp modelId="{490445ED-4E48-4514-BB3A-6093F97203DE}">
      <dsp:nvSpPr>
        <dsp:cNvPr id="0" name=""/>
        <dsp:cNvSpPr/>
      </dsp:nvSpPr>
      <dsp:spPr>
        <a:xfrm>
          <a:off x="0" y="2968034"/>
          <a:ext cx="1760657" cy="1412755"/>
        </a:xfrm>
        <a:prstGeom prst="round2SameRect">
          <a:avLst>
            <a:gd name="adj1" fmla="val 16670"/>
            <a:gd name="adj2" fmla="val 0"/>
          </a:avLst>
        </a:prstGeom>
        <a:solidFill>
          <a:srgbClr val="92D050"/>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Applications</a:t>
          </a:r>
        </a:p>
      </dsp:txBody>
      <dsp:txXfrm>
        <a:off x="68977" y="3037011"/>
        <a:ext cx="1622703" cy="1343778"/>
      </dsp:txXfrm>
    </dsp:sp>
    <dsp:sp modelId="{05C67835-28C4-42FF-ADFA-E4D649FEA9C4}">
      <dsp:nvSpPr>
        <dsp:cNvPr id="0" name=""/>
        <dsp:cNvSpPr/>
      </dsp:nvSpPr>
      <dsp:spPr>
        <a:xfrm>
          <a:off x="1760657" y="4451428"/>
          <a:ext cx="5011101" cy="1412755"/>
        </a:xfrm>
        <a:prstGeom prst="rect">
          <a:avLst/>
        </a:prstGeom>
        <a:noFill/>
        <a:ln>
          <a:noFill/>
        </a:ln>
        <a:effectLst/>
      </dsp:spPr>
      <dsp:style>
        <a:lnRef idx="0">
          <a:scrgbClr r="0" g="0" b="0"/>
        </a:lnRef>
        <a:fillRef idx="0">
          <a:scrgbClr r="0" g="0" b="0"/>
        </a:fillRef>
        <a:effectRef idx="0">
          <a:scrgbClr r="0" g="0" b="0"/>
        </a:effectRef>
        <a:fontRef idx="minor"/>
      </dsp:style>
    </dsp:sp>
    <dsp:sp modelId="{154FA6A5-92C8-4BE1-A9EC-09A0A249F9E2}">
      <dsp:nvSpPr>
        <dsp:cNvPr id="0" name=""/>
        <dsp:cNvSpPr/>
      </dsp:nvSpPr>
      <dsp:spPr>
        <a:xfrm>
          <a:off x="0" y="4451428"/>
          <a:ext cx="1760657" cy="1412755"/>
        </a:xfrm>
        <a:prstGeom prst="round2SameRect">
          <a:avLst>
            <a:gd name="adj1" fmla="val 16670"/>
            <a:gd name="adj2" fmla="val 0"/>
          </a:avLst>
        </a:prstGeom>
        <a:solidFill>
          <a:schemeClr val="accent2">
            <a:lumMod val="60000"/>
            <a:lumOff val="4000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Technology</a:t>
          </a:r>
        </a:p>
      </dsp:txBody>
      <dsp:txXfrm>
        <a:off x="68977" y="4520405"/>
        <a:ext cx="1622703" cy="13437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5EFF0-3BCD-4967-87B1-DBC1C9346BA3}">
      <dsp:nvSpPr>
        <dsp:cNvPr id="0" name=""/>
        <dsp:cNvSpPr/>
      </dsp:nvSpPr>
      <dsp:spPr>
        <a:xfrm>
          <a:off x="2155381" y="2462199"/>
          <a:ext cx="538253" cy="2051271"/>
        </a:xfrm>
        <a:custGeom>
          <a:avLst/>
          <a:gdLst/>
          <a:ahLst/>
          <a:cxnLst/>
          <a:rect l="0" t="0" r="0" b="0"/>
          <a:pathLst>
            <a:path>
              <a:moveTo>
                <a:pt x="0" y="0"/>
              </a:moveTo>
              <a:lnTo>
                <a:pt x="269126" y="0"/>
              </a:lnTo>
              <a:lnTo>
                <a:pt x="269126" y="2051271"/>
              </a:lnTo>
              <a:lnTo>
                <a:pt x="538253" y="205127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371490" y="3434817"/>
        <a:ext cx="106035" cy="106035"/>
      </dsp:txXfrm>
    </dsp:sp>
    <dsp:sp modelId="{525C515D-945D-4AA0-8162-7263CF7967B6}">
      <dsp:nvSpPr>
        <dsp:cNvPr id="0" name=""/>
        <dsp:cNvSpPr/>
      </dsp:nvSpPr>
      <dsp:spPr>
        <a:xfrm>
          <a:off x="2155381" y="2462199"/>
          <a:ext cx="538253" cy="1025635"/>
        </a:xfrm>
        <a:custGeom>
          <a:avLst/>
          <a:gdLst/>
          <a:ahLst/>
          <a:cxnLst/>
          <a:rect l="0" t="0" r="0" b="0"/>
          <a:pathLst>
            <a:path>
              <a:moveTo>
                <a:pt x="0" y="0"/>
              </a:moveTo>
              <a:lnTo>
                <a:pt x="269126" y="0"/>
              </a:lnTo>
              <a:lnTo>
                <a:pt x="269126" y="1025635"/>
              </a:lnTo>
              <a:lnTo>
                <a:pt x="538253" y="10256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95551" y="2946060"/>
        <a:ext cx="57914" cy="57914"/>
      </dsp:txXfrm>
    </dsp:sp>
    <dsp:sp modelId="{73D2410D-435C-41A7-A3C1-4746A945F2C7}">
      <dsp:nvSpPr>
        <dsp:cNvPr id="0" name=""/>
        <dsp:cNvSpPr/>
      </dsp:nvSpPr>
      <dsp:spPr>
        <a:xfrm>
          <a:off x="2155381" y="2416479"/>
          <a:ext cx="538253" cy="91440"/>
        </a:xfrm>
        <a:custGeom>
          <a:avLst/>
          <a:gdLst/>
          <a:ahLst/>
          <a:cxnLst/>
          <a:rect l="0" t="0" r="0" b="0"/>
          <a:pathLst>
            <a:path>
              <a:moveTo>
                <a:pt x="0" y="45720"/>
              </a:moveTo>
              <a:lnTo>
                <a:pt x="538253"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11052" y="2448743"/>
        <a:ext cx="26912" cy="26912"/>
      </dsp:txXfrm>
    </dsp:sp>
    <dsp:sp modelId="{A7B03585-BF7B-4939-813C-5EB24DD9BC0F}">
      <dsp:nvSpPr>
        <dsp:cNvPr id="0" name=""/>
        <dsp:cNvSpPr/>
      </dsp:nvSpPr>
      <dsp:spPr>
        <a:xfrm>
          <a:off x="2155381" y="1436563"/>
          <a:ext cx="538253" cy="1025635"/>
        </a:xfrm>
        <a:custGeom>
          <a:avLst/>
          <a:gdLst/>
          <a:ahLst/>
          <a:cxnLst/>
          <a:rect l="0" t="0" r="0" b="0"/>
          <a:pathLst>
            <a:path>
              <a:moveTo>
                <a:pt x="0" y="1025635"/>
              </a:moveTo>
              <a:lnTo>
                <a:pt x="269126" y="1025635"/>
              </a:lnTo>
              <a:lnTo>
                <a:pt x="269126" y="0"/>
              </a:lnTo>
              <a:lnTo>
                <a:pt x="53825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95551" y="1920424"/>
        <a:ext cx="57914" cy="57914"/>
      </dsp:txXfrm>
    </dsp:sp>
    <dsp:sp modelId="{2715AE3A-7FFE-4180-BCC5-3135DA5AF004}">
      <dsp:nvSpPr>
        <dsp:cNvPr id="0" name=""/>
        <dsp:cNvSpPr/>
      </dsp:nvSpPr>
      <dsp:spPr>
        <a:xfrm>
          <a:off x="2155381" y="410927"/>
          <a:ext cx="538253" cy="2051271"/>
        </a:xfrm>
        <a:custGeom>
          <a:avLst/>
          <a:gdLst/>
          <a:ahLst/>
          <a:cxnLst/>
          <a:rect l="0" t="0" r="0" b="0"/>
          <a:pathLst>
            <a:path>
              <a:moveTo>
                <a:pt x="0" y="2051271"/>
              </a:moveTo>
              <a:lnTo>
                <a:pt x="269126" y="2051271"/>
              </a:lnTo>
              <a:lnTo>
                <a:pt x="269126" y="0"/>
              </a:lnTo>
              <a:lnTo>
                <a:pt x="538253"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2371490" y="1383545"/>
        <a:ext cx="106035" cy="106035"/>
      </dsp:txXfrm>
    </dsp:sp>
    <dsp:sp modelId="{3200A258-9716-4F05-A3A5-4505E891496F}">
      <dsp:nvSpPr>
        <dsp:cNvPr id="0" name=""/>
        <dsp:cNvSpPr/>
      </dsp:nvSpPr>
      <dsp:spPr>
        <a:xfrm rot="16200000">
          <a:off x="-414106" y="2051945"/>
          <a:ext cx="4318467"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655" tIns="33655" rIns="33655" bIns="33655" numCol="1" spcCol="1270" anchor="ctr" anchorCtr="0">
          <a:noAutofit/>
        </a:bodyPr>
        <a:lstStyle/>
        <a:p>
          <a:pPr marL="0" lvl="0" indent="0" algn="ctr" defTabSz="2355850">
            <a:lnSpc>
              <a:spcPct val="90000"/>
            </a:lnSpc>
            <a:spcBef>
              <a:spcPct val="0"/>
            </a:spcBef>
            <a:spcAft>
              <a:spcPct val="35000"/>
            </a:spcAft>
            <a:buNone/>
          </a:pPr>
          <a:r>
            <a:rPr lang="en-IN" sz="5300" kern="1200" dirty="0"/>
            <a:t>Advantages</a:t>
          </a:r>
        </a:p>
      </dsp:txBody>
      <dsp:txXfrm>
        <a:off x="-414106" y="2051945"/>
        <a:ext cx="4318467" cy="820508"/>
      </dsp:txXfrm>
    </dsp:sp>
    <dsp:sp modelId="{3D45C046-23F8-428E-9301-D358E7AB56FE}">
      <dsp:nvSpPr>
        <dsp:cNvPr id="0" name=""/>
        <dsp:cNvSpPr/>
      </dsp:nvSpPr>
      <dsp:spPr>
        <a:xfrm>
          <a:off x="2693635" y="673"/>
          <a:ext cx="2691268"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t>Ensuring Transparency in the Supply Chain</a:t>
          </a:r>
          <a:endParaRPr lang="en-IN" sz="2200" b="0" kern="1200" dirty="0"/>
        </a:p>
      </dsp:txBody>
      <dsp:txXfrm>
        <a:off x="2693635" y="673"/>
        <a:ext cx="2691268" cy="820508"/>
      </dsp:txXfrm>
    </dsp:sp>
    <dsp:sp modelId="{BF0D247B-AF08-490B-ABEB-E62C4045E1C4}">
      <dsp:nvSpPr>
        <dsp:cNvPr id="0" name=""/>
        <dsp:cNvSpPr/>
      </dsp:nvSpPr>
      <dsp:spPr>
        <a:xfrm>
          <a:off x="2693635" y="1026309"/>
          <a:ext cx="2691268"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t>Blockchain Can Reduce Shipping Costs</a:t>
          </a:r>
          <a:endParaRPr lang="en-IN" sz="2200" b="0" kern="1200" dirty="0"/>
        </a:p>
      </dsp:txBody>
      <dsp:txXfrm>
        <a:off x="2693635" y="1026309"/>
        <a:ext cx="2691268" cy="820508"/>
      </dsp:txXfrm>
    </dsp:sp>
    <dsp:sp modelId="{9F2BC3A6-DE7B-4BBF-93A7-A54F228C155A}">
      <dsp:nvSpPr>
        <dsp:cNvPr id="0" name=""/>
        <dsp:cNvSpPr/>
      </dsp:nvSpPr>
      <dsp:spPr>
        <a:xfrm>
          <a:off x="2693635" y="2051945"/>
          <a:ext cx="2691268"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Ethical Practices</a:t>
          </a:r>
        </a:p>
      </dsp:txBody>
      <dsp:txXfrm>
        <a:off x="2693635" y="2051945"/>
        <a:ext cx="2691268" cy="820508"/>
      </dsp:txXfrm>
    </dsp:sp>
    <dsp:sp modelId="{A3A8C4A8-AFD7-48C3-95A8-00D4CE64C33E}">
      <dsp:nvSpPr>
        <dsp:cNvPr id="0" name=""/>
        <dsp:cNvSpPr/>
      </dsp:nvSpPr>
      <dsp:spPr>
        <a:xfrm>
          <a:off x="2693635" y="3077581"/>
          <a:ext cx="2691268"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IN" sz="2200" kern="1200" dirty="0"/>
            <a:t>Security</a:t>
          </a:r>
        </a:p>
      </dsp:txBody>
      <dsp:txXfrm>
        <a:off x="2693635" y="3077581"/>
        <a:ext cx="2691268" cy="820508"/>
      </dsp:txXfrm>
    </dsp:sp>
    <dsp:sp modelId="{75176715-9ABB-425F-8F00-1BFCA902FF41}">
      <dsp:nvSpPr>
        <dsp:cNvPr id="0" name=""/>
        <dsp:cNvSpPr/>
      </dsp:nvSpPr>
      <dsp:spPr>
        <a:xfrm>
          <a:off x="2693635" y="4103216"/>
          <a:ext cx="2691268" cy="820508"/>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b="0" i="0" kern="1200" dirty="0"/>
            <a:t>Improve Security for Customers’ Data</a:t>
          </a:r>
        </a:p>
      </dsp:txBody>
      <dsp:txXfrm>
        <a:off x="2693635" y="4103216"/>
        <a:ext cx="2691268" cy="82050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41E18-6372-44EA-BBD4-AFEF4C2B5D6C}">
      <dsp:nvSpPr>
        <dsp:cNvPr id="0" name=""/>
        <dsp:cNvSpPr/>
      </dsp:nvSpPr>
      <dsp:spPr>
        <a:xfrm>
          <a:off x="0" y="0"/>
          <a:ext cx="5634523" cy="9875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rgbClr val="7A7A7A"/>
              </a:solidFill>
              <a:effectLst/>
              <a:latin typeface="Roboto" panose="02000000000000000000" pitchFamily="2" charset="0"/>
            </a:rPr>
            <a:t>The customer thinks a thousand times before purchasing the product. He has questions in his mind whether the product that he is purchasing is fake or not.</a:t>
          </a:r>
          <a:endParaRPr lang="en-IN" sz="1400" kern="1200" dirty="0"/>
        </a:p>
      </dsp:txBody>
      <dsp:txXfrm>
        <a:off x="28924" y="28924"/>
        <a:ext cx="4453335" cy="929704"/>
      </dsp:txXfrm>
    </dsp:sp>
    <dsp:sp modelId="{5107FF15-6318-41FC-BDB3-416A63465B6C}">
      <dsp:nvSpPr>
        <dsp:cNvPr id="0" name=""/>
        <dsp:cNvSpPr/>
      </dsp:nvSpPr>
      <dsp:spPr>
        <a:xfrm>
          <a:off x="420759" y="1124712"/>
          <a:ext cx="5634523" cy="9875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rgbClr val="7A7A7A"/>
              </a:solidFill>
              <a:effectLst/>
              <a:latin typeface="Roboto" panose="02000000000000000000" pitchFamily="2" charset="0"/>
            </a:rPr>
            <a:t>So in order to stop the making of fake products ,it is important to bring transparency about the products to the notice of the consumers</a:t>
          </a:r>
          <a:endParaRPr lang="en-IN" sz="1400" kern="1200" dirty="0"/>
        </a:p>
      </dsp:txBody>
      <dsp:txXfrm>
        <a:off x="449683" y="1153636"/>
        <a:ext cx="4514006" cy="929704"/>
      </dsp:txXfrm>
    </dsp:sp>
    <dsp:sp modelId="{7937E349-CD9C-441E-9EE2-E1B0CB50B56B}">
      <dsp:nvSpPr>
        <dsp:cNvPr id="0" name=""/>
        <dsp:cNvSpPr/>
      </dsp:nvSpPr>
      <dsp:spPr>
        <a:xfrm>
          <a:off x="841519" y="2249424"/>
          <a:ext cx="5634523" cy="9875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dirty="0">
              <a:solidFill>
                <a:srgbClr val="7A7A7A"/>
              </a:solidFill>
              <a:effectLst/>
              <a:latin typeface="Roboto" panose="02000000000000000000" pitchFamily="2" charset="0"/>
            </a:rPr>
            <a:t>The developing presence of fake and risky products in the world is a purpose for the situation and blockchain technology has taken the following step toward its entire demolition</a:t>
          </a:r>
          <a:endParaRPr lang="en-IN" sz="1400" kern="1200" dirty="0"/>
        </a:p>
      </dsp:txBody>
      <dsp:txXfrm>
        <a:off x="870443" y="2278348"/>
        <a:ext cx="4514006" cy="929704"/>
      </dsp:txXfrm>
    </dsp:sp>
    <dsp:sp modelId="{1DD03EE3-F3FD-42FE-BF75-5AC690DA49E0}">
      <dsp:nvSpPr>
        <dsp:cNvPr id="0" name=""/>
        <dsp:cNvSpPr/>
      </dsp:nvSpPr>
      <dsp:spPr>
        <a:xfrm>
          <a:off x="1262279" y="3374136"/>
          <a:ext cx="5634523" cy="9875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0" i="0" kern="1200"/>
            <a:t>This technique is used to watch the supply chain in the market.</a:t>
          </a:r>
          <a:endParaRPr lang="en-US" sz="1400" kern="1200"/>
        </a:p>
      </dsp:txBody>
      <dsp:txXfrm>
        <a:off x="1291203" y="3403060"/>
        <a:ext cx="4514006" cy="929704"/>
      </dsp:txXfrm>
    </dsp:sp>
    <dsp:sp modelId="{6ECBE6DE-DA94-4A3C-A473-761A24945934}">
      <dsp:nvSpPr>
        <dsp:cNvPr id="0" name=""/>
        <dsp:cNvSpPr/>
      </dsp:nvSpPr>
      <dsp:spPr>
        <a:xfrm>
          <a:off x="1683039" y="4498848"/>
          <a:ext cx="5634523" cy="987552"/>
        </a:xfrm>
        <a:prstGeom prst="roundRect">
          <a:avLst>
            <a:gd name="adj" fmla="val 10000"/>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US" sz="1400" b="0" i="0" kern="1200" dirty="0"/>
            <a:t>The immutable characteristic of the blockchain provides more security and transparency in the transactions of the proposed system.</a:t>
          </a:r>
          <a:endParaRPr lang="en-IN" sz="1400" kern="1200" dirty="0"/>
        </a:p>
      </dsp:txBody>
      <dsp:txXfrm>
        <a:off x="1711963" y="4527772"/>
        <a:ext cx="4514006" cy="929704"/>
      </dsp:txXfrm>
    </dsp:sp>
    <dsp:sp modelId="{DD5443F9-9026-4D4B-8E6F-D9D3499308AB}">
      <dsp:nvSpPr>
        <dsp:cNvPr id="0" name=""/>
        <dsp:cNvSpPr/>
      </dsp:nvSpPr>
      <dsp:spPr>
        <a:xfrm>
          <a:off x="4992614" y="721461"/>
          <a:ext cx="641908" cy="64190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5137043" y="721461"/>
        <a:ext cx="353050" cy="483036"/>
      </dsp:txXfrm>
    </dsp:sp>
    <dsp:sp modelId="{6E21D3CD-1702-4D44-B3F2-9F022154BE2F}">
      <dsp:nvSpPr>
        <dsp:cNvPr id="0" name=""/>
        <dsp:cNvSpPr/>
      </dsp:nvSpPr>
      <dsp:spPr>
        <a:xfrm>
          <a:off x="5413374" y="1846173"/>
          <a:ext cx="641908" cy="64190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5557803" y="1846173"/>
        <a:ext cx="353050" cy="483036"/>
      </dsp:txXfrm>
    </dsp:sp>
    <dsp:sp modelId="{90E57F01-CC97-4161-AF66-3F254349AFCE}">
      <dsp:nvSpPr>
        <dsp:cNvPr id="0" name=""/>
        <dsp:cNvSpPr/>
      </dsp:nvSpPr>
      <dsp:spPr>
        <a:xfrm>
          <a:off x="5834134" y="2954426"/>
          <a:ext cx="641908" cy="64190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5978563" y="2954426"/>
        <a:ext cx="353050" cy="483036"/>
      </dsp:txXfrm>
    </dsp:sp>
    <dsp:sp modelId="{1254D581-A23D-4B6E-B50A-ABB7F089FA87}">
      <dsp:nvSpPr>
        <dsp:cNvPr id="0" name=""/>
        <dsp:cNvSpPr/>
      </dsp:nvSpPr>
      <dsp:spPr>
        <a:xfrm>
          <a:off x="6254894" y="4090111"/>
          <a:ext cx="641908" cy="64190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6399323" y="4090111"/>
        <a:ext cx="353050" cy="48303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9FACD0-10AD-4587-AE26-9CF97DD5F206}">
      <dsp:nvSpPr>
        <dsp:cNvPr id="0" name=""/>
        <dsp:cNvSpPr/>
      </dsp:nvSpPr>
      <dsp:spPr>
        <a:xfrm>
          <a:off x="0" y="1146892"/>
          <a:ext cx="1006549" cy="402619"/>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C </a:t>
          </a:r>
        </a:p>
      </dsp:txBody>
      <dsp:txXfrm>
        <a:off x="201310" y="1146892"/>
        <a:ext cx="603930" cy="402619"/>
      </dsp:txXfrm>
    </dsp:sp>
    <dsp:sp modelId="{A878125E-F68A-46ED-A541-88C02737560E}">
      <dsp:nvSpPr>
        <dsp:cNvPr id="0" name=""/>
        <dsp:cNvSpPr/>
      </dsp:nvSpPr>
      <dsp:spPr>
        <a:xfrm>
          <a:off x="0" y="1605879"/>
          <a:ext cx="1006549" cy="402619"/>
        </a:xfrm>
        <a:prstGeom prst="chevron">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O</a:t>
          </a:r>
        </a:p>
      </dsp:txBody>
      <dsp:txXfrm>
        <a:off x="201310" y="1605879"/>
        <a:ext cx="603930" cy="402619"/>
      </dsp:txXfrm>
    </dsp:sp>
    <dsp:sp modelId="{EA0E5F6D-F7C2-4DB9-9012-2A1160B47CE1}">
      <dsp:nvSpPr>
        <dsp:cNvPr id="0" name=""/>
        <dsp:cNvSpPr/>
      </dsp:nvSpPr>
      <dsp:spPr>
        <a:xfrm>
          <a:off x="0" y="2064865"/>
          <a:ext cx="1006549" cy="402619"/>
        </a:xfrm>
        <a:prstGeom prst="chevron">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N</a:t>
          </a:r>
        </a:p>
      </dsp:txBody>
      <dsp:txXfrm>
        <a:off x="201310" y="2064865"/>
        <a:ext cx="603930" cy="402619"/>
      </dsp:txXfrm>
    </dsp:sp>
    <dsp:sp modelId="{D501A743-B0AB-4228-A46B-DD4584FF37F3}">
      <dsp:nvSpPr>
        <dsp:cNvPr id="0" name=""/>
        <dsp:cNvSpPr/>
      </dsp:nvSpPr>
      <dsp:spPr>
        <a:xfrm>
          <a:off x="0" y="2523852"/>
          <a:ext cx="1006549" cy="402619"/>
        </a:xfrm>
        <a:prstGeom prst="chevron">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S</a:t>
          </a:r>
        </a:p>
      </dsp:txBody>
      <dsp:txXfrm>
        <a:off x="201310" y="2523852"/>
        <a:ext cx="603930" cy="402619"/>
      </dsp:txXfrm>
    </dsp:sp>
    <dsp:sp modelId="{093E1042-9ADB-4ED7-B35C-BFAD148F7DA4}">
      <dsp:nvSpPr>
        <dsp:cNvPr id="0" name=""/>
        <dsp:cNvSpPr/>
      </dsp:nvSpPr>
      <dsp:spPr>
        <a:xfrm>
          <a:off x="0" y="2982838"/>
          <a:ext cx="1006549" cy="402619"/>
        </a:xfrm>
        <a:prstGeom prst="chevron">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U</a:t>
          </a:r>
        </a:p>
      </dsp:txBody>
      <dsp:txXfrm>
        <a:off x="201310" y="2982838"/>
        <a:ext cx="603930" cy="402619"/>
      </dsp:txXfrm>
    </dsp:sp>
    <dsp:sp modelId="{36637D38-595C-4796-8DD2-F61C1BEE55D2}">
      <dsp:nvSpPr>
        <dsp:cNvPr id="0" name=""/>
        <dsp:cNvSpPr/>
      </dsp:nvSpPr>
      <dsp:spPr>
        <a:xfrm>
          <a:off x="0" y="3441824"/>
          <a:ext cx="1006549" cy="402619"/>
        </a:xfrm>
        <a:prstGeom prst="chevron">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M</a:t>
          </a:r>
        </a:p>
      </dsp:txBody>
      <dsp:txXfrm>
        <a:off x="201310" y="3441824"/>
        <a:ext cx="603930" cy="402619"/>
      </dsp:txXfrm>
    </dsp:sp>
    <dsp:sp modelId="{2DF6F642-64A1-4CB6-9201-FE96D08ED4D4}">
      <dsp:nvSpPr>
        <dsp:cNvPr id="0" name=""/>
        <dsp:cNvSpPr/>
      </dsp:nvSpPr>
      <dsp:spPr>
        <a:xfrm>
          <a:off x="0" y="3900811"/>
          <a:ext cx="1006549" cy="402619"/>
        </a:xfrm>
        <a:prstGeom prst="chevron">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E</a:t>
          </a:r>
        </a:p>
      </dsp:txBody>
      <dsp:txXfrm>
        <a:off x="201310" y="3900811"/>
        <a:ext cx="603930" cy="402619"/>
      </dsp:txXfrm>
    </dsp:sp>
    <dsp:sp modelId="{1CC11B59-9D1D-43CA-B7F7-5C48A6B0AE3C}">
      <dsp:nvSpPr>
        <dsp:cNvPr id="0" name=""/>
        <dsp:cNvSpPr/>
      </dsp:nvSpPr>
      <dsp:spPr>
        <a:xfrm>
          <a:off x="0" y="4359797"/>
          <a:ext cx="1006549" cy="402619"/>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16510" rIns="0" bIns="16510" numCol="1" spcCol="1270" anchor="ctr" anchorCtr="0">
          <a:noAutofit/>
        </a:bodyPr>
        <a:lstStyle/>
        <a:p>
          <a:pPr marL="0" lvl="0" indent="0" algn="ctr" defTabSz="1155700">
            <a:lnSpc>
              <a:spcPct val="90000"/>
            </a:lnSpc>
            <a:spcBef>
              <a:spcPct val="0"/>
            </a:spcBef>
            <a:spcAft>
              <a:spcPct val="35000"/>
            </a:spcAft>
            <a:buNone/>
          </a:pPr>
          <a:r>
            <a:rPr lang="en-IN" sz="2600" kern="1200"/>
            <a:t>R</a:t>
          </a:r>
        </a:p>
      </dsp:txBody>
      <dsp:txXfrm>
        <a:off x="201310" y="4359797"/>
        <a:ext cx="603930" cy="40261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BC3BDA-30CE-4731-B4A1-88C61F8D5B3E}">
      <dsp:nvSpPr>
        <dsp:cNvPr id="0" name=""/>
        <dsp:cNvSpPr/>
      </dsp:nvSpPr>
      <dsp:spPr>
        <a:xfrm>
          <a:off x="441136" y="29"/>
          <a:ext cx="745560" cy="29822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P</a:t>
          </a:r>
        </a:p>
      </dsp:txBody>
      <dsp:txXfrm>
        <a:off x="590248" y="29"/>
        <a:ext cx="447336" cy="298224"/>
      </dsp:txXfrm>
    </dsp:sp>
    <dsp:sp modelId="{A8A1CB04-BED3-4572-9142-488011BC6434}">
      <dsp:nvSpPr>
        <dsp:cNvPr id="0" name=""/>
        <dsp:cNvSpPr/>
      </dsp:nvSpPr>
      <dsp:spPr>
        <a:xfrm>
          <a:off x="441136" y="340004"/>
          <a:ext cx="745560" cy="298224"/>
        </a:xfrm>
        <a:prstGeom prst="chevron">
          <a:avLst/>
        </a:prstGeom>
        <a:solidFill>
          <a:schemeClr val="accent5">
            <a:hueOff val="-675854"/>
            <a:satOff val="-1742"/>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E</a:t>
          </a:r>
        </a:p>
      </dsp:txBody>
      <dsp:txXfrm>
        <a:off x="590248" y="340004"/>
        <a:ext cx="447336" cy="298224"/>
      </dsp:txXfrm>
    </dsp:sp>
    <dsp:sp modelId="{9AFE0564-BA01-4EDD-A99D-03E2CB850B1C}">
      <dsp:nvSpPr>
        <dsp:cNvPr id="0" name=""/>
        <dsp:cNvSpPr/>
      </dsp:nvSpPr>
      <dsp:spPr>
        <a:xfrm>
          <a:off x="441136" y="679980"/>
          <a:ext cx="745560" cy="298224"/>
        </a:xfrm>
        <a:prstGeom prst="chevron">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R</a:t>
          </a:r>
        </a:p>
      </dsp:txBody>
      <dsp:txXfrm>
        <a:off x="590248" y="679980"/>
        <a:ext cx="447336" cy="298224"/>
      </dsp:txXfrm>
    </dsp:sp>
    <dsp:sp modelId="{98E7AB2B-E492-41C9-A2D8-B1D24ACB32F0}">
      <dsp:nvSpPr>
        <dsp:cNvPr id="0" name=""/>
        <dsp:cNvSpPr/>
      </dsp:nvSpPr>
      <dsp:spPr>
        <a:xfrm>
          <a:off x="441136" y="1019955"/>
          <a:ext cx="745560" cy="298224"/>
        </a:xfrm>
        <a:prstGeom prst="chevron">
          <a:avLst/>
        </a:prstGeom>
        <a:solidFill>
          <a:schemeClr val="accent5">
            <a:hueOff val="-2027563"/>
            <a:satOff val="-5226"/>
            <a:lumOff val="-35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S</a:t>
          </a:r>
        </a:p>
      </dsp:txBody>
      <dsp:txXfrm>
        <a:off x="590248" y="1019955"/>
        <a:ext cx="447336" cy="298224"/>
      </dsp:txXfrm>
    </dsp:sp>
    <dsp:sp modelId="{7EA8D0F8-DD14-49E4-8D20-51D92AC138EB}">
      <dsp:nvSpPr>
        <dsp:cNvPr id="0" name=""/>
        <dsp:cNvSpPr/>
      </dsp:nvSpPr>
      <dsp:spPr>
        <a:xfrm>
          <a:off x="441136" y="1359930"/>
          <a:ext cx="745560" cy="298224"/>
        </a:xfrm>
        <a:prstGeom prst="chevron">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P</a:t>
          </a:r>
        </a:p>
      </dsp:txBody>
      <dsp:txXfrm>
        <a:off x="590248" y="1359930"/>
        <a:ext cx="447336" cy="298224"/>
      </dsp:txXfrm>
    </dsp:sp>
    <dsp:sp modelId="{DEE76CE6-2247-474D-B23C-8ADC28A76ACD}">
      <dsp:nvSpPr>
        <dsp:cNvPr id="0" name=""/>
        <dsp:cNvSpPr/>
      </dsp:nvSpPr>
      <dsp:spPr>
        <a:xfrm>
          <a:off x="441136" y="1699906"/>
          <a:ext cx="745560" cy="298224"/>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E</a:t>
          </a:r>
        </a:p>
      </dsp:txBody>
      <dsp:txXfrm>
        <a:off x="590248" y="1699906"/>
        <a:ext cx="447336" cy="298224"/>
      </dsp:txXfrm>
    </dsp:sp>
    <dsp:sp modelId="{8F973BB7-0228-4541-892A-A0A446BB4776}">
      <dsp:nvSpPr>
        <dsp:cNvPr id="0" name=""/>
        <dsp:cNvSpPr/>
      </dsp:nvSpPr>
      <dsp:spPr>
        <a:xfrm>
          <a:off x="441136" y="2039881"/>
          <a:ext cx="745560" cy="298224"/>
        </a:xfrm>
        <a:prstGeom prst="chevron">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C</a:t>
          </a:r>
        </a:p>
      </dsp:txBody>
      <dsp:txXfrm>
        <a:off x="590248" y="2039881"/>
        <a:ext cx="447336" cy="298224"/>
      </dsp:txXfrm>
    </dsp:sp>
    <dsp:sp modelId="{61060B23-E27C-4D8A-9E1E-26D14958F0BD}">
      <dsp:nvSpPr>
        <dsp:cNvPr id="0" name=""/>
        <dsp:cNvSpPr/>
      </dsp:nvSpPr>
      <dsp:spPr>
        <a:xfrm>
          <a:off x="441136" y="2379857"/>
          <a:ext cx="745560" cy="298224"/>
        </a:xfrm>
        <a:prstGeom prst="chevron">
          <a:avLst/>
        </a:prstGeom>
        <a:solidFill>
          <a:schemeClr val="accent5">
            <a:hueOff val="-4730980"/>
            <a:satOff val="-12193"/>
            <a:lumOff val="-8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T</a:t>
          </a:r>
        </a:p>
      </dsp:txBody>
      <dsp:txXfrm>
        <a:off x="590248" y="2379857"/>
        <a:ext cx="447336" cy="298224"/>
      </dsp:txXfrm>
    </dsp:sp>
    <dsp:sp modelId="{40FDE568-2B8B-4880-8FD7-33B4F6D7B9F5}">
      <dsp:nvSpPr>
        <dsp:cNvPr id="0" name=""/>
        <dsp:cNvSpPr/>
      </dsp:nvSpPr>
      <dsp:spPr>
        <a:xfrm>
          <a:off x="441136" y="2719832"/>
          <a:ext cx="745560" cy="298224"/>
        </a:xfrm>
        <a:prstGeom prst="chevron">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I</a:t>
          </a:r>
        </a:p>
      </dsp:txBody>
      <dsp:txXfrm>
        <a:off x="590248" y="2719832"/>
        <a:ext cx="447336" cy="298224"/>
      </dsp:txXfrm>
    </dsp:sp>
    <dsp:sp modelId="{3AF32343-1D58-4EDC-A43E-F3687E2415C3}">
      <dsp:nvSpPr>
        <dsp:cNvPr id="0" name=""/>
        <dsp:cNvSpPr/>
      </dsp:nvSpPr>
      <dsp:spPr>
        <a:xfrm>
          <a:off x="441136" y="3059808"/>
          <a:ext cx="745560" cy="298224"/>
        </a:xfrm>
        <a:prstGeom prst="chevron">
          <a:avLst/>
        </a:prstGeom>
        <a:solidFill>
          <a:schemeClr val="accent5">
            <a:hueOff val="-6082688"/>
            <a:satOff val="-15677"/>
            <a:lumOff val="-10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V</a:t>
          </a:r>
        </a:p>
      </dsp:txBody>
      <dsp:txXfrm>
        <a:off x="590248" y="3059808"/>
        <a:ext cx="447336" cy="298224"/>
      </dsp:txXfrm>
    </dsp:sp>
    <dsp:sp modelId="{60344997-2BA9-4865-BCA1-E16657261054}">
      <dsp:nvSpPr>
        <dsp:cNvPr id="0" name=""/>
        <dsp:cNvSpPr/>
      </dsp:nvSpPr>
      <dsp:spPr>
        <a:xfrm>
          <a:off x="441136" y="3399783"/>
          <a:ext cx="745560" cy="298224"/>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12065" rIns="0" bIns="12065" numCol="1" spcCol="1270" anchor="ctr" anchorCtr="0">
          <a:noAutofit/>
        </a:bodyPr>
        <a:lstStyle/>
        <a:p>
          <a:pPr marL="0" lvl="0" indent="0" algn="ctr" defTabSz="844550">
            <a:lnSpc>
              <a:spcPct val="90000"/>
            </a:lnSpc>
            <a:spcBef>
              <a:spcPct val="0"/>
            </a:spcBef>
            <a:spcAft>
              <a:spcPct val="35000"/>
            </a:spcAft>
            <a:buNone/>
          </a:pPr>
          <a:r>
            <a:rPr lang="en-IN" sz="1900" kern="1200"/>
            <a:t>E</a:t>
          </a:r>
        </a:p>
      </dsp:txBody>
      <dsp:txXfrm>
        <a:off x="590248" y="3399783"/>
        <a:ext cx="447336" cy="29822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8BE994-31DF-4313-B3C6-C8C381888761}">
      <dsp:nvSpPr>
        <dsp:cNvPr id="0" name=""/>
        <dsp:cNvSpPr/>
      </dsp:nvSpPr>
      <dsp:spPr>
        <a:xfrm>
          <a:off x="4496315" y="1240131"/>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6BC6A8A-E1F1-4673-A034-E3156BC0EDF0}">
      <dsp:nvSpPr>
        <dsp:cNvPr id="0" name=""/>
        <dsp:cNvSpPr/>
      </dsp:nvSpPr>
      <dsp:spPr>
        <a:xfrm>
          <a:off x="4374478" y="0"/>
          <a:ext cx="1766643" cy="102256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i="0" u="sng" kern="1200"/>
            <a:t>The eCommerce industry is ever-growing. Here are some notable statistics about the growth of eCommerce businesses:</a:t>
          </a:r>
          <a:endParaRPr lang="en-IN" sz="1100" kern="1200"/>
        </a:p>
      </dsp:txBody>
      <dsp:txXfrm>
        <a:off x="4374478" y="0"/>
        <a:ext cx="1766643" cy="1022564"/>
      </dsp:txXfrm>
    </dsp:sp>
    <dsp:sp modelId="{A423904B-3794-41C6-B851-DE3540F2FD24}">
      <dsp:nvSpPr>
        <dsp:cNvPr id="0" name=""/>
        <dsp:cNvSpPr/>
      </dsp:nvSpPr>
      <dsp:spPr>
        <a:xfrm>
          <a:off x="5075652" y="166090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BAF9B9D-8A95-491A-A754-7A1A51535330}">
      <dsp:nvSpPr>
        <dsp:cNvPr id="0" name=""/>
        <dsp:cNvSpPr/>
      </dsp:nvSpPr>
      <dsp:spPr>
        <a:xfrm>
          <a:off x="6719849" y="1348914"/>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i="0" u="sng" kern="1200"/>
            <a:t>In 2020, online sales accounted for </a:t>
          </a:r>
          <a:r>
            <a:rPr lang="en-US" sz="1100" i="0" u="sng" kern="1200">
              <a:hlinkClick xmlns:r="http://schemas.openxmlformats.org/officeDocument/2006/relationships" r:id="rId1"/>
            </a:rPr>
            <a:t>over 18%</a:t>
          </a:r>
          <a:r>
            <a:rPr lang="en-US" sz="1100" i="0" u="sng" kern="1200"/>
            <a:t> of all retail sales worldwide. They are expected to keep growing and reach 21.8% in 2024.</a:t>
          </a:r>
          <a:endParaRPr lang="en-IN" sz="1100" kern="1200"/>
        </a:p>
      </dsp:txBody>
      <dsp:txXfrm>
        <a:off x="6719849" y="1348914"/>
        <a:ext cx="1583887" cy="1109591"/>
      </dsp:txXfrm>
    </dsp:sp>
    <dsp:sp modelId="{8165C984-E185-44EF-BD2E-818ED97858CF}">
      <dsp:nvSpPr>
        <dsp:cNvPr id="0" name=""/>
        <dsp:cNvSpPr/>
      </dsp:nvSpPr>
      <dsp:spPr>
        <a:xfrm>
          <a:off x="4854517" y="234232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ED5DB8F-5DDC-4D00-B45C-0A4C077756FB}">
      <dsp:nvSpPr>
        <dsp:cNvPr id="0" name=""/>
        <dsp:cNvSpPr/>
      </dsp:nvSpPr>
      <dsp:spPr>
        <a:xfrm>
          <a:off x="6476174" y="3241746"/>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i="0" u="sng" kern="1200"/>
            <a:t>The pandemic resulted in an overall growth of </a:t>
          </a:r>
          <a:r>
            <a:rPr lang="en-US" sz="1100" i="0" u="sng" kern="1200">
              <a:hlinkClick xmlns:r="http://schemas.openxmlformats.org/officeDocument/2006/relationships" r:id="rId2"/>
            </a:rPr>
            <a:t>$183 billion</a:t>
          </a:r>
          <a:r>
            <a:rPr lang="en-US" sz="1100" i="0" u="sng" kern="1200"/>
            <a:t> in terms of online spending and the figure is predicted to grow to $1 trillion in 2022.</a:t>
          </a:r>
          <a:endParaRPr lang="en-IN" sz="1100" kern="1200"/>
        </a:p>
      </dsp:txBody>
      <dsp:txXfrm>
        <a:off x="6476174" y="3241746"/>
        <a:ext cx="1583887" cy="1109591"/>
      </dsp:txXfrm>
    </dsp:sp>
    <dsp:sp modelId="{6E97CF28-4967-4B43-A5B8-11DDFBFE6415}">
      <dsp:nvSpPr>
        <dsp:cNvPr id="0" name=""/>
        <dsp:cNvSpPr/>
      </dsp:nvSpPr>
      <dsp:spPr>
        <a:xfrm>
          <a:off x="4138113" y="234232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C1EDF70-8424-4E34-A22A-D023CA4D86D6}">
      <dsp:nvSpPr>
        <dsp:cNvPr id="0" name=""/>
        <dsp:cNvSpPr/>
      </dsp:nvSpPr>
      <dsp:spPr>
        <a:xfrm>
          <a:off x="2455538" y="3241746"/>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i="0" u="sng" kern="1200"/>
            <a:t>Experts predict that eCommerce will make up </a:t>
          </a:r>
          <a:r>
            <a:rPr lang="en-US" sz="1100" i="0" u="sng" kern="1200">
              <a:hlinkClick xmlns:r="http://schemas.openxmlformats.org/officeDocument/2006/relationships" r:id="rId3"/>
            </a:rPr>
            <a:t>95% of all purchases</a:t>
          </a:r>
          <a:r>
            <a:rPr lang="en-US" sz="1100" i="0" u="sng" kern="1200"/>
            <a:t> by the year 2040.</a:t>
          </a:r>
          <a:endParaRPr lang="en-IN" sz="1100" kern="1200"/>
        </a:p>
      </dsp:txBody>
      <dsp:txXfrm>
        <a:off x="2455538" y="3241746"/>
        <a:ext cx="1583887" cy="1109591"/>
      </dsp:txXfrm>
    </dsp:sp>
    <dsp:sp modelId="{2B2E8873-7743-413D-A5B5-40E7271EFA1F}">
      <dsp:nvSpPr>
        <dsp:cNvPr id="0" name=""/>
        <dsp:cNvSpPr/>
      </dsp:nvSpPr>
      <dsp:spPr>
        <a:xfrm>
          <a:off x="3916978" y="1660905"/>
          <a:ext cx="1522968" cy="152296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163D3AD-4A43-4977-AB6F-ADFCC82CE322}">
      <dsp:nvSpPr>
        <dsp:cNvPr id="0" name=""/>
        <dsp:cNvSpPr/>
      </dsp:nvSpPr>
      <dsp:spPr>
        <a:xfrm>
          <a:off x="2211863" y="1348914"/>
          <a:ext cx="1583887" cy="110959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i="0" u="sng" kern="1200"/>
            <a:t>In short, the </a:t>
          </a:r>
          <a:r>
            <a:rPr lang="en-US" sz="1100" i="0" u="sng" kern="1200">
              <a:hlinkClick xmlns:r="http://schemas.openxmlformats.org/officeDocument/2006/relationships" r:id="rId4"/>
            </a:rPr>
            <a:t>trend in the eCommerce industry</a:t>
          </a:r>
          <a:r>
            <a:rPr lang="en-US" sz="1100" i="0" u="sng" kern="1200"/>
            <a:t> is that it inevitably becomes an inseparable part of many people’s lives.</a:t>
          </a:r>
          <a:endParaRPr lang="en-IN" sz="1100" kern="1200"/>
        </a:p>
      </dsp:txBody>
      <dsp:txXfrm>
        <a:off x="2211863" y="1348914"/>
        <a:ext cx="1583887" cy="1109591"/>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BlockDescendingList">
  <dgm:title val=""/>
  <dgm:desc val=""/>
  <dgm:catLst>
    <dgm:cat type="list" pri="185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13" srcId="10" destId="11" srcOrd="0" destOrd="0"/>
        <dgm:cxn modelId="14" srcId="10" destId="12" srcOrd="0" destOrd="0"/>
        <dgm:cxn modelId="50" srcId="0" destId="20" srcOrd="1" destOrd="0"/>
        <dgm:cxn modelId="23" srcId="20" destId="21" srcOrd="0" destOrd="0"/>
        <dgm:cxn modelId="24" srcId="20" destId="22" srcOrd="0" destOrd="0"/>
        <dgm:cxn modelId="60" srcId="0" destId="30" srcOrd="2" destOrd="0"/>
        <dgm:cxn modelId="33" srcId="30" destId="31" srcOrd="0" destOrd="0"/>
        <dgm:cxn modelId="34" srcId="30" destId="32"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70">
          <dgm:prSet phldr="1"/>
        </dgm:pt>
      </dgm:ptLst>
      <dgm:cxnLst>
        <dgm:cxn modelId="40" srcId="0" destId="10" srcOrd="0" destOrd="0"/>
        <dgm:cxn modelId="50" srcId="0" destId="20" srcOrd="1" destOrd="0"/>
        <dgm:cxn modelId="60" srcId="0" destId="30" srcOrd="2" destOrd="0"/>
        <dgm:cxn modelId="80" srcId="0" destId="7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axis="ch" ptType="node" func="cnt" op="equ" val="1">
        <dgm:alg type="composite">
          <dgm:param type="ar" val="0.5516"/>
        </dgm:alg>
        <dgm:choose name="Name3">
          <dgm:if name="Name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if>
          <dgm:else name="Name5">
            <dgm:constrLst>
              <dgm:constr type="primFontSz" for="des" forName="childText_1" val="65"/>
              <dgm:constr type="primFontSz" for="des" forName="parentText_1" val="65"/>
              <dgm:constr type="primFontSz" for="des" forName="childText_1" refType="primFontSz" refFor="des" refForName="parentText_1" op="lte"/>
              <dgm:constr type="l" for="ch" forName="accentShape_1" refType="w" fact="0"/>
              <dgm:constr type="t" for="ch" forName="accentShape_1" refType="h" fact="0"/>
              <dgm:constr type="w" for="ch" forName="accentShape_1" refType="w" fact="0.7146"/>
              <dgm:constr type="h" for="ch" forName="accentShape_1" refType="h" fact="0.9952"/>
              <dgm:constr type="l" for="ch" forName="parentText_1" refType="w" fact="0.513"/>
              <dgm:constr type="t" for="ch" forName="parentText_1" refType="h" fact="0"/>
              <dgm:constr type="w" for="ch" forName="parentText_1" refType="w" refFor="ch" refForName="accentShape_1" fact="0.26"/>
              <dgm:constr type="h" for="ch" forName="parentText_1"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Lst>
          </dgm:else>
        </dgm:choose>
      </dgm:if>
      <dgm:if name="Name6" axis="ch" ptType="node" func="cnt" op="equ" val="2">
        <dgm:alg type="composite">
          <dgm:param type="ar" val="0.9804"/>
        </dgm:alg>
        <dgm:choose name="Name7">
          <dgm:if name="Name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2" refType="w" fact="0.4393"/>
              <dgm:constr type="t" for="ch" forName="accentShape_2" refType="h" fact="0.1192"/>
              <dgm:constr type="w" for="ch" forName="accentShape_2" refType="w" fact="0.4021"/>
              <dgm:constr type="h" for="ch" forName="accentShape_2" refType="h" fact="0.876"/>
              <dgm:constr type="l" for="ch" forName="accentShape_1" refType="w" fact="0"/>
              <dgm:constr type="t" for="ch" forName="accentShape_1" refType="h" fact="0"/>
              <dgm:constr type="w" for="ch" forName="accentShape_1" refType="w" fact="0.4021"/>
              <dgm:constr type="h" for="ch" forName="accentShape_1" refType="h" fact="0.9952"/>
              <dgm:constr type="l" for="ch" forName="parentText_1" refType="w" fact="0.2946"/>
              <dgm:constr type="t" for="ch" forName="parentText_1" refType="h" fact="0"/>
              <dgm:constr type="w" for="ch" forName="parentText_1" refType="w" refFor="ch" refForName="accentShape_1" fact="0.26"/>
              <dgm:constr type="h" for="ch" forName="parentText_1" refType="h" fact="0.78"/>
              <dgm:constr type="l" for="ch" forName="parentText_2" refType="w" fact="0.7339"/>
              <dgm:constr type="t" for="ch" forName="parentText_2" refType="h" fact="0.1192"/>
              <dgm:constr type="w" for="ch" forName="parentText_2" refType="w" refFor="ch" refForName="accentShape_1" fact="0.26"/>
              <dgm:constr type="h" for="ch" forName="parentText_2" refType="h" fact="0.78"/>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4393"/>
              <dgm:constr type="t" for="ch" forName="childText_2" refType="h" fact="0.1192"/>
              <dgm:constr type="w" for="ch" forName="childText_2" refType="w" refFor="ch" refForName="accentShape_2" fact="0.71"/>
              <dgm:constr type="h" for="ch" forName="childText_2" refType="h" fact="0.8808"/>
            </dgm:constrLst>
          </dgm:if>
          <dgm:else name="Name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parentText_2" refType="primFontSz" refFor="des" refForName="parentText_1" op="equ"/>
              <dgm:constr type="primFontSz" for="des" forName="childText_2" refType="primFontSz" refFor="des" refForName="childText_1" op="equ"/>
              <dgm:constr type="l" for="ch" forName="accentShape_1" refType="w" fact="0.4393"/>
              <dgm:constr type="t" for="ch" forName="accentShape_2" refType="h" fact="0.1192"/>
              <dgm:constr type="w" for="ch" forName="accentShape_2" refType="w" fact="0.4021"/>
              <dgm:constr type="h" for="ch" forName="accentShape_2" refType="h" fact="0.876"/>
              <dgm:constr type="l" for="ch" forName="accentShape_2" refType="w" fact="0"/>
              <dgm:constr type="t" for="ch" forName="accentShape_1" refType="h" fact="0"/>
              <dgm:constr type="w" for="ch" forName="accentShape_1" refType="w" fact="0.4021"/>
              <dgm:constr type="h" for="ch" forName="accentShape_1" refType="h" fact="0.9952"/>
              <dgm:constr type="l" for="ch" forName="parentText_2" refType="w" fact="0.2946"/>
              <dgm:constr type="t" for="ch" forName="parentText_1" refType="h" fact="0"/>
              <dgm:constr type="w" for="ch" forName="parentText_1" refType="w" refFor="ch" refForName="accentShape_1" fact="0.26"/>
              <dgm:constr type="h" for="ch" forName="parentText_1" refType="h" fact="0.78"/>
              <dgm:constr type="l" for="ch" forName="parentText_1" refType="w" fact="0.7339"/>
              <dgm:constr type="t" for="ch" forName="parentText_2" refType="h" fact="0.1192"/>
              <dgm:constr type="w" for="ch" forName="parentText_2" refType="w" refFor="ch" refForName="accentShape_1" fact="0.26"/>
              <dgm:constr type="h" for="ch" forName="parentText_2" refType="h" fact="0.78"/>
              <dgm:constr type="l" for="ch" forName="childText_2" refType="w" fact="0"/>
              <dgm:constr type="t" for="ch" forName="childText_1" refType="h" fact="0"/>
              <dgm:constr type="w" for="ch" forName="childText_1" refType="w" refFor="ch" refForName="accentShape_1" fact="0.71"/>
              <dgm:constr type="h" for="ch" forName="childText_1" refType="h"/>
              <dgm:constr type="l" for="ch" forName="childText_1" refType="w" fact="0.4393"/>
              <dgm:constr type="t" for="ch" forName="childText_2" refType="h" fact="0.1192"/>
              <dgm:constr type="w" for="ch" forName="childText_2" refType="w" refFor="ch" refForName="accentShape_2" fact="0.71"/>
              <dgm:constr type="h" for="ch" forName="childText_2" refType="h" fact="0.8808"/>
            </dgm:constrLst>
          </dgm:else>
        </dgm:choose>
      </dgm:if>
      <dgm:if name="Name10" axis="ch" ptType="node" func="cnt" op="equ" val="3">
        <dgm:alg type="composite">
          <dgm:param type="ar" val="1.4097"/>
        </dgm:alg>
        <dgm:choose name="Name11">
          <dgm:if name="Name12"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1"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3" refType="w" fact="0.6101"/>
              <dgm:constr type="t" for="ch" forName="accentShape_3" refType="h" fact="0.2457"/>
              <dgm:constr type="w" for="ch" forName="accentShape_3" refType="w" fact="0.2796"/>
              <dgm:constr type="h" for="ch" forName="accentShape_3" refType="h" fact="0.7499"/>
              <dgm:constr type="l" for="ch" forName="parentText_1"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3" refType="w" fact="0.6101"/>
              <dgm:constr type="t" for="ch" forName="childText_3" refType="h" fact="0.2457"/>
              <dgm:constr type="w" for="ch" forName="childText_3" refType="w" refFor="ch" refForName="accentShape_3" fact="0.71"/>
              <dgm:constr type="h" for="ch" forName="childText_3" refType="h" fact="0.7543"/>
            </dgm:constrLst>
          </dgm:if>
          <dgm:else name="Name13">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parentText_2" refType="primFontSz" refFor="des" refForName="parentText_1" op="equ"/>
              <dgm:constr type="primFontSz" for="des" forName="parentText_3"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l" for="ch" forName="accentShape_3" refType="w" fact="0"/>
              <dgm:constr type="t" for="ch" forName="accentShape_1" refType="h" fact="0"/>
              <dgm:constr type="w" for="ch" forName="accentShape_1" refType="w" fact="0.2796"/>
              <dgm:constr type="h" for="ch" forName="accentShape_1" refType="h" fact="0.9952"/>
              <dgm:constr type="l" for="ch" forName="accentShape_2" refType="w" fact="0.3055"/>
              <dgm:constr type="t" for="ch" forName="accentShape_2" refType="h" fact="0.1192"/>
              <dgm:constr type="w" for="ch" forName="accentShape_2" refType="w" fact="0.2796"/>
              <dgm:constr type="h" for="ch" forName="accentShape_2" refType="h" fact="0.876"/>
              <dgm:constr type="l" for="ch" forName="accentShape_1" refType="w" fact="0.6101"/>
              <dgm:constr type="t" for="ch" forName="accentShape_3" refType="h" fact="0.2457"/>
              <dgm:constr type="w" for="ch" forName="accentShape_3" refType="w" fact="0.2796"/>
              <dgm:constr type="h" for="ch" forName="accentShape_3" refType="h" fact="0.7499"/>
              <dgm:constr type="l" for="ch" forName="parentText_3" refType="w" fact="0.2"/>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5055"/>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1" refType="w" fact="0.8101"/>
              <dgm:constr type="t" for="ch" forName="parentText_3" refType="h" fact="0.2457"/>
              <dgm:constr type="w" for="ch" forName="parentText_3" refType="w" refFor="ch" refForName="accentShape_3" fact="0.26"/>
              <dgm:constr type="h" for="ch" forName="parentText_3" refType="h" refFor="ch" refForName="accentShape_3" fact="0.9"/>
              <dgm:constr type="l" for="ch" forName="childText_3" refType="w" fact="0"/>
              <dgm:constr type="t" for="ch" forName="childText_1" refType="h" fact="0"/>
              <dgm:constr type="w" for="ch" forName="childText_1" refType="w" refFor="ch" refForName="accentShape_1" fact="0.71"/>
              <dgm:constr type="h" for="ch" forName="childText_1" refType="h"/>
              <dgm:constr type="l" for="ch" forName="childText_2" refType="w" fact="0.3055"/>
              <dgm:constr type="t" for="ch" forName="childText_2" refType="h" fact="0.1192"/>
              <dgm:constr type="w" for="ch" forName="childText_2" refType="w" refFor="ch" refForName="accentShape_2" fact="0.71"/>
              <dgm:constr type="h" for="ch" forName="childText_2" refType="h" fact="0.8808"/>
              <dgm:constr type="l" for="ch" forName="childText_1" refType="w" fact="0.6101"/>
              <dgm:constr type="t" for="ch" forName="childText_3" refType="h" fact="0.2457"/>
              <dgm:constr type="w" for="ch" forName="childText_3" refType="w" refFor="ch" refForName="accentShape_3" fact="0.71"/>
              <dgm:constr type="h" for="ch" forName="childText_3" refType="h" fact="0.7543"/>
            </dgm:constrLst>
          </dgm:else>
        </dgm:choose>
      </dgm:if>
      <dgm:if name="Name14" axis="ch" ptType="node" func="cnt" op="equ" val="4">
        <dgm:alg type="composite">
          <dgm:param type="ar" val="1.8305"/>
        </dgm:alg>
        <dgm:choose name="Name15">
          <dgm:if name="Name16"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1" refType="w" fact="0"/>
              <dgm:constr type="t" for="ch" forName="accentShape_1" refType="h" fact="0"/>
              <dgm:constr type="w" for="ch" forName="accentShape_1" refType="w" fact="0.2153"/>
              <dgm:constr type="h" for="ch" forName="accentShape_1" refType="h" fact="0.9952"/>
              <dgm:constr type="l" for="ch" forName="accentShape_2" refType="w" fact="0.2353"/>
              <dgm:constr type="t" for="ch" forName="accentShape_2" refType="h" fact="0.1192"/>
              <dgm:constr type="w" for="ch" forName="accentShape_2" refType="w" fact="0.2153"/>
              <dgm:constr type="h" for="ch" forName="accentShape_2" refType="h" fact="0.876"/>
              <dgm:constr type="l" for="ch" forName="accentShape_3" refType="w" fact="0.4699"/>
              <dgm:constr type="t" for="ch" forName="accentShape_3" refType="h" fact="0.2457"/>
              <dgm:constr type="w" for="ch" forName="accentShape_3" refType="w" fact="0.2153"/>
              <dgm:constr type="h" for="ch" forName="accentShape_3" refType="h" fact="0.7495"/>
              <dgm:constr type="l" for="ch" forName="accentShape_4" refType="w" fact="0.6997"/>
              <dgm:constr type="t" for="ch" forName="accentShape_4" refType="h" fact="0.3696"/>
              <dgm:constr type="w" for="ch" forName="accentShape_4" refType="w" fact="0.2153"/>
              <dgm:constr type="h" for="ch" forName="accentShape_4" refType="h" fact="0.6256"/>
              <dgm:constr type="l" for="ch" forName="parentText_1"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3"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2353"/>
              <dgm:constr type="t" for="ch" forName="childText_2" refType="h" fact="0.1192"/>
              <dgm:constr type="w" for="ch" forName="childText_2" refType="w" refFor="ch" refForName="accentShape_2" fact="0.71"/>
              <dgm:constr type="h" for="ch" forName="childText_2" refType="h" fact="0.8808"/>
              <dgm:constr type="l" for="ch" forName="childText_3" refType="w" fact="0.4699"/>
              <dgm:constr type="t" for="ch" forName="childText_3" refType="h" fact="0.2457"/>
              <dgm:constr type="w" for="ch" forName="childText_3" refType="w" refFor="ch" refForName="accentShape_3" fact="0.71"/>
              <dgm:constr type="h" for="ch" forName="childText_3" refType="h" fact="0.7543"/>
              <dgm:constr type="l" for="ch" forName="childText_4" refType="w" fact="0.6997"/>
              <dgm:constr type="t" for="ch" forName="childText_4" refType="h" fact="0.3696"/>
              <dgm:constr type="w" for="ch" forName="childText_4" refType="w" refFor="ch" refForName="accentShape_4" fact="0.71"/>
              <dgm:constr type="h" for="ch" forName="childText_4" refType="h" fact="0.6261"/>
            </dgm:constrLst>
          </dgm:if>
          <dgm:else name="Name17">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l" for="ch" forName="accentShape_4" refType="w" fact="0"/>
              <dgm:constr type="t" for="ch" forName="accentShape_1" refType="h" fact="0"/>
              <dgm:constr type="w" for="ch" forName="accentShape_1" refType="w" fact="0.2153"/>
              <dgm:constr type="h" for="ch" forName="accentShape_1" refType="h" fact="0.9952"/>
              <dgm:constr type="l" for="ch" forName="accentShape_3" refType="w" fact="0.2353"/>
              <dgm:constr type="t" for="ch" forName="accentShape_2" refType="h" fact="0.1192"/>
              <dgm:constr type="w" for="ch" forName="accentShape_2" refType="w" fact="0.2153"/>
              <dgm:constr type="h" for="ch" forName="accentShape_2" refType="h" fact="0.876"/>
              <dgm:constr type="l" for="ch" forName="accentShape_2" refType="w" fact="0.4699"/>
              <dgm:constr type="t" for="ch" forName="accentShape_3" refType="h" fact="0.2457"/>
              <dgm:constr type="w" for="ch" forName="accentShape_3" refType="w" fact="0.2153"/>
              <dgm:constr type="h" for="ch" forName="accentShape_3" refType="h" fact="0.7495"/>
              <dgm:constr type="l" for="ch" forName="accentShape_1" refType="w" fact="0.6997"/>
              <dgm:constr type="t" for="ch" forName="accentShape_4" refType="h" fact="0.3696"/>
              <dgm:constr type="w" for="ch" forName="accentShape_4" refType="w" fact="0.2153"/>
              <dgm:constr type="h" for="ch" forName="accentShape_4" refType="h" fact="0.6256"/>
              <dgm:constr type="l" for="ch" forName="parentText_4" refType="w" fact="0.16"/>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3" refType="w" fact="0.3953"/>
              <dgm:constr type="t" for="ch" forName="parentText_2" refType="h" fact="0.1192"/>
              <dgm:constr type="w" for="ch" forName="parentText_2" refType="w" refFor="ch" refForName="accentShape_2" fact="0.26"/>
              <dgm:constr type="h" for="ch" forName="parentText_2" refType="h" refFor="ch" refForName="accentShape_2" fact="0.9"/>
              <dgm:constr type="l" for="ch" forName="parentText_2" refType="w" fact="0.629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1" refType="w" fact="0.8597"/>
              <dgm:constr type="t" for="ch" forName="parentText_4" refType="h" fact="0.3696"/>
              <dgm:constr type="w" for="ch" forName="parentText_4" refType="w" refFor="ch" refForName="accentShape_4" fact="0.26"/>
              <dgm:constr type="h" for="ch" forName="parentText_4" refType="h" refFor="ch" refForName="accentShape_4" fact="0.9"/>
              <dgm:constr type="l" for="ch" forName="childText_4" refType="w" fact="0"/>
              <dgm:constr type="t" for="ch" forName="childText_1" refType="h" fact="0"/>
              <dgm:constr type="w" for="ch" forName="childText_1" refType="w" refFor="ch" refForName="accentShape_1" fact="0.71"/>
              <dgm:constr type="h" for="ch" forName="childText_1" refType="h"/>
              <dgm:constr type="l" for="ch" forName="childText_3" refType="w" fact="0.2353"/>
              <dgm:constr type="t" for="ch" forName="childText_2" refType="h" fact="0.1192"/>
              <dgm:constr type="w" for="ch" forName="childText_2" refType="w" refFor="ch" refForName="accentShape_2" fact="0.71"/>
              <dgm:constr type="h" for="ch" forName="childText_2" refType="h" fact="0.8808"/>
              <dgm:constr type="l" for="ch" forName="childText_2" refType="w" fact="0.4699"/>
              <dgm:constr type="t" for="ch" forName="childText_3" refType="h" fact="0.2457"/>
              <dgm:constr type="w" for="ch" forName="childText_3" refType="w" refFor="ch" refForName="accentShape_3" fact="0.71"/>
              <dgm:constr type="h" for="ch" forName="childText_3" refType="h" fact="0.7543"/>
              <dgm:constr type="l" for="ch" forName="childText_1" refType="w" fact="0.6997"/>
              <dgm:constr type="t" for="ch" forName="childText_4" refType="h" fact="0.3696"/>
              <dgm:constr type="w" for="ch" forName="childText_4" refType="w" refFor="ch" refForName="accentShape_4" fact="0.71"/>
              <dgm:constr type="h" for="ch" forName="childText_4" refType="h" fact="0.6261"/>
            </dgm:constrLst>
          </dgm:else>
        </dgm:choose>
      </dgm:if>
      <dgm:if name="Name18" axis="ch" ptType="node" func="cnt" op="equ" val="5">
        <dgm:alg type="composite">
          <dgm:param type="ar" val="2.0125"/>
        </dgm:alg>
        <dgm:choose name="Name19">
          <dgm:if name="Name20"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1" refType="w" fact="0"/>
              <dgm:constr type="t" for="ch" forName="accentShape_1" refType="h" fact="0"/>
              <dgm:constr type="w" for="ch" forName="accentShape_1" refType="w" fact="0.1759"/>
              <dgm:constr type="h" for="ch" forName="accentShape_1" refType="h" fact="0.9952"/>
              <dgm:constr type="l" for="ch" forName="accentShape_2"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4" refType="w" fact="0.5759"/>
              <dgm:constr type="t" for="ch" forName="accentShape_4" refType="h" fact="0.3739"/>
              <dgm:constr type="w" for="ch" forName="accentShape_4" refType="w" fact="0.1759"/>
              <dgm:constr type="h" for="ch" forName="accentShape_4" refType="h" fact="0.6217"/>
              <dgm:constr type="l" for="ch" forName="accentShape_5" refType="w" fact="0.7679"/>
              <dgm:constr type="t" for="ch" forName="accentShape_5" refType="h" fact="0.5"/>
              <dgm:constr type="w" for="ch" forName="accentShape_5" refType="w" fact="0.1759"/>
              <dgm:constr type="h" for="ch" forName="accentShape_5" refType="h" fact="0.4956"/>
              <dgm:constr type="l" for="ch" forName="parentText_1"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4"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5"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1" refType="w" fact="0"/>
              <dgm:constr type="t" for="ch" forName="childText_1" refType="h" fact="0"/>
              <dgm:constr type="w" for="ch" forName="childText_1" refType="w" refFor="ch" refForName="accentShape_1" fact="0.71"/>
              <dgm:constr type="h" for="ch" forName="childText_1" refType="h"/>
              <dgm:constr type="l" for="ch" forName="childText_2"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4" refType="w" fact="0.5759"/>
              <dgm:constr type="t" for="ch" forName="childText_4" refType="h" fact="0.3739"/>
              <dgm:constr type="w" for="ch" forName="childText_4" refType="w" refFor="ch" refForName="accentShape_4" fact="0.71"/>
              <dgm:constr type="h" for="ch" forName="childText_4" refType="h" fact="0.6217"/>
              <dgm:constr type="l" for="ch" forName="childText_5" refType="w" fact="0.7679"/>
              <dgm:constr type="t" for="ch" forName="childText_5" refType="h" fact="0.5001"/>
              <dgm:constr type="w" for="ch" forName="childText_5" refType="w" refFor="ch" refForName="accentShape_5" fact="0.71"/>
              <dgm:constr type="h" for="ch" forName="childText_5" refType="h" fact="0.4956"/>
            </dgm:constrLst>
          </dgm:if>
          <dgm:else name="Name21">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l" for="ch" forName="accentShape_5" refType="w" fact="0"/>
              <dgm:constr type="t" for="ch" forName="accentShape_1" refType="h" fact="0"/>
              <dgm:constr type="w" for="ch" forName="accentShape_1" refType="w" fact="0.1759"/>
              <dgm:constr type="h" for="ch" forName="accentShape_1" refType="h" fact="0.9952"/>
              <dgm:constr type="l" for="ch" forName="accentShape_4" refType="w" fact="0.192"/>
              <dgm:constr type="t" for="ch" forName="accentShape_2" refType="h" fact="0.1196"/>
              <dgm:constr type="w" for="ch" forName="accentShape_2" refType="w" fact="0.1759"/>
              <dgm:constr type="h" for="ch" forName="accentShape_2" refType="h" fact="0.876"/>
              <dgm:constr type="l" for="ch" forName="accentShape_3" refType="w" fact="0.384"/>
              <dgm:constr type="t" for="ch" forName="accentShape_3" refType="h" fact="0.2457"/>
              <dgm:constr type="w" for="ch" forName="accentShape_3" refType="w" fact="0.1759"/>
              <dgm:constr type="h" for="ch" forName="accentShape_3" refType="h" fact="0.7499"/>
              <dgm:constr type="l" for="ch" forName="accentShape_2" refType="w" fact="0.5759"/>
              <dgm:constr type="t" for="ch" forName="accentShape_4" refType="h" fact="0.3739"/>
              <dgm:constr type="w" for="ch" forName="accentShape_4" refType="w" fact="0.1759"/>
              <dgm:constr type="h" for="ch" forName="accentShape_4" refType="h" fact="0.6217"/>
              <dgm:constr type="l" for="ch" forName="accentShape_1" refType="w" fact="0.7679"/>
              <dgm:constr type="t" for="ch" forName="accentShape_5" refType="h" fact="0.5"/>
              <dgm:constr type="w" for="ch" forName="accentShape_5" refType="w" fact="0.1759"/>
              <dgm:constr type="h" for="ch" forName="accentShape_5" refType="h" fact="0.4956"/>
              <dgm:constr type="l" for="ch" forName="parentText_5" refType="w" fact="0.12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4" refType="w" fact="0.317"/>
              <dgm:constr type="t" for="ch" forName="parentText_2" refType="h" fact="0.1196"/>
              <dgm:constr type="w" for="ch" forName="parentText_2" refType="w" refFor="ch" refForName="accentShape_2" fact="0.26"/>
              <dgm:constr type="h" for="ch" forName="parentText_2" refType="h" refFor="ch" refForName="accentShape_2" fact="0.9"/>
              <dgm:constr type="l" for="ch" forName="parentText_3" refType="w" fact="0.509"/>
              <dgm:constr type="t" for="ch" forName="parentText_3" refType="h" fact="0.2457"/>
              <dgm:constr type="w" for="ch" forName="parentText_3" refType="w" refFor="ch" refForName="accentShape_3" fact="0.26"/>
              <dgm:constr type="h" for="ch" forName="parentText_3" refType="h" refFor="ch" refForName="accentShape_3" fact="0.9"/>
              <dgm:constr type="l" for="ch" forName="parentText_2" refType="w" fact="0.7009"/>
              <dgm:constr type="t" for="ch" forName="parentText_4" refType="h" fact="0.3739"/>
              <dgm:constr type="w" for="ch" forName="parentText_4" refType="w" refFor="ch" refForName="accentShape_4" fact="0.26"/>
              <dgm:constr type="h" for="ch" forName="parentText_4" refType="h" refFor="ch" refForName="accentShape_4" fact="0.9"/>
              <dgm:constr type="l" for="ch" forName="parentText_1" refType="w" fact="0.8929"/>
              <dgm:constr type="t" for="ch" forName="parentText_5" refType="h" fact="0.5"/>
              <dgm:constr type="w" for="ch" forName="parentText_5" refType="w" refFor="ch" refForName="accentShape_5" fact="0.26"/>
              <dgm:constr type="h" for="ch" forName="parentText_5" refType="h" refFor="ch" refForName="accentShape_5" fact="0.9"/>
              <dgm:constr type="l" for="ch" forName="childText_5" refType="w" fact="0"/>
              <dgm:constr type="t" for="ch" forName="childText_1" refType="h" fact="0"/>
              <dgm:constr type="w" for="ch" forName="childText_1" refType="w" refFor="ch" refForName="accentShape_1" fact="0.71"/>
              <dgm:constr type="h" for="ch" forName="childText_1" refType="h"/>
              <dgm:constr type="l" for="ch" forName="childText_4" refType="w" fact="0.192"/>
              <dgm:constr type="t" for="ch" forName="childText_2" refType="h" fact="0.1192"/>
              <dgm:constr type="w" for="ch" forName="childText_2" refType="w" refFor="ch" refForName="accentShape_2" fact="0.71"/>
              <dgm:constr type="h" for="ch" forName="childText_2" refType="h" fact="0.876"/>
              <dgm:constr type="l" for="ch" forName="childText_3" refType="w" fact="0.384"/>
              <dgm:constr type="t" for="ch" forName="childText_3" refType="h" fact="0.2457"/>
              <dgm:constr type="w" for="ch" forName="childText_3" refType="w" refFor="ch" refForName="accentShape_3" fact="0.71"/>
              <dgm:constr type="h" for="ch" forName="childText_3" refType="h" fact="0.7499"/>
              <dgm:constr type="l" for="ch" forName="childText_2" refType="w" fact="0.5759"/>
              <dgm:constr type="t" for="ch" forName="childText_4" refType="h" fact="0.3739"/>
              <dgm:constr type="w" for="ch" forName="childText_4" refType="w" refFor="ch" refForName="accentShape_4" fact="0.71"/>
              <dgm:constr type="h" for="ch" forName="childText_4" refType="h" fact="0.6261"/>
              <dgm:constr type="l" for="ch" forName="childText_1" refType="w" fact="0.7679"/>
              <dgm:constr type="t" for="ch" forName="childText_5" refType="h" fact="0.5001"/>
              <dgm:constr type="w" for="ch" forName="childText_5" refType="w" refFor="ch" refForName="accentShape_5" fact="0.71"/>
              <dgm:constr type="h" for="ch" forName="childText_5" refType="h" fact="0.4999"/>
            </dgm:constrLst>
          </dgm:else>
        </dgm:choose>
      </dgm:if>
      <dgm:if name="Name22" axis="ch" ptType="node" func="cnt" op="equ" val="6">
        <dgm:alg type="composite">
          <dgm:param type="ar" val="2.4006"/>
        </dgm:alg>
        <dgm:shape xmlns:r="http://schemas.openxmlformats.org/officeDocument/2006/relationships" r:blip="">
          <dgm:adjLst/>
        </dgm:shape>
        <dgm:choose name="Name23">
          <dgm:if name="Name24"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1" refType="w" fact="0"/>
              <dgm:constr type="t" for="ch" forName="accentShape_1" refType="h" fact="0"/>
              <dgm:constr type="w" for="ch" forName="accentShape_1" refType="w" fact="0.1473"/>
              <dgm:constr type="h" for="ch" forName="accentShape_1" refType="h"/>
              <dgm:constr type="l" for="ch" forName="accentShape_2" refType="w" fact="0.1608"/>
              <dgm:constr type="t" for="ch" forName="accentShape_2" refType="h" fact="0.1"/>
              <dgm:constr type="w" for="ch" forName="accentShape_2" refType="w" fact="0.1473"/>
              <dgm:constr type="h" for="ch" forName="accentShape_2" refType="h" fact="0.9"/>
              <dgm:constr type="l" for="ch" forName="accentShape_3" refType="w" fact="0.3216"/>
              <dgm:constr type="t" for="ch" forName="accentShape_3" refType="h" fact="0.2"/>
              <dgm:constr type="w" for="ch" forName="accentShape_3" refType="w" fact="0.1473"/>
              <dgm:constr type="h" for="ch" forName="accentShape_3" refType="h" fact="0.8"/>
              <dgm:constr type="l" for="ch" forName="accentShape_4" refType="w" fact="0.4824"/>
              <dgm:constr type="t" for="ch" forName="accentShape_4" refType="h" fact="0.3"/>
              <dgm:constr type="w" for="ch" forName="accentShape_4" refType="w" fact="0.1473"/>
              <dgm:constr type="h" for="ch" forName="accentShape_4" refType="h" fact="0.7"/>
              <dgm:constr type="l" for="ch" forName="accentShape_5" refType="w" fact="0.6432"/>
              <dgm:constr type="t" for="ch" forName="accentShape_5" refType="h" fact="0.4"/>
              <dgm:constr type="w" for="ch" forName="accentShape_5" refType="w" fact="0.1473"/>
              <dgm:constr type="h" for="ch" forName="accentShape_5" refType="h" fact="0.6"/>
              <dgm:constr type="l" for="ch" forName="accentShape_6" refType="w" fact="0.8056"/>
              <dgm:constr type="t" for="ch" forName="accentShape_6" refType="h" fact="0.5"/>
              <dgm:constr type="w" for="ch" forName="accentShape_6" refType="w" fact="0.1473"/>
              <dgm:constr type="h" for="ch" forName="accentShape_6" refType="h" fact="0.5"/>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3"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4"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5"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6"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1"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3"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4"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5"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6" refType="w" fact="0.9101"/>
              <dgm:constr type="t" for="ch" forName="parentText_6" refType="h" fact="0.5"/>
              <dgm:constr type="w" for="ch" forName="parentText_6" refType="w" refFor="ch" refForName="accentShape_6" fact="0.26"/>
              <dgm:constr type="h" for="ch" forName="parentText_6" refType="h" refFor="ch" refForName="accentShape_6" fact="0.9"/>
            </dgm:constrLst>
          </dgm:if>
          <dgm:else name="Name25">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l" for="ch" forName="accentShape_6" refType="w" fact="0"/>
              <dgm:constr type="t" for="ch" forName="accentShape_1" refType="h" fact="0"/>
              <dgm:constr type="w" for="ch" forName="accentShape_1" refType="w" fact="0.1473"/>
              <dgm:constr type="h" for="ch" forName="accentShape_1" refType="h"/>
              <dgm:constr type="l" for="ch" forName="accentShape_5" refType="w" fact="0.1608"/>
              <dgm:constr type="t" for="ch" forName="accentShape_2" refType="h" fact="0.1"/>
              <dgm:constr type="w" for="ch" forName="accentShape_2" refType="w" fact="0.1473"/>
              <dgm:constr type="h" for="ch" forName="accentShape_2" refType="h" fact="0.9"/>
              <dgm:constr type="l" for="ch" forName="accentShape_4" refType="w" fact="0.3216"/>
              <dgm:constr type="t" for="ch" forName="accentShape_3" refType="h" fact="0.2"/>
              <dgm:constr type="w" for="ch" forName="accentShape_3" refType="w" fact="0.1473"/>
              <dgm:constr type="h" for="ch" forName="accentShape_3" refType="h" fact="0.8"/>
              <dgm:constr type="l" for="ch" forName="accentShape_3" refType="w" fact="0.4824"/>
              <dgm:constr type="t" for="ch" forName="accentShape_4" refType="h" fact="0.3"/>
              <dgm:constr type="w" for="ch" forName="accentShape_4" refType="w" fact="0.1473"/>
              <dgm:constr type="h" for="ch" forName="accentShape_4" refType="h" fact="0.7"/>
              <dgm:constr type="l" for="ch" forName="accentShape_2" refType="w" fact="0.6432"/>
              <dgm:constr type="t" for="ch" forName="accentShape_5" refType="h" fact="0.4"/>
              <dgm:constr type="w" for="ch" forName="accentShape_5" refType="w" fact="0.1473"/>
              <dgm:constr type="h" for="ch" forName="accentShape_5" refType="h" fact="0.6"/>
              <dgm:constr type="l" for="ch" forName="accentShape_1" refType="w" fact="0.8056"/>
              <dgm:constr type="t" for="ch" forName="accentShape_6" refType="h" fact="0.5"/>
              <dgm:constr type="w" for="ch" forName="accentShape_6" refType="w" fact="0.1473"/>
              <dgm:constr type="h" for="ch" forName="accentShape_6" refType="h" fact="0.5"/>
              <dgm:constr type="l" for="ch" forName="childText_6"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5" refType="w" fact="0.1608"/>
              <dgm:constr type="t" for="ch" forName="childText_2" refType="h" fact="0.1"/>
              <dgm:constr type="w" for="ch" forName="childText_2" refType="w" refFor="ch" refForName="accentShape_2" fact="0.7"/>
              <dgm:constr type="h" for="ch" forName="childText_2" refType="h" refFor="ch" refForName="accentShape_2"/>
              <dgm:constr type="l" for="ch" forName="childText_4" refType="w" fact="0.3216"/>
              <dgm:constr type="t" for="ch" forName="childText_3" refType="h" fact="0.2"/>
              <dgm:constr type="w" for="ch" forName="childText_3" refType="w" refFor="ch" refForName="accentShape_3" fact="0.7"/>
              <dgm:constr type="h" for="ch" forName="childText_3" refType="h" refFor="ch" refForName="accentShape_3"/>
              <dgm:constr type="l" for="ch" forName="childText_3" refType="w" fact="0.4824"/>
              <dgm:constr type="t" for="ch" forName="childText_4" refType="h" fact="0.3"/>
              <dgm:constr type="w" for="ch" forName="childText_4" refType="w" refFor="ch" refForName="accentShape_4" fact="0.7"/>
              <dgm:constr type="h" for="ch" forName="childText_4" refType="h" refFor="ch" refForName="accentShape_4"/>
              <dgm:constr type="l" for="ch" forName="childText_2" refType="w" fact="0.6432"/>
              <dgm:constr type="t" for="ch" forName="childText_5" refType="h" fact="0.4"/>
              <dgm:constr type="w" for="ch" forName="childText_5" refType="w" refFor="ch" refForName="accentShape_5" fact="0.7"/>
              <dgm:constr type="h" for="ch" forName="childText_5" refType="h" refFor="ch" refForName="accentShape_5"/>
              <dgm:constr type="l" for="ch" forName="childText_1" refType="w" fact="0.8056"/>
              <dgm:constr type="t" for="ch" forName="childText_6" refType="h" fact="0.5"/>
              <dgm:constr type="w" for="ch" forName="childText_6" refType="w" refFor="ch" refForName="accentShape_6" fact="0.7"/>
              <dgm:constr type="h" for="ch" forName="childText_6" refType="h" refFor="ch" refForName="accentShape_6"/>
              <dgm:constr type="l" for="ch" forName="parentText_6" refType="w" fact="0.1045"/>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5" refType="w" fact="0.2653"/>
              <dgm:constr type="t" for="ch" forName="parentText_2" refType="h" fact="0.1"/>
              <dgm:constr type="w" for="ch" forName="parentText_2" refType="w" refFor="ch" refForName="accentShape_2" fact="0.26"/>
              <dgm:constr type="h" for="ch" forName="parentText_2" refType="h" refFor="ch" refForName="accentShape_2" fact="0.9"/>
              <dgm:constr type="l" for="ch" forName="parentText_4" refType="w" fact="0.4261"/>
              <dgm:constr type="t" for="ch" forName="parentText_3" refType="h" fact="0.2"/>
              <dgm:constr type="w" for="ch" forName="parentText_3" refType="w" refFor="ch" refForName="accentShape_3" fact="0.26"/>
              <dgm:constr type="h" for="ch" forName="parentText_3" refType="h" refFor="ch" refForName="accentShape_3" fact="0.9"/>
              <dgm:constr type="l" for="ch" forName="parentText_3" refType="w" fact="0.5869"/>
              <dgm:constr type="t" for="ch" forName="parentText_4" refType="h" fact="0.3"/>
              <dgm:constr type="w" for="ch" forName="parentText_4" refType="w" refFor="ch" refForName="accentShape_4" fact="0.26"/>
              <dgm:constr type="h" for="ch" forName="parentText_4" refType="h" refFor="ch" refForName="accentShape_4" fact="0.9"/>
              <dgm:constr type="l" for="ch" forName="parentText_2" refType="w" fact="0.7477"/>
              <dgm:constr type="t" for="ch" forName="parentText_5" refType="h" fact="0.4"/>
              <dgm:constr type="w" for="ch" forName="parentText_5" refType="w" refFor="ch" refForName="accentShape_5" fact="0.26"/>
              <dgm:constr type="h" for="ch" forName="parentText_5" refType="h" refFor="ch" refForName="accentShape_5" fact="0.9"/>
              <dgm:constr type="l" for="ch" forName="parentText_1" refType="w" fact="0.9101"/>
              <dgm:constr type="t" for="ch" forName="parentText_6" refType="h" fact="0.5"/>
              <dgm:constr type="w" for="ch" forName="parentText_6" refType="w" refFor="ch" refForName="accentShape_6" fact="0.26"/>
              <dgm:constr type="h" for="ch" forName="parentText_6" refType="h" refFor="ch" refForName="accentShape_6" fact="0.9"/>
            </dgm:constrLst>
          </dgm:else>
        </dgm:choose>
      </dgm:if>
      <dgm:else name="Name26">
        <dgm:alg type="composite">
          <dgm:param type="ar" val="2.7874"/>
        </dgm:alg>
        <dgm:shape xmlns:r="http://schemas.openxmlformats.org/officeDocument/2006/relationships" r:blip="">
          <dgm:adjLst/>
        </dgm:shape>
        <dgm:choose name="Name27">
          <dgm:if name="Name28" func="var" arg="dir" op="equ" val="norm">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1" refType="w" fact="0"/>
              <dgm:constr type="t" for="ch" forName="accentShape_1" refType="h" fact="0"/>
              <dgm:constr type="w" for="ch" forName="accentShape_1" refType="w" fact="0.1269"/>
              <dgm:constr type="h" for="ch" forName="accentShape_1" refType="h"/>
              <dgm:constr type="l" for="ch" forName="accentShape_2" refType="w" fact="0.1385"/>
              <dgm:constr type="t" for="ch" forName="accentShape_2" refType="h" fact="0.0833"/>
              <dgm:constr type="w" for="ch" forName="accentShape_2" refType="w" fact="0.1269"/>
              <dgm:constr type="h" for="ch" forName="accentShape_2" refType="h" fact="0.9165"/>
              <dgm:constr type="l" for="ch" forName="accentShape_3"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5" refType="w" fact="0.5539"/>
              <dgm:constr type="t" for="ch" forName="accentShape_5" refType="h" fact="0.3332"/>
              <dgm:constr type="w" for="ch" forName="accentShape_5" refType="w" fact="0.1269"/>
              <dgm:constr type="h" for="ch" forName="accentShape_5" refType="h" fact="0.6666"/>
              <dgm:constr type="l" for="ch" forName="accentShape_6" refType="w" fact="0.6938"/>
              <dgm:constr type="t" for="ch" forName="accentShape_6" refType="h" fact="0.4165"/>
              <dgm:constr type="w" for="ch" forName="accentShape_6" refType="w" fact="0.1269"/>
              <dgm:constr type="h" for="ch" forName="accentShape_6" refType="h" fact="0.5833"/>
              <dgm:constr type="l" for="ch" forName="accentShape_7" refType="w" fact="0.8326"/>
              <dgm:constr type="t" for="ch" forName="accentShape_7" refType="h" fact="0.5"/>
              <dgm:constr type="w" for="ch" forName="accentShape_7" refType="w" fact="0.1269"/>
              <dgm:constr type="h" for="ch" forName="accentShape_7" refType="h" fact="0.5"/>
              <dgm:constr type="l" for="ch" forName="parentText_1"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2"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3"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5"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6"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7"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1"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2"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3"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5"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6"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7" refType="w" fact="0.8326"/>
              <dgm:constr type="t" for="ch" forName="childText_7" refType="h" fact="0.5"/>
              <dgm:constr type="w" for="ch" forName="childText_7" refType="w" refFor="ch" refForName="accentShape_7" fact="0.7"/>
              <dgm:constr type="h" for="ch" forName="childText_7" refType="h" refFor="ch" refForName="accentShape_7"/>
            </dgm:constrLst>
          </dgm:if>
          <dgm:else name="Name29">
            <dgm:constrLst>
              <dgm:constr type="primFontSz" for="des" forName="childText_1" val="65"/>
              <dgm:constr type="primFontSz" for="des" forName="parentText_1" val="65"/>
              <dgm:constr type="primFontSz" for="des" forName="childText_1" refType="primFontSz" refFor="des" refForName="parentText_1" op="lte"/>
              <dgm:constr type="primFontSz" for="des" forName="childText_2" refType="primFontSz" refFor="des" refForName="parentText_1" op="lte"/>
              <dgm:constr type="primFontSz" for="des" forName="childText_3" refType="primFontSz" refFor="des" refForName="parentText_1" op="lte"/>
              <dgm:constr type="primFontSz" for="des" forName="childText_4" refType="primFontSz" refFor="des" refForName="parentText_1" op="lte"/>
              <dgm:constr type="primFontSz" for="des" forName="childText_5" refType="primFontSz" refFor="des" refForName="parentText_1" op="lte"/>
              <dgm:constr type="primFontSz" for="des" forName="childText_6" refType="primFontSz" refFor="des" refForName="parentText_1" op="lte"/>
              <dgm:constr type="primFontSz" for="des" forName="childText_7" refType="primFontSz" refFor="des" refForName="parentText_1" op="lte"/>
              <dgm:constr type="primFontSz" for="des" forName="childText_1" refType="primFontSz" refFor="des" refForName="parentText_2" op="lte"/>
              <dgm:constr type="primFontSz" for="des" forName="childText_2" refType="primFontSz" refFor="des" refForName="parentText_2" op="lte"/>
              <dgm:constr type="primFontSz" for="des" forName="childText_3" refType="primFontSz" refFor="des" refForName="parentText_2" op="lte"/>
              <dgm:constr type="primFontSz" for="des" forName="childText_4" refType="primFontSz" refFor="des" refForName="parentText_2" op="lte"/>
              <dgm:constr type="primFontSz" for="des" forName="childText_5" refType="primFontSz" refFor="des" refForName="parentText_2" op="lte"/>
              <dgm:constr type="primFontSz" for="des" forName="childText_6" refType="primFontSz" refFor="des" refForName="parentText_2" op="lte"/>
              <dgm:constr type="primFontSz" for="des" forName="childText_7" refType="primFontSz" refFor="des" refForName="parentText_2" op="lte"/>
              <dgm:constr type="primFontSz" for="des" forName="childText_1" refType="primFontSz" refFor="des" refForName="parentText_3" op="lte"/>
              <dgm:constr type="primFontSz" for="des" forName="childText_2" refType="primFontSz" refFor="des" refForName="parentText_3" op="lte"/>
              <dgm:constr type="primFontSz" for="des" forName="childText_3" refType="primFontSz" refFor="des" refForName="parentText_3" op="lte"/>
              <dgm:constr type="primFontSz" for="des" forName="childText_4" refType="primFontSz" refFor="des" refForName="parentText_3" op="lte"/>
              <dgm:constr type="primFontSz" for="des" forName="childText_5" refType="primFontSz" refFor="des" refForName="parentText_3" op="lte"/>
              <dgm:constr type="primFontSz" for="des" forName="childText_6" refType="primFontSz" refFor="des" refForName="parentText_3" op="lte"/>
              <dgm:constr type="primFontSz" for="des" forName="childText_7" refType="primFontSz" refFor="des" refForName="parentText_3" op="lte"/>
              <dgm:constr type="primFontSz" for="des" forName="childText_1" refType="primFontSz" refFor="des" refForName="parentText_4" op="lte"/>
              <dgm:constr type="primFontSz" for="des" forName="childText_2" refType="primFontSz" refFor="des" refForName="parentText_4" op="lte"/>
              <dgm:constr type="primFontSz" for="des" forName="childText_3" refType="primFontSz" refFor="des" refForName="parentText_4" op="lte"/>
              <dgm:constr type="primFontSz" for="des" forName="childText_4" refType="primFontSz" refFor="des" refForName="parentText_4" op="lte"/>
              <dgm:constr type="primFontSz" for="des" forName="childText_5" refType="primFontSz" refFor="des" refForName="parentText_4" op="lte"/>
              <dgm:constr type="primFontSz" for="des" forName="childText_6" refType="primFontSz" refFor="des" refForName="parentText_4" op="lte"/>
              <dgm:constr type="primFontSz" for="des" forName="childText_7" refType="primFontSz" refFor="des" refForName="parentText_4" op="lte"/>
              <dgm:constr type="primFontSz" for="des" forName="childText_1" refType="primFontSz" refFor="des" refForName="parentText_5" op="lte"/>
              <dgm:constr type="primFontSz" for="des" forName="childText_2" refType="primFontSz" refFor="des" refForName="parentText_5" op="lte"/>
              <dgm:constr type="primFontSz" for="des" forName="childText_3" refType="primFontSz" refFor="des" refForName="parentText_5" op="lte"/>
              <dgm:constr type="primFontSz" for="des" forName="childText_4" refType="primFontSz" refFor="des" refForName="parentText_5" op="lte"/>
              <dgm:constr type="primFontSz" for="des" forName="childText_5" refType="primFontSz" refFor="des" refForName="parentText_5" op="lte"/>
              <dgm:constr type="primFontSz" for="des" forName="childText_6" refType="primFontSz" refFor="des" refForName="parentText_5" op="lte"/>
              <dgm:constr type="primFontSz" for="des" forName="childText_7" refType="primFontSz" refFor="des" refForName="parentText_5" op="lte"/>
              <dgm:constr type="primFontSz" for="des" forName="childText_1" refType="primFontSz" refFor="des" refForName="parentText_6" op="lte"/>
              <dgm:constr type="primFontSz" for="des" forName="childText_2" refType="primFontSz" refFor="des" refForName="parentText_6" op="lte"/>
              <dgm:constr type="primFontSz" for="des" forName="childText_3" refType="primFontSz" refFor="des" refForName="parentText_6" op="lte"/>
              <dgm:constr type="primFontSz" for="des" forName="childText_4" refType="primFontSz" refFor="des" refForName="parentText_6" op="lte"/>
              <dgm:constr type="primFontSz" for="des" forName="childText_5" refType="primFontSz" refFor="des" refForName="parentText_6" op="lte"/>
              <dgm:constr type="primFontSz" for="des" forName="childText_6" refType="primFontSz" refFor="des" refForName="parentText_6" op="lte"/>
              <dgm:constr type="primFontSz" for="des" forName="childText_7" refType="primFontSz" refFor="des" refForName="parentText_6" op="lte"/>
              <dgm:constr type="primFontSz" for="des" forName="childText_1" refType="primFontSz" refFor="des" refForName="parentText_7" op="lte"/>
              <dgm:constr type="primFontSz" for="des" forName="childText_2" refType="primFontSz" refFor="des" refForName="parentText_7" op="lte"/>
              <dgm:constr type="primFontSz" for="des" forName="childText_3" refType="primFontSz" refFor="des" refForName="parentText_7" op="lte"/>
              <dgm:constr type="primFontSz" for="des" forName="childText_4" refType="primFontSz" refFor="des" refForName="parentText_7" op="lte"/>
              <dgm:constr type="primFontSz" for="des" forName="childText_5" refType="primFontSz" refFor="des" refForName="parentText_7" op="lte"/>
              <dgm:constr type="primFontSz" for="des" forName="childText_6" refType="primFontSz" refFor="des" refForName="parentText_7" op="lte"/>
              <dgm:constr type="primFontSz" for="des" forName="childText_7" refType="primFontSz" refFor="des" refForName="parentText_7" op="lte"/>
              <dgm:constr type="primFontSz" for="des" forName="parentText_2" refType="primFontSz" refFor="des" refForName="parentText_1" op="equ"/>
              <dgm:constr type="primFontSz" for="des" forName="parentText_3" refType="primFontSz" refFor="des" refForName="parentText_1" op="equ"/>
              <dgm:constr type="primFontSz" for="des" forName="parentText_4" refType="primFontSz" refFor="des" refForName="parentText_1" op="equ"/>
              <dgm:constr type="primFontSz" for="des" forName="parentText_5" refType="primFontSz" refFor="des" refForName="parentText_1" op="equ"/>
              <dgm:constr type="primFontSz" for="des" forName="parentText_6" refType="primFontSz" refFor="des" refForName="parentText_1" op="equ"/>
              <dgm:constr type="primFontSz" for="des" forName="parentText_7" refType="primFontSz" refFor="des" refForName="parentText_1" op="equ"/>
              <dgm:constr type="primFontSz" for="des" forName="childText_2" refType="primFontSz" refFor="des" refForName="childText_1" op="equ"/>
              <dgm:constr type="primFontSz" for="des" forName="childText_3" refType="primFontSz" refFor="des" refForName="childText_1" op="equ"/>
              <dgm:constr type="primFontSz" for="des" forName="childText_4" refType="primFontSz" refFor="des" refForName="childText_1" op="equ"/>
              <dgm:constr type="primFontSz" for="des" forName="childText_5" refType="primFontSz" refFor="des" refForName="childText_1" op="equ"/>
              <dgm:constr type="primFontSz" for="des" forName="childText_6" refType="primFontSz" refFor="des" refForName="childText_1" op="equ"/>
              <dgm:constr type="primFontSz" for="des" forName="childText_7" refType="primFontSz" refFor="des" refForName="childText_1" op="equ"/>
              <dgm:constr type="l" for="ch" forName="accentShape_7" refType="w" fact="0"/>
              <dgm:constr type="t" for="ch" forName="accentShape_1" refType="h" fact="0"/>
              <dgm:constr type="w" for="ch" forName="accentShape_1" refType="w" fact="0.1269"/>
              <dgm:constr type="h" for="ch" forName="accentShape_1" refType="h"/>
              <dgm:constr type="l" for="ch" forName="accentShape_6" refType="w" fact="0.1385"/>
              <dgm:constr type="t" for="ch" forName="accentShape_2" refType="h" fact="0.0833"/>
              <dgm:constr type="w" for="ch" forName="accentShape_2" refType="w" fact="0.1269"/>
              <dgm:constr type="h" for="ch" forName="accentShape_2" refType="h" fact="0.9165"/>
              <dgm:constr type="l" for="ch" forName="accentShape_5" refType="w" fact="0.277"/>
              <dgm:constr type="t" for="ch" forName="accentShape_3" refType="h" fact="0.1666"/>
              <dgm:constr type="w" for="ch" forName="accentShape_3" refType="w" fact="0.1269"/>
              <dgm:constr type="h" for="ch" forName="accentShape_3" refType="h" fact="0.8332"/>
              <dgm:constr type="l" for="ch" forName="accentShape_4" refType="w" fact="0.4155"/>
              <dgm:constr type="t" for="ch" forName="accentShape_4" refType="h" fact="0.2499"/>
              <dgm:constr type="w" for="ch" forName="accentShape_4" refType="w" fact="0.1269"/>
              <dgm:constr type="h" for="ch" forName="accentShape_4" refType="h" fact="0.7499"/>
              <dgm:constr type="l" for="ch" forName="accentShape_3" refType="w" fact="0.5539"/>
              <dgm:constr type="t" for="ch" forName="accentShape_5" refType="h" fact="0.3332"/>
              <dgm:constr type="w" for="ch" forName="accentShape_5" refType="w" fact="0.1269"/>
              <dgm:constr type="h" for="ch" forName="accentShape_5" refType="h" fact="0.6666"/>
              <dgm:constr type="l" for="ch" forName="accentShape_2" refType="w" fact="0.6938"/>
              <dgm:constr type="t" for="ch" forName="accentShape_6" refType="h" fact="0.4165"/>
              <dgm:constr type="w" for="ch" forName="accentShape_6" refType="w" fact="0.1269"/>
              <dgm:constr type="h" for="ch" forName="accentShape_6" refType="h" fact="0.5833"/>
              <dgm:constr type="l" for="ch" forName="accentShape_1" refType="w" fact="0.8326"/>
              <dgm:constr type="t" for="ch" forName="accentShape_7" refType="h" fact="0.5"/>
              <dgm:constr type="w" for="ch" forName="accentShape_7" refType="w" fact="0.1269"/>
              <dgm:constr type="h" for="ch" forName="accentShape_7" refType="h" fact="0.5"/>
              <dgm:constr type="l" for="ch" forName="parentText_7" refType="w" fact="0.0888"/>
              <dgm:constr type="t" for="ch" forName="parentText_1" refType="h" fact="0"/>
              <dgm:constr type="w" for="ch" forName="parentText_1" refType="w" refFor="ch" refForName="accentShape_1" fact="0.26"/>
              <dgm:constr type="h" for="ch" forName="parentText_1" refType="h" refFor="ch" refForName="accentShape_1" fact="0.9"/>
              <dgm:constr type="l" for="ch" forName="parentText_6" refType="w" fact="0.2273"/>
              <dgm:constr type="t" for="ch" forName="parentText_2" refType="h" fact="0.0833"/>
              <dgm:constr type="w" for="ch" forName="parentText_2" refType="w" refFor="ch" refForName="accentShape_2" fact="0.26"/>
              <dgm:constr type="h" for="ch" forName="parentText_2" refType="h" refFor="ch" refForName="accentShape_2" fact="0.9"/>
              <dgm:constr type="l" for="ch" forName="parentText_5" refType="w" fact="0.36583"/>
              <dgm:constr type="t" for="ch" forName="parentText_3" refType="h" fact="0.1666"/>
              <dgm:constr type="w" for="ch" forName="parentText_3" refType="w" refFor="ch" refForName="accentShape_3" fact="0.26"/>
              <dgm:constr type="h" for="ch" forName="parentText_3" refType="h" refFor="ch" refForName="accentShape_3" fact="0.9"/>
              <dgm:constr type="l" for="ch" forName="parentText_4" refType="w" fact="0.5043"/>
              <dgm:constr type="t" for="ch" forName="parentText_4" refType="h" fact="0.2499"/>
              <dgm:constr type="w" for="ch" forName="parentText_4" refType="w" refFor="ch" refForName="accentShape_4" fact="0.26"/>
              <dgm:constr type="h" for="ch" forName="parentText_4" refType="h" refFor="ch" refForName="accentShape_4" fact="0.9"/>
              <dgm:constr type="l" for="ch" forName="parentText_3" refType="w" fact="0.6427"/>
              <dgm:constr type="t" for="ch" forName="parentText_5" refType="h" fact="0.3332"/>
              <dgm:constr type="w" for="ch" forName="parentText_5" refType="w" refFor="ch" refForName="accentShape_5" fact="0.26"/>
              <dgm:constr type="h" for="ch" forName="parentText_5" refType="h" refFor="ch" refForName="accentShape_5" fact="0.9"/>
              <dgm:constr type="l" for="ch" forName="parentText_2" refType="w" fact="0.78263"/>
              <dgm:constr type="t" for="ch" forName="parentText_6" refType="h" fact="0.4165"/>
              <dgm:constr type="w" for="ch" forName="parentText_6" refType="w" refFor="ch" refForName="accentShape_6" fact="0.26"/>
              <dgm:constr type="h" for="ch" forName="parentText_6" refType="h" refFor="ch" refForName="accentShape_6" fact="0.9"/>
              <dgm:constr type="l" for="ch" forName="parentText_1" refType="w" fact="0.92143"/>
              <dgm:constr type="t" for="ch" forName="parentText_7" refType="h" fact="0.5"/>
              <dgm:constr type="w" for="ch" forName="parentText_7" refType="w" refFor="ch" refForName="accentShape_7" fact="0.26"/>
              <dgm:constr type="h" for="ch" forName="parentText_7" refType="h" refFor="ch" refForName="accentShape_7" fact="0.9"/>
              <dgm:constr type="l" for="ch" forName="childText_7" refType="w" fact="0"/>
              <dgm:constr type="t" for="ch" forName="childText_1" refType="h" fact="0"/>
              <dgm:constr type="w" for="ch" forName="childText_1" refType="w" refFor="ch" refForName="accentShape_1" fact="0.7"/>
              <dgm:constr type="h" for="ch" forName="childText_1" refType="h" refFor="ch" refForName="accentShape_1"/>
              <dgm:constr type="l" for="ch" forName="childText_6" refType="w" fact="0.1385"/>
              <dgm:constr type="t" for="ch" forName="childText_2" refType="h" fact="0.0833"/>
              <dgm:constr type="w" for="ch" forName="childText_2" refType="w" refFor="ch" refForName="accentShape_2" fact="0.7"/>
              <dgm:constr type="h" for="ch" forName="childText_2" refType="h" refFor="ch" refForName="accentShape_2"/>
              <dgm:constr type="l" for="ch" forName="childText_5" refType="w" fact="0.277"/>
              <dgm:constr type="t" for="ch" forName="childText_3" refType="h" fact="0.1666"/>
              <dgm:constr type="w" for="ch" forName="childText_3" refType="w" refFor="ch" refForName="accentShape_3" fact="0.7"/>
              <dgm:constr type="h" for="ch" forName="childText_3" refType="h" refFor="ch" refForName="accentShape_3"/>
              <dgm:constr type="l" for="ch" forName="childText_4" refType="w" fact="0.4155"/>
              <dgm:constr type="t" for="ch" forName="childText_4" refType="h" fact="0.2499"/>
              <dgm:constr type="w" for="ch" forName="childText_4" refType="w" refFor="ch" refForName="accentShape_4" fact="0.7"/>
              <dgm:constr type="h" for="ch" forName="childText_4" refType="h" refFor="ch" refForName="accentShape_4"/>
              <dgm:constr type="l" for="ch" forName="childText_3" refType="w" fact="0.5539"/>
              <dgm:constr type="t" for="ch" forName="childText_5" refType="h" fact="0.3332"/>
              <dgm:constr type="w" for="ch" forName="childText_5" refType="w" refFor="ch" refForName="accentShape_5" fact="0.7"/>
              <dgm:constr type="h" for="ch" forName="childText_5" refType="h" refFor="ch" refForName="accentShape_5"/>
              <dgm:constr type="l" for="ch" forName="childText_2" refType="w" fact="0.6938"/>
              <dgm:constr type="t" for="ch" forName="childText_6" refType="h" fact="0.4165"/>
              <dgm:constr type="w" for="ch" forName="childText_6" refType="w" refFor="ch" refForName="accentShape_6" fact="0.7"/>
              <dgm:constr type="h" for="ch" forName="childText_6" refType="h" refFor="ch" refForName="accentShape_6"/>
              <dgm:constr type="l" for="ch" forName="childText_1" refType="w" fact="0.8326"/>
              <dgm:constr type="t" for="ch" forName="childText_7" refType="h" fact="0.5"/>
              <dgm:constr type="w" for="ch" forName="childText_7" refType="w" refFor="ch" refForName="accentShape_7" fact="0.7"/>
              <dgm:constr type="h" for="ch" forName="childText_7" refType="h" refFor="ch" refForName="accentShape_7"/>
            </dgm:constrLst>
          </dgm:else>
        </dgm:choose>
      </dgm:else>
    </dgm:choose>
    <dgm:forEach name="wrapper" axis="self" ptType="parTrans">
      <dgm:forEach name="accentRepeat" axis="self">
        <dgm:layoutNode name="imageRepeatNode" styleLbl="node1">
          <dgm:alg type="sp"/>
          <dgm:shape xmlns:r="http://schemas.openxmlformats.org/officeDocument/2006/relationships" type="rect" r:blip="" zOrderOff="-10">
            <dgm:adjLst/>
          </dgm:shape>
          <dgm:presOf axis="self"/>
        </dgm:layoutNode>
      </dgm:forEach>
    </dgm:forEach>
    <dgm:forEach name="Name30" axis="ch" ptType="node" cnt="1">
      <dgm:layoutNode name="parentText_1" styleLbl="node1">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1" styleLbl="node1">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1">
        <dgm:alg type="sp"/>
        <dgm:shape xmlns:r="http://schemas.openxmlformats.org/officeDocument/2006/relationships" r:blip="">
          <dgm:adjLst/>
        </dgm:shape>
        <dgm:presOf/>
        <dgm:constrLst/>
        <dgm:forEach name="Name31" ref="accentRepeat"/>
      </dgm:layoutNode>
    </dgm:forEach>
    <dgm:forEach name="Name32" axis="ch" ptType="node" st="2" cnt="1">
      <dgm:layoutNode name="parentText_2">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2">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2">
        <dgm:alg type="sp"/>
        <dgm:shape xmlns:r="http://schemas.openxmlformats.org/officeDocument/2006/relationships" r:blip="">
          <dgm:adjLst/>
        </dgm:shape>
        <dgm:presOf/>
        <dgm:constrLst/>
        <dgm:forEach name="Name33" ref="accentRepeat"/>
      </dgm:layoutNode>
    </dgm:forEach>
    <dgm:forEach name="Name34" axis="ch" ptType="node" st="3" cnt="1">
      <dgm:layoutNode name="parentText_3">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3">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3">
        <dgm:alg type="sp"/>
        <dgm:shape xmlns:r="http://schemas.openxmlformats.org/officeDocument/2006/relationships" r:blip="">
          <dgm:adjLst/>
        </dgm:shape>
        <dgm:presOf/>
        <dgm:constrLst/>
        <dgm:forEach name="Name35" ref="accentRepeat"/>
      </dgm:layoutNode>
    </dgm:forEach>
    <dgm:forEach name="Name36" axis="ch" ptType="node" st="4" cnt="1">
      <dgm:layoutNode name="parentText_4">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4">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4">
        <dgm:alg type="sp"/>
        <dgm:shape xmlns:r="http://schemas.openxmlformats.org/officeDocument/2006/relationships" r:blip="">
          <dgm:adjLst/>
        </dgm:shape>
        <dgm:presOf/>
        <dgm:constrLst/>
        <dgm:forEach name="Name37" ref="accentRepeat"/>
      </dgm:layoutNode>
    </dgm:forEach>
    <dgm:forEach name="Name38" axis="ch" ptType="node" st="5" cnt="1">
      <dgm:layoutNode name="parentText_5">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45"/>
          <dgm:constr type="tMarg" refType="primFontSz" fact="0"/>
          <dgm:constr type="bMarg" refType="primFontSz" fact="0.1"/>
        </dgm:constrLst>
        <dgm:ruleLst>
          <dgm:rule type="primFontSz" val="5" fact="NaN" max="NaN"/>
        </dgm:ruleLst>
      </dgm:layoutNode>
      <dgm:layoutNode name="childText_5">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5">
        <dgm:alg type="sp"/>
        <dgm:shape xmlns:r="http://schemas.openxmlformats.org/officeDocument/2006/relationships" r:blip="">
          <dgm:adjLst/>
        </dgm:shape>
        <dgm:presOf/>
        <dgm:constrLst/>
        <dgm:forEach name="Name39" ref="accentRepeat"/>
      </dgm:layoutNode>
    </dgm:forEach>
    <dgm:forEach name="Name40" axis="ch" ptType="node" st="6" cnt="1">
      <dgm:layoutNode name="parentText_6">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6">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6">
        <dgm:alg type="sp"/>
        <dgm:shape xmlns:r="http://schemas.openxmlformats.org/officeDocument/2006/relationships" r:blip="">
          <dgm:adjLst/>
        </dgm:shape>
        <dgm:presOf/>
        <dgm:constrLst/>
        <dgm:forEach name="Name41" ref="accentRepeat"/>
      </dgm:layoutNode>
    </dgm:forEach>
    <dgm:forEach name="Name42" axis="ch" ptType="node" st="7" cnt="1">
      <dgm:layoutNode name="parentText_7">
        <dgm:varLst>
          <dgm:chMax val="1"/>
          <dgm:chPref val="1"/>
          <dgm:bulletEnabled val="1"/>
        </dgm:varLst>
        <dgm:alg type="tx">
          <dgm:param type="parTxLTRAlign" val="r"/>
          <dgm:param type="shpTxLTRAlignCh" val="r"/>
          <dgm:param type="txAnchorVertCh" val="mid"/>
          <dgm:param type="autoTxRot" val="grav"/>
        </dgm:alg>
        <dgm:shape xmlns:r="http://schemas.openxmlformats.org/officeDocument/2006/relationships" rot="-90" type="rect" r:blip="" hideGeom="1">
          <dgm:adjLst/>
        </dgm:shape>
        <dgm:presOf axis="self" ptType="node"/>
        <dgm:constrLst>
          <dgm:constr type="lMarg" refType="primFontSz" fact="0.3"/>
          <dgm:constr type="rMarg" refType="primFontSz" fact="0.3"/>
          <dgm:constr type="tMarg" refType="primFontSz" fact="0"/>
          <dgm:constr type="bMarg" refType="primFontSz" fact="0.1"/>
        </dgm:constrLst>
        <dgm:ruleLst>
          <dgm:rule type="primFontSz" val="5" fact="NaN" max="NaN"/>
        </dgm:ruleLst>
      </dgm:layoutNode>
      <dgm:layoutNode name="childText_7">
        <dgm:varLst>
          <dgm:chMax val="0"/>
          <dgm:chPref val="0"/>
          <dgm:bulletEnabled val="1"/>
        </dgm:varLst>
        <dgm:alg type="tx">
          <dgm:param type="txAnchorVert" val="t"/>
          <dgm:param type="parTxLTRAlign" val="l"/>
        </dgm:alg>
        <dgm:shape xmlns:r="http://schemas.openxmlformats.org/officeDocument/2006/relationships" type="rect" r:blip="" hideGeom="1">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Shape_7">
        <dgm:alg type="sp"/>
        <dgm:shape xmlns:r="http://schemas.openxmlformats.org/officeDocument/2006/relationships" r:blip="">
          <dgm:adjLst/>
        </dgm:shape>
        <dgm:presOf/>
        <dgm:constrLst/>
        <dgm:forEach name="Name43"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93849B09-2453-435C-BFEE-2395BDF1CEF1}" type="datetimeFigureOut">
              <a:rPr lang="en-US" smtClean="0"/>
              <a:t>4/20/2023</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70B43964-4DEB-488B-A793-5BB7F705BBDC}" type="slidenum">
              <a:rPr lang="en-US" smtClean="0"/>
              <a:t>‹#›</a:t>
            </a:fld>
            <a:endParaRPr lang="en-US"/>
          </a:p>
        </p:txBody>
      </p:sp>
    </p:spTree>
    <p:extLst>
      <p:ext uri="{BB962C8B-B14F-4D97-AF65-F5344CB8AC3E}">
        <p14:creationId xmlns:p14="http://schemas.microsoft.com/office/powerpoint/2010/main" val="3390350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3C3A-6A04-423B-B0F5-F66EB1C872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F77F12-AD78-49DD-B418-9B2E93FF0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85C8ED-3A74-46C5-87D9-4E0BCD62062B}"/>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1352D109-8903-46CD-AFB7-178A56C4B9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C60EF-8D3E-421E-A2D5-4C1FBF084271}"/>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4228789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8779-91F4-48AA-9BF9-31FDD38D5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129685-2F5C-4525-BA54-8D594690C1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A8E7FB-2585-4E94-922B-01254F159D6E}"/>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5F548116-74AD-4E4D-9C3B-17D89170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33934-021A-4B34-9B7C-A3B3424B7DD4}"/>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1410639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C9E1C-7CE6-4970-87DE-09537CEDED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683EB-AD01-4BD7-9E8D-733F99D3F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A0D8C5-9566-40E7-A2EE-2F21EBE2D58A}"/>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F8441E82-9809-4719-93BA-9AAAD1071C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BABFD4-F71F-48F1-8421-5E8D1B65FADF}"/>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300379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C20F-40A9-485C-8B4C-3BCE98F098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2E39D8-B1A4-4B10-83CD-12C74BD169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23F7BA-D88B-4E3E-8423-546582E0F317}"/>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AC2BBAF3-26FF-4BBC-94D5-A4A08F504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18E0EE-45B0-4555-9695-F4E8C2DC2006}"/>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4641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23533-3487-434C-94AB-7F2118EA92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6CA932-5066-4168-B0FC-7224FA2126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9414BB-AB25-4DA3-9403-644FAF4E7F19}"/>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E3738FD2-B3EC-4E24-84D3-E913ED287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E7EF8C-7DB6-4A54-AC0D-E3CAC7E62E41}"/>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111707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D3C66-2A30-4870-AB40-B031EDA1F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44A558-5A37-49F2-85CE-092DE96C33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92AAD9-20B5-476D-94E4-F31560B6FD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AFEDB5-A081-4544-8906-BF29FC8D4F3C}"/>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6" name="Footer Placeholder 5">
            <a:extLst>
              <a:ext uri="{FF2B5EF4-FFF2-40B4-BE49-F238E27FC236}">
                <a16:creationId xmlns:a16="http://schemas.microsoft.com/office/drawing/2014/main" id="{F4A1ECD5-702A-4E1F-ABB9-318181122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19E770-DCE4-46EF-B0E9-18AD1A78B584}"/>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741173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39F1-6138-4389-82B2-C7EE65E44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3DFA142-5FFF-4C42-9F05-10EE72CB0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8F59C-2367-4C14-A158-F3A49506C1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6853F-091F-46D4-915C-8B2EF61F8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80C20C-F99C-4395-A13B-7B48F3F99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6C2D6A-3B40-4E00-90E8-E176A5FAB577}"/>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8" name="Footer Placeholder 7">
            <a:extLst>
              <a:ext uri="{FF2B5EF4-FFF2-40B4-BE49-F238E27FC236}">
                <a16:creationId xmlns:a16="http://schemas.microsoft.com/office/drawing/2014/main" id="{C9ACCBDC-5679-4F05-86D8-7490425A4E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7A913C-7222-4F4F-B7E9-09B953874DD8}"/>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109208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C2E7-5CC9-404B-8D9D-DE9720794C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25BEA3-4B26-4A9E-879F-D9D063EA3DF8}"/>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4" name="Footer Placeholder 3">
            <a:extLst>
              <a:ext uri="{FF2B5EF4-FFF2-40B4-BE49-F238E27FC236}">
                <a16:creationId xmlns:a16="http://schemas.microsoft.com/office/drawing/2014/main" id="{CB01F731-FFBB-4AA2-9AFC-17A5C1617A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BE46BAB-A21E-4C7B-9F08-78E6E96C928F}"/>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69997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941FB-3667-467F-A32E-880214D0C4B1}"/>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3" name="Footer Placeholder 2">
            <a:extLst>
              <a:ext uri="{FF2B5EF4-FFF2-40B4-BE49-F238E27FC236}">
                <a16:creationId xmlns:a16="http://schemas.microsoft.com/office/drawing/2014/main" id="{1C1EB7DA-C81B-4D2F-B1D8-50D3BABCFF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FB34B2-2EC9-4E8C-93A5-58AED21193C8}"/>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312960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3EA8-B1E9-455D-9CFE-C9323E449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16A0B9-FA11-4541-8D43-1CE4107A1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876B95-EF17-479C-B981-C32CDA9F3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17CCC-8071-4E68-915B-9CF41CE1C9AF}"/>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6" name="Footer Placeholder 5">
            <a:extLst>
              <a:ext uri="{FF2B5EF4-FFF2-40B4-BE49-F238E27FC236}">
                <a16:creationId xmlns:a16="http://schemas.microsoft.com/office/drawing/2014/main" id="{B91CF6D4-95ED-4704-9756-06342A377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74F7C-2768-44D0-849B-D231A0C5157E}"/>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3678507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862D3-0F15-41B7-A235-67BE5326A8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586D7C-304E-478F-9CC5-3CA897707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B2FD11-7576-4DFB-9E73-CCE617D15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2243D7-4763-4B73-B7B2-B3E0B2BA7BB0}"/>
              </a:ext>
            </a:extLst>
          </p:cNvPr>
          <p:cNvSpPr>
            <a:spLocks noGrp="1"/>
          </p:cNvSpPr>
          <p:nvPr>
            <p:ph type="dt" sz="half" idx="10"/>
          </p:nvPr>
        </p:nvSpPr>
        <p:spPr/>
        <p:txBody>
          <a:bodyPr/>
          <a:lstStyle/>
          <a:p>
            <a:fld id="{DB51AD8A-9463-47A4-A133-4E80C58711D9}" type="datetimeFigureOut">
              <a:rPr lang="en-US" smtClean="0"/>
              <a:t>4/20/2023</a:t>
            </a:fld>
            <a:endParaRPr lang="en-US"/>
          </a:p>
        </p:txBody>
      </p:sp>
      <p:sp>
        <p:nvSpPr>
          <p:cNvPr id="6" name="Footer Placeholder 5">
            <a:extLst>
              <a:ext uri="{FF2B5EF4-FFF2-40B4-BE49-F238E27FC236}">
                <a16:creationId xmlns:a16="http://schemas.microsoft.com/office/drawing/2014/main" id="{8929F565-79DF-4F32-B63C-3B386646B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69C722-DBD3-4AFF-9F39-E45D1CADE53C}"/>
              </a:ext>
            </a:extLst>
          </p:cNvPr>
          <p:cNvSpPr>
            <a:spLocks noGrp="1"/>
          </p:cNvSpPr>
          <p:nvPr>
            <p:ph type="sldNum" sz="quarter" idx="12"/>
          </p:nvPr>
        </p:nvSpPr>
        <p:spPr/>
        <p:txBody>
          <a:bodyPr/>
          <a:lstStyle/>
          <a:p>
            <a:fld id="{02C901B4-F397-4FBF-9760-8F754DEC703F}" type="slidenum">
              <a:rPr lang="en-US" smtClean="0"/>
              <a:t>‹#›</a:t>
            </a:fld>
            <a:endParaRPr lang="en-US"/>
          </a:p>
        </p:txBody>
      </p:sp>
    </p:spTree>
    <p:extLst>
      <p:ext uri="{BB962C8B-B14F-4D97-AF65-F5344CB8AC3E}">
        <p14:creationId xmlns:p14="http://schemas.microsoft.com/office/powerpoint/2010/main" val="4238970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8FF39-CCDC-4059-A935-3156A592C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4233AB-86F2-4079-8A84-E4318E8BA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97D95-2FAA-4BD2-958C-FDB990BBF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1AD8A-9463-47A4-A133-4E80C58711D9}" type="datetimeFigureOut">
              <a:rPr lang="en-US" smtClean="0"/>
              <a:t>4/20/2023</a:t>
            </a:fld>
            <a:endParaRPr lang="en-US"/>
          </a:p>
        </p:txBody>
      </p:sp>
      <p:sp>
        <p:nvSpPr>
          <p:cNvPr id="5" name="Footer Placeholder 4">
            <a:extLst>
              <a:ext uri="{FF2B5EF4-FFF2-40B4-BE49-F238E27FC236}">
                <a16:creationId xmlns:a16="http://schemas.microsoft.com/office/drawing/2014/main" id="{46452857-9923-4CF0-9FEC-44766B27C5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401F3C-6E73-44FF-ADA6-F214DB176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901B4-F397-4FBF-9760-8F754DEC703F}" type="slidenum">
              <a:rPr lang="en-US" smtClean="0"/>
              <a:t>‹#›</a:t>
            </a:fld>
            <a:endParaRPr lang="en-US"/>
          </a:p>
        </p:txBody>
      </p:sp>
    </p:spTree>
    <p:extLst>
      <p:ext uri="{BB962C8B-B14F-4D97-AF65-F5344CB8AC3E}">
        <p14:creationId xmlns:p14="http://schemas.microsoft.com/office/powerpoint/2010/main" val="2183353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3" Type="http://schemas.openxmlformats.org/officeDocument/2006/relationships/diagramLayout" Target="../diagrams/layout6.xml"/><Relationship Id="rId7" Type="http://schemas.openxmlformats.org/officeDocument/2006/relationships/diagramData" Target="../diagrams/data7.xml"/><Relationship Id="rId12" Type="http://schemas.openxmlformats.org/officeDocument/2006/relationships/diagramData" Target="../diagrams/data8.xml"/><Relationship Id="rId2" Type="http://schemas.openxmlformats.org/officeDocument/2006/relationships/diagramData" Target="../diagrams/data6.xml"/><Relationship Id="rId16" Type="http://schemas.microsoft.com/office/2007/relationships/diagramDrawing" Target="../diagrams/drawing8.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5" Type="http://schemas.openxmlformats.org/officeDocument/2006/relationships/diagramColors" Target="../diagrams/colors8.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67086" y="2198962"/>
            <a:ext cx="10515600"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E-commerce  blockchain</a:t>
            </a:r>
          </a:p>
        </p:txBody>
      </p:sp>
      <p:sp>
        <p:nvSpPr>
          <p:cNvPr id="6" name="TextBox 5">
            <a:extLst>
              <a:ext uri="{FF2B5EF4-FFF2-40B4-BE49-F238E27FC236}">
                <a16:creationId xmlns:a16="http://schemas.microsoft.com/office/drawing/2014/main" id="{EF5A40BA-E35B-DDA5-7856-D0CD2A3ADFAB}"/>
              </a:ext>
            </a:extLst>
          </p:cNvPr>
          <p:cNvSpPr txBox="1"/>
          <p:nvPr/>
        </p:nvSpPr>
        <p:spPr>
          <a:xfrm>
            <a:off x="2573691" y="4506686"/>
            <a:ext cx="6233596" cy="646331"/>
          </a:xfrm>
          <a:prstGeom prst="rect">
            <a:avLst/>
          </a:prstGeom>
          <a:noFill/>
        </p:spPr>
        <p:txBody>
          <a:bodyPr wrap="square" rtlCol="0">
            <a:spAutoFit/>
          </a:bodyPr>
          <a:lstStyle/>
          <a:p>
            <a:pPr marL="0" indent="0" algn="just">
              <a:buNone/>
            </a:pPr>
            <a:endParaRPr lang="en-IN" sz="1600" dirty="0"/>
          </a:p>
          <a:p>
            <a:endParaRPr lang="en-US" sz="2000" dirty="0"/>
          </a:p>
        </p:txBody>
      </p:sp>
      <p:sp>
        <p:nvSpPr>
          <p:cNvPr id="3" name="TextBox 2">
            <a:extLst>
              <a:ext uri="{FF2B5EF4-FFF2-40B4-BE49-F238E27FC236}">
                <a16:creationId xmlns:a16="http://schemas.microsoft.com/office/drawing/2014/main" id="{AD505A46-3775-D1D7-AC5B-A664F06DE254}"/>
              </a:ext>
            </a:extLst>
          </p:cNvPr>
          <p:cNvSpPr txBox="1"/>
          <p:nvPr/>
        </p:nvSpPr>
        <p:spPr>
          <a:xfrm>
            <a:off x="10582686" y="5810649"/>
            <a:ext cx="2505352" cy="830997"/>
          </a:xfrm>
          <a:prstGeom prst="rect">
            <a:avLst/>
          </a:prstGeom>
          <a:noFill/>
        </p:spPr>
        <p:txBody>
          <a:bodyPr wrap="square" rtlCol="0">
            <a:spAutoFit/>
          </a:bodyPr>
          <a:lstStyle/>
          <a:p>
            <a:r>
              <a:rPr lang="en-IN" sz="2400" dirty="0">
                <a:solidFill>
                  <a:schemeClr val="accent1">
                    <a:lumMod val="75000"/>
                  </a:schemeClr>
                </a:solidFill>
                <a:effectLst>
                  <a:outerShdw blurRad="38100" dist="38100" dir="2700000" algn="tl">
                    <a:srgbClr val="000000">
                      <a:alpha val="43137"/>
                    </a:srgbClr>
                  </a:outerShdw>
                </a:effectLst>
              </a:rPr>
              <a:t>Report by:</a:t>
            </a:r>
            <a:br>
              <a:rPr lang="en-IN" sz="2400" dirty="0">
                <a:solidFill>
                  <a:schemeClr val="accent1">
                    <a:lumMod val="75000"/>
                  </a:schemeClr>
                </a:solidFill>
                <a:effectLst>
                  <a:outerShdw blurRad="38100" dist="38100" dir="2700000" algn="tl">
                    <a:srgbClr val="000000">
                      <a:alpha val="43137"/>
                    </a:srgbClr>
                  </a:outerShdw>
                </a:effectLst>
              </a:rPr>
            </a:br>
            <a:r>
              <a:rPr lang="en-IN" sz="2400" dirty="0">
                <a:solidFill>
                  <a:schemeClr val="accent1">
                    <a:lumMod val="75000"/>
                  </a:schemeClr>
                </a:solidFill>
                <a:effectLst>
                  <a:outerShdw blurRad="38100" dist="38100" dir="2700000" algn="tl">
                    <a:srgbClr val="000000">
                      <a:alpha val="43137"/>
                    </a:srgbClr>
                  </a:outerShdw>
                </a:effectLst>
              </a:rPr>
              <a:t>Praneeth J</a:t>
            </a:r>
          </a:p>
        </p:txBody>
      </p:sp>
    </p:spTree>
    <p:extLst>
      <p:ext uri="{BB962C8B-B14F-4D97-AF65-F5344CB8AC3E}">
        <p14:creationId xmlns:p14="http://schemas.microsoft.com/office/powerpoint/2010/main" val="3324662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1351-8DB9-2CFA-D613-8A4DF7895B38}"/>
              </a:ext>
            </a:extLst>
          </p:cNvPr>
          <p:cNvSpPr>
            <a:spLocks noGrp="1"/>
          </p:cNvSpPr>
          <p:nvPr>
            <p:ph type="title"/>
          </p:nvPr>
        </p:nvSpPr>
        <p:spPr>
          <a:xfrm>
            <a:off x="583017" y="-399356"/>
            <a:ext cx="11872699" cy="1934099"/>
          </a:xfrm>
        </p:spPr>
        <p:txBody>
          <a:bodyPr>
            <a:normAutofit/>
          </a:bodyPr>
          <a:lstStyle/>
          <a:p>
            <a:br>
              <a:rPr lang="en-IN" sz="1600" dirty="0"/>
            </a:br>
            <a:endParaRPr lang="en-IN" sz="1600" dirty="0"/>
          </a:p>
        </p:txBody>
      </p:sp>
      <p:sp>
        <p:nvSpPr>
          <p:cNvPr id="3" name="Content Placeholder 2">
            <a:extLst>
              <a:ext uri="{FF2B5EF4-FFF2-40B4-BE49-F238E27FC236}">
                <a16:creationId xmlns:a16="http://schemas.microsoft.com/office/drawing/2014/main" id="{5F247C3E-5A22-D229-AE37-751E7C0D4BF8}"/>
              </a:ext>
            </a:extLst>
          </p:cNvPr>
          <p:cNvSpPr>
            <a:spLocks noGrp="1"/>
          </p:cNvSpPr>
          <p:nvPr>
            <p:ph idx="1"/>
          </p:nvPr>
        </p:nvSpPr>
        <p:spPr>
          <a:xfrm>
            <a:off x="583017" y="-717782"/>
            <a:ext cx="11872699" cy="6348940"/>
          </a:xfrm>
        </p:spPr>
        <p:txBody>
          <a:bodyPr>
            <a:normAutofit/>
          </a:bodyPr>
          <a:lstStyle/>
          <a:p>
            <a:pPr marL="0" indent="0">
              <a:buNone/>
            </a:pPr>
            <a:endParaRPr lang="en-US" sz="1600" dirty="0">
              <a:solidFill>
                <a:srgbClr val="7A7A7A"/>
              </a:solidFill>
              <a:latin typeface="Roboto" panose="02000000000000000000" pitchFamily="2" charset="0"/>
            </a:endParaRPr>
          </a:p>
          <a:p>
            <a:pPr marL="0" indent="0">
              <a:buNone/>
            </a:pPr>
            <a:endParaRPr lang="en-US" sz="1600" b="0" i="0" dirty="0">
              <a:solidFill>
                <a:srgbClr val="7A7A7A"/>
              </a:solidFill>
              <a:effectLst/>
              <a:latin typeface="Roboto" panose="02000000000000000000" pitchFamily="2" charset="0"/>
            </a:endParaRPr>
          </a:p>
        </p:txBody>
      </p:sp>
      <p:graphicFrame>
        <p:nvGraphicFramePr>
          <p:cNvPr id="4" name="Diagram 3">
            <a:extLst>
              <a:ext uri="{FF2B5EF4-FFF2-40B4-BE49-F238E27FC236}">
                <a16:creationId xmlns:a16="http://schemas.microsoft.com/office/drawing/2014/main" id="{3FD63C73-093D-0E13-56B0-B98C52FA9C29}"/>
              </a:ext>
            </a:extLst>
          </p:cNvPr>
          <p:cNvGraphicFramePr/>
          <p:nvPr>
            <p:extLst>
              <p:ext uri="{D42A27DB-BD31-4B8C-83A1-F6EECF244321}">
                <p14:modId xmlns:p14="http://schemas.microsoft.com/office/powerpoint/2010/main" val="2381713904"/>
              </p:ext>
            </p:extLst>
          </p:nvPr>
        </p:nvGraphicFramePr>
        <p:xfrm>
          <a:off x="2145413" y="411125"/>
          <a:ext cx="7317563"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A2C50B3B-CED2-6724-5C12-448E2CB03297}"/>
              </a:ext>
            </a:extLst>
          </p:cNvPr>
          <p:cNvGraphicFramePr/>
          <p:nvPr>
            <p:extLst>
              <p:ext uri="{D42A27DB-BD31-4B8C-83A1-F6EECF244321}">
                <p14:modId xmlns:p14="http://schemas.microsoft.com/office/powerpoint/2010/main" val="1442942599"/>
              </p:ext>
            </p:extLst>
          </p:nvPr>
        </p:nvGraphicFramePr>
        <p:xfrm>
          <a:off x="396948" y="318976"/>
          <a:ext cx="1006549" cy="59093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0" name="Diagram 9">
            <a:extLst>
              <a:ext uri="{FF2B5EF4-FFF2-40B4-BE49-F238E27FC236}">
                <a16:creationId xmlns:a16="http://schemas.microsoft.com/office/drawing/2014/main" id="{2CFC1CA1-A28F-1324-70BE-512D1834609C}"/>
              </a:ext>
            </a:extLst>
          </p:cNvPr>
          <p:cNvGraphicFramePr/>
          <p:nvPr>
            <p:extLst>
              <p:ext uri="{D42A27DB-BD31-4B8C-83A1-F6EECF244321}">
                <p14:modId xmlns:p14="http://schemas.microsoft.com/office/powerpoint/2010/main" val="3800163112"/>
              </p:ext>
            </p:extLst>
          </p:nvPr>
        </p:nvGraphicFramePr>
        <p:xfrm>
          <a:off x="9981150" y="1497740"/>
          <a:ext cx="1627833" cy="369803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96461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838200" y="564080"/>
            <a:ext cx="10515600"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 Challenges to Adoption</a:t>
            </a:r>
          </a:p>
        </p:txBody>
      </p:sp>
      <p:sp>
        <p:nvSpPr>
          <p:cNvPr id="2" name="TextBox 1">
            <a:extLst>
              <a:ext uri="{FF2B5EF4-FFF2-40B4-BE49-F238E27FC236}">
                <a16:creationId xmlns:a16="http://schemas.microsoft.com/office/drawing/2014/main" id="{301F184C-73C4-7B64-7021-653BDF1FA2D7}"/>
              </a:ext>
            </a:extLst>
          </p:cNvPr>
          <p:cNvSpPr txBox="1"/>
          <p:nvPr/>
        </p:nvSpPr>
        <p:spPr>
          <a:xfrm>
            <a:off x="1025325" y="1382233"/>
            <a:ext cx="9465466" cy="4801314"/>
          </a:xfrm>
          <a:prstGeom prst="rect">
            <a:avLst/>
          </a:prstGeom>
          <a:noFill/>
        </p:spPr>
        <p:txBody>
          <a:bodyPr wrap="square" rtlCol="0">
            <a:spAutoFit/>
          </a:bodyPr>
          <a:lstStyle/>
          <a:p>
            <a:pPr marL="285750" indent="-285750">
              <a:buFont typeface="Arial" panose="020B0604020202020204" pitchFamily="34" charset="0"/>
              <a:buChar char="•"/>
            </a:pPr>
            <a:r>
              <a:rPr lang="en-US" dirty="0"/>
              <a:t>Consumers might take significant time to understand the process of using blockchain-based e-commerce platforms.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Though are trying to follow ethical practices by delivering the original products from manufacturer to customer but considering a scenario where customer is not happy with the product and had to return ,then the cost of logistics would be triggered and also the product which comes back to warehouse should undergo quality check to make sure the authenticity of the product returned. With the effect of competition many companies would reject return in given time frame if customer is not happy with product so there is a logistic and quality issues arise when customer return the product.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Global </a:t>
            </a:r>
            <a:r>
              <a:rPr lang="en-IN" i="0" dirty="0">
                <a:solidFill>
                  <a:srgbClr val="5F6368"/>
                </a:solidFill>
                <a:effectLst/>
              </a:rPr>
              <a:t>laws</a:t>
            </a:r>
            <a:r>
              <a:rPr lang="en-IN" i="0" dirty="0">
                <a:solidFill>
                  <a:srgbClr val="4D5156"/>
                </a:solidFill>
                <a:effectLst/>
              </a:rPr>
              <a:t> governing their importation, while delivering</a:t>
            </a:r>
            <a:r>
              <a:rPr lang="en-IN" dirty="0">
                <a:solidFill>
                  <a:srgbClr val="4D5156"/>
                </a:solidFill>
              </a:rPr>
              <a:t> products world wide ,we need to mind of laws imported in that region where sometimes few products are banned.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41878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D38FA-1A94-42D3-A893-98AA252E10D8}"/>
              </a:ext>
            </a:extLst>
          </p:cNvPr>
          <p:cNvSpPr>
            <a:spLocks noGrp="1"/>
          </p:cNvSpPr>
          <p:nvPr>
            <p:ph type="title"/>
          </p:nvPr>
        </p:nvSpPr>
        <p:spPr/>
        <p:txBody>
          <a:bodyPr/>
          <a:lstStyle/>
          <a:p>
            <a:r>
              <a:rPr lang="en-IN" dirty="0"/>
              <a:t>Inference of E-commerce on global market</a:t>
            </a:r>
          </a:p>
        </p:txBody>
      </p:sp>
      <p:graphicFrame>
        <p:nvGraphicFramePr>
          <p:cNvPr id="5" name="Content Placeholder 4">
            <a:extLst>
              <a:ext uri="{FF2B5EF4-FFF2-40B4-BE49-F238E27FC236}">
                <a16:creationId xmlns:a16="http://schemas.microsoft.com/office/drawing/2014/main" id="{46446161-65CE-ACA6-44F1-4A762D9522F2}"/>
              </a:ext>
            </a:extLst>
          </p:cNvPr>
          <p:cNvGraphicFramePr>
            <a:graphicFrameLocks noGrp="1"/>
          </p:cNvGraphicFramePr>
          <p:nvPr>
            <p:ph idx="1"/>
            <p:extLst>
              <p:ext uri="{D42A27DB-BD31-4B8C-83A1-F6EECF244321}">
                <p14:modId xmlns:p14="http://schemas.microsoft.com/office/powerpoint/2010/main" val="19886199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57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9188-6FBB-8337-CDE2-7B3237D20F2F}"/>
              </a:ext>
            </a:extLst>
          </p:cNvPr>
          <p:cNvSpPr>
            <a:spLocks noGrp="1"/>
          </p:cNvSpPr>
          <p:nvPr>
            <p:ph type="title"/>
          </p:nvPr>
        </p:nvSpPr>
        <p:spPr/>
        <p:txBody>
          <a:bodyPr/>
          <a:lstStyle/>
          <a:p>
            <a:br>
              <a:rPr lang="en-IN" dirty="0"/>
            </a:br>
            <a:endParaRPr lang="en-IN" dirty="0"/>
          </a:p>
        </p:txBody>
      </p:sp>
      <p:sp>
        <p:nvSpPr>
          <p:cNvPr id="3" name="Content Placeholder 2">
            <a:extLst>
              <a:ext uri="{FF2B5EF4-FFF2-40B4-BE49-F238E27FC236}">
                <a16:creationId xmlns:a16="http://schemas.microsoft.com/office/drawing/2014/main" id="{7849CFBF-5D28-500F-88B9-E0C3A159C9A4}"/>
              </a:ext>
            </a:extLst>
          </p:cNvPr>
          <p:cNvSpPr>
            <a:spLocks noGrp="1"/>
          </p:cNvSpPr>
          <p:nvPr>
            <p:ph idx="1"/>
          </p:nvPr>
        </p:nvSpPr>
        <p:spPr>
          <a:xfrm>
            <a:off x="1359195" y="1253331"/>
            <a:ext cx="10515600" cy="4351338"/>
          </a:xfrm>
        </p:spPr>
        <p:txBody>
          <a:bodyPr/>
          <a:lstStyle/>
          <a:p>
            <a:pPr marL="0" indent="0">
              <a:buNone/>
            </a:pPr>
            <a:r>
              <a:rPr lang="en-IN" dirty="0"/>
              <a:t>                                               THANKYOU !!</a:t>
            </a:r>
          </a:p>
          <a:p>
            <a:pPr marL="0" indent="0">
              <a:buNone/>
            </a:pPr>
            <a:endParaRPr lang="en-IN" dirty="0"/>
          </a:p>
          <a:p>
            <a:pPr marL="0" indent="0">
              <a:buNone/>
            </a:pPr>
            <a:endParaRPr lang="en-IN" dirty="0"/>
          </a:p>
          <a:p>
            <a:pPr marL="0" indent="0">
              <a:buNone/>
            </a:pPr>
            <a:r>
              <a:rPr lang="en-IN" dirty="0"/>
              <a:t>I have taken a example company (True market) and I have given the scope for ecommerce website in future for its use of block chain.</a:t>
            </a:r>
          </a:p>
        </p:txBody>
      </p:sp>
    </p:spTree>
    <p:extLst>
      <p:ext uri="{BB962C8B-B14F-4D97-AF65-F5344CB8AC3E}">
        <p14:creationId xmlns:p14="http://schemas.microsoft.com/office/powerpoint/2010/main" val="2191183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141273" y="93402"/>
            <a:ext cx="12050727"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True Market </a:t>
            </a:r>
          </a:p>
        </p:txBody>
      </p:sp>
      <p:sp>
        <p:nvSpPr>
          <p:cNvPr id="3" name="TextBox 2">
            <a:extLst>
              <a:ext uri="{FF2B5EF4-FFF2-40B4-BE49-F238E27FC236}">
                <a16:creationId xmlns:a16="http://schemas.microsoft.com/office/drawing/2014/main" id="{F56FDCE8-8526-53AE-7A2D-5300E00B9D4B}"/>
              </a:ext>
            </a:extLst>
          </p:cNvPr>
          <p:cNvSpPr txBox="1"/>
          <p:nvPr/>
        </p:nvSpPr>
        <p:spPr>
          <a:xfrm>
            <a:off x="98366" y="1779401"/>
            <a:ext cx="10515599" cy="2585323"/>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5" name="Diagram 4">
            <a:extLst>
              <a:ext uri="{FF2B5EF4-FFF2-40B4-BE49-F238E27FC236}">
                <a16:creationId xmlns:a16="http://schemas.microsoft.com/office/drawing/2014/main" id="{C82F8A22-5BEE-4B9E-C58C-666E931097EF}"/>
              </a:ext>
            </a:extLst>
          </p:cNvPr>
          <p:cNvGraphicFramePr/>
          <p:nvPr>
            <p:extLst>
              <p:ext uri="{D42A27DB-BD31-4B8C-83A1-F6EECF244321}">
                <p14:modId xmlns:p14="http://schemas.microsoft.com/office/powerpoint/2010/main" val="2417291898"/>
              </p:ext>
            </p:extLst>
          </p:nvPr>
        </p:nvGraphicFramePr>
        <p:xfrm>
          <a:off x="512662" y="359825"/>
          <a:ext cx="11538065" cy="5636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87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87782" y="31234"/>
            <a:ext cx="12104218"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E-commerce</a:t>
            </a:r>
          </a:p>
        </p:txBody>
      </p:sp>
      <p:sp>
        <p:nvSpPr>
          <p:cNvPr id="3" name="TextBox 2">
            <a:extLst>
              <a:ext uri="{FF2B5EF4-FFF2-40B4-BE49-F238E27FC236}">
                <a16:creationId xmlns:a16="http://schemas.microsoft.com/office/drawing/2014/main" id="{1997EDF1-8ED3-7412-09E0-BD29118235B8}"/>
              </a:ext>
            </a:extLst>
          </p:cNvPr>
          <p:cNvSpPr txBox="1"/>
          <p:nvPr/>
        </p:nvSpPr>
        <p:spPr>
          <a:xfrm>
            <a:off x="389719" y="843303"/>
            <a:ext cx="6230821" cy="5909310"/>
          </a:xfrm>
          <a:prstGeom prst="rect">
            <a:avLst/>
          </a:prstGeom>
          <a:noFill/>
        </p:spPr>
        <p:txBody>
          <a:bodyPr wrap="square" rtlCol="0">
            <a:spAutoFit/>
          </a:bodyPr>
          <a:lstStyle/>
          <a:p>
            <a:endParaRPr lang="en-US" dirty="0">
              <a:solidFill>
                <a:srgbClr val="FF0000"/>
              </a:solidFill>
            </a:endParaRPr>
          </a:p>
          <a:p>
            <a:pPr marL="285750" indent="-285750">
              <a:buFont typeface="Arial" panose="020B0604020202020204" pitchFamily="34" charset="0"/>
              <a:buChar char="•"/>
            </a:pPr>
            <a:r>
              <a:rPr lang="en-US" b="0" i="0" dirty="0">
                <a:solidFill>
                  <a:srgbClr val="36344D"/>
                </a:solidFill>
                <a:effectLst/>
                <a:latin typeface="Muli"/>
              </a:rPr>
              <a:t>E-commerce platform is a </a:t>
            </a:r>
            <a:r>
              <a:rPr lang="en-IN" b="0" i="0" dirty="0">
                <a:solidFill>
                  <a:srgbClr val="36344D"/>
                </a:solidFill>
                <a:effectLst/>
                <a:latin typeface="Muli"/>
              </a:rPr>
              <a:t>online marketplace  and it </a:t>
            </a:r>
            <a:r>
              <a:rPr lang="en-US" b="0" i="0" dirty="0">
                <a:solidFill>
                  <a:srgbClr val="36344D"/>
                </a:solidFill>
                <a:effectLst/>
                <a:latin typeface="Muli"/>
              </a:rPr>
              <a:t>refers to online shopping – buying and selling goods on the internet. </a:t>
            </a:r>
          </a:p>
          <a:p>
            <a:pPr marL="285750" indent="-285750">
              <a:buFont typeface="Arial" panose="020B0604020202020204" pitchFamily="34" charset="0"/>
              <a:buChar char="•"/>
            </a:pPr>
            <a:endParaRPr lang="en-US" b="0" i="0" dirty="0">
              <a:solidFill>
                <a:srgbClr val="36344D"/>
              </a:solidFill>
              <a:effectLst/>
              <a:latin typeface="Muli"/>
            </a:endParaRPr>
          </a:p>
          <a:p>
            <a:pPr marL="285750" indent="-285750">
              <a:buFont typeface="Arial" panose="020B0604020202020204" pitchFamily="34" charset="0"/>
              <a:buChar char="•"/>
            </a:pPr>
            <a:r>
              <a:rPr lang="en-US" b="0" i="0" dirty="0">
                <a:solidFill>
                  <a:srgbClr val="212326"/>
                </a:solidFill>
                <a:effectLst/>
                <a:latin typeface="ShopifySans"/>
              </a:rPr>
              <a:t>Ecommerce is often used to refer to the sale of physical products online, but it can also describe any kind of commercial transaction that is facilitated through the internet.</a:t>
            </a:r>
          </a:p>
          <a:p>
            <a:pPr marL="285750" indent="-285750">
              <a:buFont typeface="Arial" panose="020B0604020202020204" pitchFamily="34" charset="0"/>
              <a:buChar char="•"/>
            </a:pPr>
            <a:endParaRPr lang="en-US" dirty="0">
              <a:solidFill>
                <a:srgbClr val="36344D"/>
              </a:solidFill>
              <a:latin typeface="Muli"/>
            </a:endParaRPr>
          </a:p>
          <a:p>
            <a:pPr marL="285750" indent="-285750">
              <a:buFont typeface="Arial" panose="020B0604020202020204" pitchFamily="34" charset="0"/>
              <a:buChar char="•"/>
            </a:pPr>
            <a:r>
              <a:rPr lang="en-US" dirty="0"/>
              <a:t>The</a:t>
            </a:r>
            <a:r>
              <a:rPr lang="en-US" dirty="0">
                <a:solidFill>
                  <a:srgbClr val="FF0000"/>
                </a:solidFill>
              </a:rPr>
              <a:t> </a:t>
            </a:r>
            <a:r>
              <a:rPr lang="en-IN" b="0" i="0" dirty="0">
                <a:solidFill>
                  <a:srgbClr val="36344D"/>
                </a:solidFill>
                <a:effectLst/>
                <a:latin typeface="Muli"/>
              </a:rPr>
              <a:t>eCommerce businesses is categorised into four segments based on participants involved</a:t>
            </a:r>
            <a:r>
              <a:rPr lang="en-IN" dirty="0">
                <a:solidFill>
                  <a:srgbClr val="36344D"/>
                </a:solidFill>
                <a:latin typeface="Muli"/>
              </a:rPr>
              <a:t> in the transaction</a:t>
            </a:r>
            <a:br>
              <a:rPr lang="en-IN" dirty="0">
                <a:solidFill>
                  <a:srgbClr val="36344D"/>
                </a:solidFill>
                <a:latin typeface="Muli"/>
              </a:rPr>
            </a:br>
            <a:br>
              <a:rPr lang="en-IN" dirty="0">
                <a:solidFill>
                  <a:srgbClr val="36344D"/>
                </a:solidFill>
                <a:latin typeface="Muli"/>
              </a:rPr>
            </a:br>
            <a:r>
              <a:rPr lang="en-IN" i="0" dirty="0">
                <a:effectLst/>
                <a:latin typeface="Muli"/>
              </a:rPr>
              <a:t>Business to Consumer (B2C)</a:t>
            </a:r>
          </a:p>
          <a:p>
            <a:r>
              <a:rPr lang="en-IN" i="0" dirty="0">
                <a:effectLst/>
                <a:latin typeface="Muli"/>
              </a:rPr>
              <a:t>     Business to Business (B2B)</a:t>
            </a:r>
          </a:p>
          <a:p>
            <a:r>
              <a:rPr lang="en-IN" i="0" dirty="0">
                <a:effectLst/>
                <a:latin typeface="Muli"/>
              </a:rPr>
              <a:t>     Consumer to Business (C2B)</a:t>
            </a:r>
          </a:p>
          <a:p>
            <a:r>
              <a:rPr lang="en-IN" i="0" dirty="0">
                <a:effectLst/>
                <a:latin typeface="Muli"/>
              </a:rPr>
              <a:t>     Consumer to Consumer (C2C)</a:t>
            </a:r>
          </a:p>
          <a:p>
            <a:endParaRPr lang="en-IN" dirty="0">
              <a:solidFill>
                <a:srgbClr val="36344D"/>
              </a:solidFill>
              <a:latin typeface="Muli"/>
            </a:endParaRPr>
          </a:p>
          <a:p>
            <a:endParaRPr lang="en-IN" dirty="0">
              <a:solidFill>
                <a:srgbClr val="36344D"/>
              </a:solidFill>
              <a:latin typeface="Muli"/>
            </a:endParaRPr>
          </a:p>
          <a:p>
            <a:pPr marL="285750" indent="-285750">
              <a:buFont typeface="Arial" panose="020B0604020202020204" pitchFamily="34" charset="0"/>
              <a:buChar char="•"/>
            </a:pPr>
            <a:endParaRPr lang="en-IN" dirty="0">
              <a:solidFill>
                <a:srgbClr val="36344D"/>
              </a:solidFill>
              <a:latin typeface="Muli"/>
            </a:endParaRPr>
          </a:p>
          <a:p>
            <a:endParaRPr lang="en-IN" b="1" i="0" dirty="0">
              <a:solidFill>
                <a:srgbClr val="2F1C6A"/>
              </a:solidFill>
              <a:effectLst/>
              <a:latin typeface="Muli"/>
            </a:endParaRPr>
          </a:p>
          <a:p>
            <a:endParaRPr lang="en-IN" dirty="0">
              <a:solidFill>
                <a:srgbClr val="36344D"/>
              </a:solidFill>
              <a:latin typeface="Muli"/>
            </a:endParaRPr>
          </a:p>
        </p:txBody>
      </p:sp>
      <p:pic>
        <p:nvPicPr>
          <p:cNvPr id="7" name="Picture 6">
            <a:extLst>
              <a:ext uri="{FF2B5EF4-FFF2-40B4-BE49-F238E27FC236}">
                <a16:creationId xmlns:a16="http://schemas.microsoft.com/office/drawing/2014/main" id="{15F2AEC3-4ADA-870D-8647-863878025C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0540" y="1173680"/>
            <a:ext cx="5653185" cy="3660769"/>
          </a:xfrm>
          <a:prstGeom prst="rect">
            <a:avLst/>
          </a:prstGeom>
        </p:spPr>
      </p:pic>
      <p:sp>
        <p:nvSpPr>
          <p:cNvPr id="9" name="TextBox 8">
            <a:extLst>
              <a:ext uri="{FF2B5EF4-FFF2-40B4-BE49-F238E27FC236}">
                <a16:creationId xmlns:a16="http://schemas.microsoft.com/office/drawing/2014/main" id="{7FD017F0-55C7-D586-7189-94D7F47C0B42}"/>
              </a:ext>
            </a:extLst>
          </p:cNvPr>
          <p:cNvSpPr txBox="1"/>
          <p:nvPr/>
        </p:nvSpPr>
        <p:spPr>
          <a:xfrm>
            <a:off x="297570" y="5578549"/>
            <a:ext cx="10568763" cy="646331"/>
          </a:xfrm>
          <a:prstGeom prst="rect">
            <a:avLst/>
          </a:prstGeom>
          <a:noFill/>
        </p:spPr>
        <p:txBody>
          <a:bodyPr wrap="square" rtlCol="0">
            <a:spAutoFit/>
          </a:bodyPr>
          <a:lstStyle/>
          <a:p>
            <a:pPr marL="285750" indent="-285750">
              <a:buFont typeface="Arial" panose="020B0604020202020204" pitchFamily="34" charset="0"/>
              <a:buChar char="•"/>
            </a:pPr>
            <a:r>
              <a:rPr lang="en-IN"/>
              <a:t>Customers from other countries enjoy wide range of varieties available in consumer goods ,</a:t>
            </a:r>
            <a:r>
              <a:rPr lang="en-US" i="0">
                <a:effectLst/>
              </a:rPr>
              <a:t> because the sale of goods is beyond geopolitical frontiers from the place of origin of a firm</a:t>
            </a:r>
            <a:r>
              <a:rPr lang="en-IN" i="0">
                <a:effectLst/>
              </a:rPr>
              <a:t>.</a:t>
            </a:r>
            <a:endParaRPr lang="en-IN" dirty="0"/>
          </a:p>
        </p:txBody>
      </p:sp>
      <p:sp>
        <p:nvSpPr>
          <p:cNvPr id="10" name="TextBox 9">
            <a:extLst>
              <a:ext uri="{FF2B5EF4-FFF2-40B4-BE49-F238E27FC236}">
                <a16:creationId xmlns:a16="http://schemas.microsoft.com/office/drawing/2014/main" id="{1BF995D9-78B7-B76E-E026-673E535A4CB6}"/>
              </a:ext>
            </a:extLst>
          </p:cNvPr>
          <p:cNvSpPr txBox="1"/>
          <p:nvPr/>
        </p:nvSpPr>
        <p:spPr>
          <a:xfrm>
            <a:off x="8612373" y="4918605"/>
            <a:ext cx="2657998" cy="246221"/>
          </a:xfrm>
          <a:prstGeom prst="rect">
            <a:avLst/>
          </a:prstGeom>
          <a:noFill/>
        </p:spPr>
        <p:txBody>
          <a:bodyPr wrap="square" rtlCol="0">
            <a:spAutoFit/>
          </a:bodyPr>
          <a:lstStyle/>
          <a:p>
            <a:r>
              <a:rPr lang="en-IN" sz="1000" dirty="0"/>
              <a:t>Image source : e-Marketer</a:t>
            </a:r>
          </a:p>
        </p:txBody>
      </p:sp>
    </p:spTree>
    <p:extLst>
      <p:ext uri="{BB962C8B-B14F-4D97-AF65-F5344CB8AC3E}">
        <p14:creationId xmlns:p14="http://schemas.microsoft.com/office/powerpoint/2010/main" val="145137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117043" y="31234"/>
            <a:ext cx="11725855"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Business Drivers</a:t>
            </a:r>
          </a:p>
        </p:txBody>
      </p:sp>
      <p:sp>
        <p:nvSpPr>
          <p:cNvPr id="2" name="TextBox 1">
            <a:extLst>
              <a:ext uri="{FF2B5EF4-FFF2-40B4-BE49-F238E27FC236}">
                <a16:creationId xmlns:a16="http://schemas.microsoft.com/office/drawing/2014/main" id="{1925BCF5-FBCF-1A53-7320-3280C9A58F41}"/>
              </a:ext>
            </a:extLst>
          </p:cNvPr>
          <p:cNvSpPr txBox="1"/>
          <p:nvPr/>
        </p:nvSpPr>
        <p:spPr>
          <a:xfrm>
            <a:off x="602512" y="398112"/>
            <a:ext cx="9200707" cy="7109639"/>
          </a:xfrm>
          <a:prstGeom prst="rect">
            <a:avLst/>
          </a:prstGeom>
          <a:noFill/>
        </p:spPr>
        <p:txBody>
          <a:bodyPr wrap="square" rtlCol="0">
            <a:spAutoFit/>
          </a:bodyPr>
          <a:lstStyle/>
          <a:p>
            <a:pPr marL="285750" indent="-285750">
              <a:buFont typeface="Arial" panose="020B0604020202020204" pitchFamily="34" charset="0"/>
              <a:buChar char="•"/>
            </a:pP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dirty="0">
                <a:solidFill>
                  <a:srgbClr val="202124"/>
                </a:solidFill>
                <a:latin typeface="arial" panose="020B0604020202020204" pitchFamily="34" charset="0"/>
              </a:rPr>
              <a:t>Expected Business</a:t>
            </a:r>
            <a:r>
              <a:rPr lang="en-US" sz="1600" i="0" dirty="0">
                <a:solidFill>
                  <a:srgbClr val="202124"/>
                </a:solidFill>
                <a:effectLst/>
                <a:latin typeface="arial" panose="020B0604020202020204" pitchFamily="34" charset="0"/>
              </a:rPr>
              <a:t> drivers </a:t>
            </a:r>
            <a:br>
              <a:rPr lang="en-US" sz="1600" i="0" dirty="0">
                <a:solidFill>
                  <a:srgbClr val="202124"/>
                </a:solidFill>
                <a:effectLst/>
                <a:latin typeface="arial" panose="020B0604020202020204" pitchFamily="34" charset="0"/>
              </a:rPr>
            </a:br>
            <a:br>
              <a:rPr lang="en-US" sz="1600" i="0" dirty="0">
                <a:solidFill>
                  <a:srgbClr val="202124"/>
                </a:solidFill>
                <a:effectLst/>
                <a:latin typeface="arial" panose="020B0604020202020204" pitchFamily="34" charset="0"/>
              </a:rPr>
            </a:br>
            <a:r>
              <a:rPr lang="en-US" sz="1600" dirty="0">
                <a:solidFill>
                  <a:srgbClr val="202124"/>
                </a:solidFill>
                <a:latin typeface="arial" panose="020B0604020202020204" pitchFamily="34" charset="0"/>
              </a:rPr>
              <a:t>Business</a:t>
            </a:r>
            <a:r>
              <a:rPr lang="en-US" sz="1600" i="0" dirty="0">
                <a:solidFill>
                  <a:srgbClr val="202124"/>
                </a:solidFill>
                <a:effectLst/>
                <a:latin typeface="arial" panose="020B0604020202020204" pitchFamily="34" charset="0"/>
              </a:rPr>
              <a:t> drivers for digital commerce will include supply chain solutions, guided selling directly to customers from major brands and consumer data security. Each of these elements should be featured in your content strategy by ensuring you build consumer trust over the next year.</a:t>
            </a:r>
          </a:p>
          <a:p>
            <a:pPr marL="285750" indent="-285750">
              <a:buFont typeface="Arial" panose="020B0604020202020204" pitchFamily="34" charset="0"/>
              <a:buChar char="•"/>
            </a:pP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i="0" dirty="0">
                <a:solidFill>
                  <a:srgbClr val="202124"/>
                </a:solidFill>
                <a:effectLst/>
                <a:latin typeface="arial" panose="020B0604020202020204" pitchFamily="34" charset="0"/>
              </a:rPr>
              <a:t>Collaborations </a:t>
            </a:r>
            <a:br>
              <a:rPr lang="en-US" sz="1600" i="0" dirty="0">
                <a:solidFill>
                  <a:srgbClr val="202124"/>
                </a:solidFill>
                <a:effectLst/>
                <a:latin typeface="arial" panose="020B0604020202020204" pitchFamily="34" charset="0"/>
              </a:rPr>
            </a:br>
            <a:br>
              <a:rPr lang="en-US" sz="1600" i="0" dirty="0">
                <a:solidFill>
                  <a:srgbClr val="202124"/>
                </a:solidFill>
                <a:effectLst/>
                <a:latin typeface="arial" panose="020B0604020202020204" pitchFamily="34" charset="0"/>
              </a:rPr>
            </a:br>
            <a:r>
              <a:rPr lang="en-US" sz="1600" i="0" dirty="0">
                <a:solidFill>
                  <a:srgbClr val="202124"/>
                </a:solidFill>
                <a:effectLst/>
                <a:latin typeface="arial" panose="020B0604020202020204" pitchFamily="34" charset="0"/>
              </a:rPr>
              <a:t>Collaboration like joint ventures,mergers,strategic alliances are deployed for use of Global resources (foreign raw material, machines</a:t>
            </a:r>
            <a:r>
              <a:rPr lang="en-US" sz="1600" dirty="0">
                <a:solidFill>
                  <a:srgbClr val="202124"/>
                </a:solidFill>
                <a:latin typeface="arial" panose="020B0604020202020204" pitchFamily="34" charset="0"/>
              </a:rPr>
              <a:t>).</a:t>
            </a:r>
            <a:br>
              <a:rPr lang="en-US" sz="1600" dirty="0">
                <a:solidFill>
                  <a:srgbClr val="202124"/>
                </a:solidFill>
                <a:latin typeface="arial" panose="020B0604020202020204" pitchFamily="34" charset="0"/>
              </a:rPr>
            </a:b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i="0" dirty="0">
                <a:solidFill>
                  <a:srgbClr val="202124"/>
                </a:solidFill>
                <a:effectLst/>
                <a:latin typeface="arial" panose="020B0604020202020204" pitchFamily="34" charset="0"/>
              </a:rPr>
              <a:t>Globalization</a:t>
            </a:r>
            <a:br>
              <a:rPr lang="en-US" sz="1600" i="0" dirty="0">
                <a:solidFill>
                  <a:srgbClr val="202124"/>
                </a:solidFill>
                <a:effectLst/>
                <a:latin typeface="arial" panose="020B0604020202020204" pitchFamily="34" charset="0"/>
              </a:rPr>
            </a:br>
            <a:br>
              <a:rPr lang="en-US" sz="1600" dirty="0">
                <a:solidFill>
                  <a:srgbClr val="202124"/>
                </a:solidFill>
                <a:latin typeface="arial" panose="020B0604020202020204" pitchFamily="34" charset="0"/>
              </a:rPr>
            </a:br>
            <a:r>
              <a:rPr lang="en-US" sz="1600" dirty="0">
                <a:solidFill>
                  <a:srgbClr val="202124"/>
                </a:solidFill>
                <a:latin typeface="arial" panose="020B0604020202020204" pitchFamily="34" charset="0"/>
              </a:rPr>
              <a:t>Also with the demand for foreign products by customers there is a increased potential market share and a global reach.</a:t>
            </a:r>
            <a:br>
              <a:rPr lang="en-US" sz="1600" dirty="0">
                <a:solidFill>
                  <a:srgbClr val="202124"/>
                </a:solidFill>
                <a:latin typeface="arial" panose="020B0604020202020204" pitchFamily="34" charset="0"/>
              </a:rPr>
            </a:br>
            <a:endParaRPr lang="en-US" sz="1600" dirty="0">
              <a:solidFill>
                <a:srgbClr val="202124"/>
              </a:solidFill>
              <a:latin typeface="arial" panose="020B0604020202020204" pitchFamily="34" charset="0"/>
            </a:endParaRPr>
          </a:p>
          <a:p>
            <a:pPr marL="285750" indent="-285750">
              <a:buFont typeface="Arial" panose="020B0604020202020204" pitchFamily="34" charset="0"/>
              <a:buChar char="•"/>
            </a:pPr>
            <a:r>
              <a:rPr lang="en-US" sz="1600" i="0" dirty="0">
                <a:solidFill>
                  <a:srgbClr val="202124"/>
                </a:solidFill>
                <a:effectLst/>
                <a:latin typeface="arial" panose="020B0604020202020204" pitchFamily="34" charset="0"/>
              </a:rPr>
              <a:t>Untapped market </a:t>
            </a:r>
            <a:br>
              <a:rPr lang="en-US" sz="1600" i="0" dirty="0">
                <a:solidFill>
                  <a:srgbClr val="202124"/>
                </a:solidFill>
                <a:effectLst/>
                <a:latin typeface="arial" panose="020B0604020202020204" pitchFamily="34" charset="0"/>
              </a:rPr>
            </a:br>
            <a:br>
              <a:rPr lang="en-US" sz="1600" i="0" dirty="0">
                <a:solidFill>
                  <a:srgbClr val="202124"/>
                </a:solidFill>
                <a:effectLst/>
                <a:latin typeface="arial" panose="020B0604020202020204" pitchFamily="34" charset="0"/>
              </a:rPr>
            </a:br>
            <a:r>
              <a:rPr lang="en-US" sz="1600" dirty="0">
                <a:solidFill>
                  <a:srgbClr val="202124"/>
                </a:solidFill>
                <a:latin typeface="arial" panose="020B0604020202020204" pitchFamily="34" charset="0"/>
              </a:rPr>
              <a:t>As discussed about global customer </a:t>
            </a:r>
            <a:r>
              <a:rPr lang="en-US" sz="1600" i="0" dirty="0">
                <a:solidFill>
                  <a:srgbClr val="202124"/>
                </a:solidFill>
                <a:effectLst/>
                <a:latin typeface="arial" panose="020B0604020202020204" pitchFamily="34" charset="0"/>
              </a:rPr>
              <a:t>demand for few products that isn't being supplied in </a:t>
            </a:r>
            <a:r>
              <a:rPr lang="en-US" sz="1600" dirty="0">
                <a:solidFill>
                  <a:srgbClr val="202124"/>
                </a:solidFill>
                <a:latin typeface="arial" panose="020B0604020202020204" pitchFamily="34" charset="0"/>
              </a:rPr>
              <a:t>few countries </a:t>
            </a:r>
            <a:r>
              <a:rPr lang="en-US" sz="1600" i="0" dirty="0">
                <a:solidFill>
                  <a:srgbClr val="202124"/>
                </a:solidFill>
                <a:effectLst/>
                <a:latin typeface="arial" panose="020B0604020202020204" pitchFamily="34" charset="0"/>
              </a:rPr>
              <a:t>by any company yet. This provides businesses an opportunity to the global e-commerce platform like </a:t>
            </a:r>
            <a:r>
              <a:rPr lang="en-US" sz="1600" b="1" i="1" u="sng" dirty="0">
                <a:solidFill>
                  <a:srgbClr val="202124"/>
                </a:solidFill>
                <a:effectLst/>
                <a:latin typeface="arial" panose="020B0604020202020204" pitchFamily="34" charset="0"/>
              </a:rPr>
              <a:t>True Market</a:t>
            </a:r>
            <a:r>
              <a:rPr lang="en-US" sz="1600" i="0" dirty="0">
                <a:solidFill>
                  <a:srgbClr val="202124"/>
                </a:solidFill>
                <a:effectLst/>
                <a:latin typeface="arial" panose="020B0604020202020204" pitchFamily="34" charset="0"/>
              </a:rPr>
              <a:t> be the first </a:t>
            </a:r>
            <a:r>
              <a:rPr lang="en-US" sz="1600" dirty="0">
                <a:solidFill>
                  <a:srgbClr val="202124"/>
                </a:solidFill>
                <a:latin typeface="arial" panose="020B0604020202020204" pitchFamily="34" charset="0"/>
              </a:rPr>
              <a:t>platform</a:t>
            </a:r>
            <a:r>
              <a:rPr lang="en-US" sz="1600" i="0" dirty="0">
                <a:solidFill>
                  <a:srgbClr val="202124"/>
                </a:solidFill>
                <a:effectLst/>
                <a:latin typeface="arial" panose="020B0604020202020204" pitchFamily="34" charset="0"/>
              </a:rPr>
              <a:t> offering few products which are demand. Finding an untapped market requires observation and an understanding of emerging trends</a:t>
            </a:r>
            <a:endParaRPr lang="en-US" i="0" dirty="0">
              <a:solidFill>
                <a:srgbClr val="202124"/>
              </a:solidFill>
              <a:effectLst/>
              <a:latin typeface="arial" panose="020B0604020202020204" pitchFamily="34" charset="0"/>
            </a:endParaRPr>
          </a:p>
          <a:p>
            <a:br>
              <a:rPr lang="en-US" i="0" dirty="0">
                <a:solidFill>
                  <a:srgbClr val="202124"/>
                </a:solidFill>
                <a:effectLst/>
                <a:latin typeface="arial" panose="020B0604020202020204" pitchFamily="34" charset="0"/>
              </a:rPr>
            </a:br>
            <a:endParaRPr lang="en-US" i="0" dirty="0">
              <a:solidFill>
                <a:srgbClr val="202124"/>
              </a:solidFill>
              <a:effectLst/>
              <a:latin typeface="arial" panose="020B0604020202020204" pitchFamily="34" charset="0"/>
            </a:endParaRPr>
          </a:p>
          <a:p>
            <a:br>
              <a:rPr lang="en-US" dirty="0">
                <a:solidFill>
                  <a:srgbClr val="202124"/>
                </a:solidFill>
                <a:latin typeface="arial" panose="020B0604020202020204" pitchFamily="34" charset="0"/>
              </a:rPr>
            </a:br>
            <a:endParaRPr lang="en-US" dirty="0">
              <a:solidFill>
                <a:srgbClr val="FF0000"/>
              </a:solidFill>
            </a:endParaRPr>
          </a:p>
        </p:txBody>
      </p:sp>
      <p:graphicFrame>
        <p:nvGraphicFramePr>
          <p:cNvPr id="6" name="Diagram 5">
            <a:extLst>
              <a:ext uri="{FF2B5EF4-FFF2-40B4-BE49-F238E27FC236}">
                <a16:creationId xmlns:a16="http://schemas.microsoft.com/office/drawing/2014/main" id="{CE0775E8-C260-C569-8CB8-E3595CACBDA6}"/>
              </a:ext>
            </a:extLst>
          </p:cNvPr>
          <p:cNvGraphicFramePr/>
          <p:nvPr>
            <p:extLst>
              <p:ext uri="{D42A27DB-BD31-4B8C-83A1-F6EECF244321}">
                <p14:modId xmlns:p14="http://schemas.microsoft.com/office/powerpoint/2010/main" val="994481775"/>
              </p:ext>
            </p:extLst>
          </p:nvPr>
        </p:nvGraphicFramePr>
        <p:xfrm>
          <a:off x="8895021" y="1168136"/>
          <a:ext cx="3856075" cy="53233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355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204826" y="103336"/>
            <a:ext cx="11751485"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Ecosystem: Tier 1</a:t>
            </a:r>
          </a:p>
        </p:txBody>
      </p:sp>
      <p:sp>
        <p:nvSpPr>
          <p:cNvPr id="3" name="TextBox 2">
            <a:extLst>
              <a:ext uri="{FF2B5EF4-FFF2-40B4-BE49-F238E27FC236}">
                <a16:creationId xmlns:a16="http://schemas.microsoft.com/office/drawing/2014/main" id="{36EBBA34-4D17-8CF1-495D-BFC44C2303B8}"/>
              </a:ext>
            </a:extLst>
          </p:cNvPr>
          <p:cNvSpPr txBox="1"/>
          <p:nvPr/>
        </p:nvSpPr>
        <p:spPr>
          <a:xfrm>
            <a:off x="753140" y="297657"/>
            <a:ext cx="10515600" cy="8402300"/>
          </a:xfrm>
          <a:prstGeom prst="rect">
            <a:avLst/>
          </a:prstGeom>
          <a:noFill/>
        </p:spPr>
        <p:txBody>
          <a:bodyPr wrap="square" rtlCol="0">
            <a:spAutoFit/>
          </a:bodyPr>
          <a:lstStyle/>
          <a:p>
            <a:endParaRPr lang="en-US" dirty="0">
              <a:solidFill>
                <a:srgbClr val="FF0000"/>
              </a:solidFill>
            </a:endParaRPr>
          </a:p>
          <a:p>
            <a:endParaRPr lang="en-US" dirty="0">
              <a:solidFill>
                <a:srgbClr val="FF0000"/>
              </a:solidFill>
            </a:endParaRPr>
          </a:p>
          <a:p>
            <a:endParaRPr lang="en-US" dirty="0">
              <a:solidFill>
                <a:srgbClr val="FF0000"/>
              </a:solidFill>
            </a:endParaRPr>
          </a:p>
          <a:p>
            <a:pPr marL="285750" indent="-285750">
              <a:buFont typeface="Arial" panose="020B0604020202020204" pitchFamily="34" charset="0"/>
              <a:buChar char="•"/>
            </a:pPr>
            <a:r>
              <a:rPr lang="en-US" dirty="0"/>
              <a:t>Technology can be utilized in the e-commerce industry to develop a decentralized online buying and selling platform. Blockchain applications &amp; opportunities are discussed for various aspects of e-commerce like Payment, Security, Supply chain, Work automation with Smart contract, Ethical practices for transparency in e-commerce transactions. </a:t>
            </a:r>
          </a:p>
          <a:p>
            <a:endParaRPr lang="en-US" dirty="0"/>
          </a:p>
          <a:p>
            <a:pPr marL="285750" indent="-285750">
              <a:buFont typeface="Arial" panose="020B0604020202020204" pitchFamily="34" charset="0"/>
              <a:buChar char="•"/>
            </a:pPr>
            <a:r>
              <a:rPr lang="en-US" dirty="0"/>
              <a:t>Manufacturer/Suppliers will be our tier of the ecosystem.</a:t>
            </a:r>
            <a:br>
              <a:rPr lang="en-US" dirty="0"/>
            </a:br>
            <a:endParaRPr lang="en-US" dirty="0"/>
          </a:p>
          <a:p>
            <a:pPr marL="285750" indent="-285750">
              <a:buFont typeface="Arial" panose="020B0604020202020204" pitchFamily="34" charset="0"/>
              <a:buChar char="•"/>
            </a:pPr>
            <a:r>
              <a:rPr lang="en-US" dirty="0"/>
              <a:t>We observe a lot of fake products supplied in online market place and there are many unethical practices performed by the company to manager their supply chain. It is difficult for customers to check the authenticity of the transaction at each stage of the supply chain. These kinds of malpractices can be curb by the implementation of blockchain technology in managing the supply chain for e-commerce.</a:t>
            </a:r>
            <a:br>
              <a:rPr lang="en-US" dirty="0"/>
            </a:br>
            <a:endParaRPr lang="en-US" dirty="0"/>
          </a:p>
          <a:p>
            <a:pPr marL="285750" indent="-285750">
              <a:buFont typeface="Arial" panose="020B0604020202020204" pitchFamily="34" charset="0"/>
              <a:buChar char="•"/>
            </a:pPr>
            <a:r>
              <a:rPr lang="en-US" dirty="0"/>
              <a:t>The transparency and immutable blockchain will make each stage of the supply chain accountable. It enables customers to track the origin of each product they have purchased.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Thus with use of blockchain technology companies like </a:t>
            </a:r>
            <a:r>
              <a:rPr lang="en-US" i="1" u="sng" dirty="0"/>
              <a:t>True Market </a:t>
            </a:r>
            <a:r>
              <a:rPr lang="en-US" dirty="0"/>
              <a:t> has </a:t>
            </a:r>
            <a:r>
              <a:rPr lang="en-US" dirty="0" err="1"/>
              <a:t>improveed</a:t>
            </a:r>
            <a:r>
              <a:rPr lang="en-US" dirty="0"/>
              <a:t> their supply chain which will provide a secure, accurate, authentic and reliable platform to track products in transit. Retailers and customers can track their shipment on real-time bases</a:t>
            </a:r>
          </a:p>
          <a:p>
            <a:endParaRPr lang="en-US" dirty="0"/>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Handlers , these are master weavers, local boutique in different parts of world.</a:t>
            </a:r>
          </a:p>
        </p:txBody>
      </p:sp>
    </p:spTree>
    <p:extLst>
      <p:ext uri="{BB962C8B-B14F-4D97-AF65-F5344CB8AC3E}">
        <p14:creationId xmlns:p14="http://schemas.microsoft.com/office/powerpoint/2010/main" val="18328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314554" y="564080"/>
            <a:ext cx="11039246"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Ecosystem: Tier 2</a:t>
            </a:r>
          </a:p>
        </p:txBody>
      </p:sp>
      <p:sp>
        <p:nvSpPr>
          <p:cNvPr id="3" name="TextBox 2">
            <a:extLst>
              <a:ext uri="{FF2B5EF4-FFF2-40B4-BE49-F238E27FC236}">
                <a16:creationId xmlns:a16="http://schemas.microsoft.com/office/drawing/2014/main" id="{36EBBA34-4D17-8CF1-495D-BFC44C2303B8}"/>
              </a:ext>
            </a:extLst>
          </p:cNvPr>
          <p:cNvSpPr txBox="1"/>
          <p:nvPr/>
        </p:nvSpPr>
        <p:spPr>
          <a:xfrm>
            <a:off x="838200" y="1491679"/>
            <a:ext cx="743393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Block chain enable us to verifiable record from manufacturer to a shipper and shipper to customer.</a:t>
            </a:r>
            <a:br>
              <a:rPr lang="en-US" dirty="0"/>
            </a:br>
            <a:endParaRPr lang="en-US" dirty="0"/>
          </a:p>
          <a:p>
            <a:pPr marL="285750" indent="-285750">
              <a:buFont typeface="Arial" panose="020B0604020202020204" pitchFamily="34" charset="0"/>
              <a:buChar char="•"/>
            </a:pPr>
            <a:r>
              <a:rPr lang="en-US" dirty="0"/>
              <a:t>Shipper can be considered as Tier 2 in this ecosystem.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The ability of blockchain technology to lower shipping costs is one of its main advantages.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Real-time tracking, cargo data visibility, quicker receipts with fewer mistakes, and lower costs are the major features of shipping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effectLst/>
              </a:rPr>
              <a:t>Blockchain technology may be used in these shipping processes to monitor shipments and packages, which might help the eCommerce industry save money on shipping</a:t>
            </a:r>
          </a:p>
          <a:p>
            <a:pPr marL="285750" indent="-285750">
              <a:buFont typeface="Arial" panose="020B0604020202020204" pitchFamily="34" charset="0"/>
              <a:buChar char="•"/>
            </a:pPr>
            <a:endParaRPr lang="en-US" b="0" i="0" dirty="0">
              <a:effectLst/>
            </a:endParaRPr>
          </a:p>
          <a:p>
            <a:pPr marL="285750" indent="-285750">
              <a:buFont typeface="Arial" panose="020B0604020202020204" pitchFamily="34" charset="0"/>
              <a:buChar char="•"/>
            </a:pPr>
            <a:r>
              <a:rPr lang="en-US" b="0" i="0" dirty="0">
                <a:effectLst/>
              </a:rPr>
              <a:t>Distributed ledger technology allows transportation businesses to trace goods from point A to point B more precisely and effectively, which lowers costs for producers and consumers. </a:t>
            </a:r>
            <a:endParaRPr lang="en-US" dirty="0"/>
          </a:p>
        </p:txBody>
      </p:sp>
      <p:pic>
        <p:nvPicPr>
          <p:cNvPr id="7" name="Picture 6">
            <a:extLst>
              <a:ext uri="{FF2B5EF4-FFF2-40B4-BE49-F238E27FC236}">
                <a16:creationId xmlns:a16="http://schemas.microsoft.com/office/drawing/2014/main" id="{9B48D561-D108-F1ED-7AA6-4D5AF4704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6047" y="2290430"/>
            <a:ext cx="3444948" cy="2744362"/>
          </a:xfrm>
          <a:prstGeom prst="rect">
            <a:avLst/>
          </a:prstGeom>
        </p:spPr>
      </p:pic>
    </p:spTree>
    <p:extLst>
      <p:ext uri="{BB962C8B-B14F-4D97-AF65-F5344CB8AC3E}">
        <p14:creationId xmlns:p14="http://schemas.microsoft.com/office/powerpoint/2010/main" val="2759395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838200" y="564080"/>
            <a:ext cx="10515600"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The Business Architecture of E-commerce Blockchain</a:t>
            </a:r>
          </a:p>
        </p:txBody>
      </p:sp>
      <p:sp>
        <p:nvSpPr>
          <p:cNvPr id="9" name="TextBox 8">
            <a:extLst>
              <a:ext uri="{FF2B5EF4-FFF2-40B4-BE49-F238E27FC236}">
                <a16:creationId xmlns:a16="http://schemas.microsoft.com/office/drawing/2014/main" id="{0399168A-57BC-47BF-3315-40455FCB97C0}"/>
              </a:ext>
            </a:extLst>
          </p:cNvPr>
          <p:cNvSpPr txBox="1"/>
          <p:nvPr/>
        </p:nvSpPr>
        <p:spPr>
          <a:xfrm>
            <a:off x="744279" y="3244332"/>
            <a:ext cx="1691822" cy="369332"/>
          </a:xfrm>
          <a:prstGeom prst="rect">
            <a:avLst/>
          </a:prstGeom>
          <a:noFill/>
        </p:spPr>
        <p:txBody>
          <a:bodyPr wrap="square" rtlCol="0">
            <a:spAutoFit/>
          </a:bodyPr>
          <a:lstStyle/>
          <a:p>
            <a:r>
              <a:rPr lang="en-IN" dirty="0"/>
              <a:t>Manufacturer</a:t>
            </a:r>
          </a:p>
        </p:txBody>
      </p:sp>
      <p:sp>
        <p:nvSpPr>
          <p:cNvPr id="12" name="TextBox 11">
            <a:extLst>
              <a:ext uri="{FF2B5EF4-FFF2-40B4-BE49-F238E27FC236}">
                <a16:creationId xmlns:a16="http://schemas.microsoft.com/office/drawing/2014/main" id="{4D407794-489C-11C6-0483-296C5E6A71D9}"/>
              </a:ext>
            </a:extLst>
          </p:cNvPr>
          <p:cNvSpPr txBox="1"/>
          <p:nvPr/>
        </p:nvSpPr>
        <p:spPr>
          <a:xfrm>
            <a:off x="8584018" y="3132692"/>
            <a:ext cx="1715386" cy="369332"/>
          </a:xfrm>
          <a:prstGeom prst="rect">
            <a:avLst/>
          </a:prstGeom>
          <a:noFill/>
        </p:spPr>
        <p:txBody>
          <a:bodyPr wrap="square" rtlCol="0">
            <a:spAutoFit/>
          </a:bodyPr>
          <a:lstStyle/>
          <a:p>
            <a:r>
              <a:rPr lang="en-IN" dirty="0"/>
              <a:t>Consumer</a:t>
            </a:r>
          </a:p>
        </p:txBody>
      </p:sp>
      <p:sp>
        <p:nvSpPr>
          <p:cNvPr id="13" name="TextBox 12">
            <a:extLst>
              <a:ext uri="{FF2B5EF4-FFF2-40B4-BE49-F238E27FC236}">
                <a16:creationId xmlns:a16="http://schemas.microsoft.com/office/drawing/2014/main" id="{DBAC7F86-F13F-5E55-EDC5-7B5E0A10FCAB}"/>
              </a:ext>
            </a:extLst>
          </p:cNvPr>
          <p:cNvSpPr txBox="1"/>
          <p:nvPr/>
        </p:nvSpPr>
        <p:spPr>
          <a:xfrm>
            <a:off x="3856074" y="4897180"/>
            <a:ext cx="1297172" cy="369332"/>
          </a:xfrm>
          <a:prstGeom prst="rect">
            <a:avLst/>
          </a:prstGeom>
          <a:noFill/>
        </p:spPr>
        <p:txBody>
          <a:bodyPr wrap="square" rtlCol="0">
            <a:spAutoFit/>
          </a:bodyPr>
          <a:lstStyle/>
          <a:p>
            <a:r>
              <a:rPr lang="en-IN" dirty="0"/>
              <a:t>Warehouse</a:t>
            </a:r>
          </a:p>
        </p:txBody>
      </p:sp>
      <p:sp>
        <p:nvSpPr>
          <p:cNvPr id="14" name="TextBox 13">
            <a:extLst>
              <a:ext uri="{FF2B5EF4-FFF2-40B4-BE49-F238E27FC236}">
                <a16:creationId xmlns:a16="http://schemas.microsoft.com/office/drawing/2014/main" id="{6048D7D3-CC34-3E9B-6673-A572189B91F3}"/>
              </a:ext>
            </a:extLst>
          </p:cNvPr>
          <p:cNvSpPr txBox="1"/>
          <p:nvPr/>
        </p:nvSpPr>
        <p:spPr>
          <a:xfrm>
            <a:off x="6096000" y="4897180"/>
            <a:ext cx="1438940" cy="369332"/>
          </a:xfrm>
          <a:prstGeom prst="rect">
            <a:avLst/>
          </a:prstGeom>
          <a:noFill/>
        </p:spPr>
        <p:txBody>
          <a:bodyPr wrap="square" rtlCol="0">
            <a:spAutoFit/>
          </a:bodyPr>
          <a:lstStyle/>
          <a:p>
            <a:r>
              <a:rPr lang="en-IN" dirty="0"/>
              <a:t>Shipment</a:t>
            </a:r>
          </a:p>
        </p:txBody>
      </p:sp>
      <p:sp>
        <p:nvSpPr>
          <p:cNvPr id="15" name="TextBox 14">
            <a:extLst>
              <a:ext uri="{FF2B5EF4-FFF2-40B4-BE49-F238E27FC236}">
                <a16:creationId xmlns:a16="http://schemas.microsoft.com/office/drawing/2014/main" id="{C6AEB0BF-7159-DF13-0450-89804E03AA21}"/>
              </a:ext>
            </a:extLst>
          </p:cNvPr>
          <p:cNvSpPr txBox="1"/>
          <p:nvPr/>
        </p:nvSpPr>
        <p:spPr>
          <a:xfrm>
            <a:off x="3664687" y="1619856"/>
            <a:ext cx="5777024" cy="646331"/>
          </a:xfrm>
          <a:prstGeom prst="rect">
            <a:avLst/>
          </a:prstGeom>
          <a:noFill/>
        </p:spPr>
        <p:txBody>
          <a:bodyPr wrap="square" rtlCol="0">
            <a:spAutoFit/>
          </a:bodyPr>
          <a:lstStyle/>
          <a:p>
            <a:r>
              <a:rPr lang="en-IN" dirty="0"/>
              <a:t>Centralised data storage mechanism</a:t>
            </a:r>
          </a:p>
          <a:p>
            <a:endParaRPr lang="en-IN" dirty="0"/>
          </a:p>
        </p:txBody>
      </p:sp>
      <p:pic>
        <p:nvPicPr>
          <p:cNvPr id="19" name="Picture 18">
            <a:extLst>
              <a:ext uri="{FF2B5EF4-FFF2-40B4-BE49-F238E27FC236}">
                <a16:creationId xmlns:a16="http://schemas.microsoft.com/office/drawing/2014/main" id="{BEA096E1-BF96-969E-C2EF-D85C5E0E0BCC}"/>
              </a:ext>
            </a:extLst>
          </p:cNvPr>
          <p:cNvPicPr>
            <a:picLocks noChangeAspect="1"/>
          </p:cNvPicPr>
          <p:nvPr/>
        </p:nvPicPr>
        <p:blipFill>
          <a:blip r:embed="rId2"/>
          <a:stretch>
            <a:fillRect/>
          </a:stretch>
        </p:blipFill>
        <p:spPr>
          <a:xfrm>
            <a:off x="2373399" y="1960820"/>
            <a:ext cx="6210619" cy="2921150"/>
          </a:xfrm>
          <a:prstGeom prst="rect">
            <a:avLst/>
          </a:prstGeom>
        </p:spPr>
      </p:pic>
      <p:pic>
        <p:nvPicPr>
          <p:cNvPr id="25" name="Picture 24">
            <a:extLst>
              <a:ext uri="{FF2B5EF4-FFF2-40B4-BE49-F238E27FC236}">
                <a16:creationId xmlns:a16="http://schemas.microsoft.com/office/drawing/2014/main" id="{6E2DD043-5644-AFFA-1C02-AF01E4A8F625}"/>
              </a:ext>
            </a:extLst>
          </p:cNvPr>
          <p:cNvPicPr>
            <a:picLocks noChangeAspect="1"/>
          </p:cNvPicPr>
          <p:nvPr/>
        </p:nvPicPr>
        <p:blipFill>
          <a:blip r:embed="rId3"/>
          <a:stretch>
            <a:fillRect/>
          </a:stretch>
        </p:blipFill>
        <p:spPr>
          <a:xfrm>
            <a:off x="8161542" y="4834505"/>
            <a:ext cx="3986270" cy="1822718"/>
          </a:xfrm>
          <a:prstGeom prst="rect">
            <a:avLst/>
          </a:prstGeom>
        </p:spPr>
      </p:pic>
      <p:sp>
        <p:nvSpPr>
          <p:cNvPr id="26" name="TextBox 25">
            <a:extLst>
              <a:ext uri="{FF2B5EF4-FFF2-40B4-BE49-F238E27FC236}">
                <a16:creationId xmlns:a16="http://schemas.microsoft.com/office/drawing/2014/main" id="{D69A902E-44FB-AAFC-624E-25DBBFEF4D1D}"/>
              </a:ext>
            </a:extLst>
          </p:cNvPr>
          <p:cNvSpPr txBox="1"/>
          <p:nvPr/>
        </p:nvSpPr>
        <p:spPr>
          <a:xfrm>
            <a:off x="7570203" y="6582908"/>
            <a:ext cx="2584474" cy="261610"/>
          </a:xfrm>
          <a:prstGeom prst="rect">
            <a:avLst/>
          </a:prstGeom>
          <a:noFill/>
        </p:spPr>
        <p:txBody>
          <a:bodyPr wrap="square" rtlCol="0">
            <a:spAutoFit/>
          </a:bodyPr>
          <a:lstStyle/>
          <a:p>
            <a:r>
              <a:rPr lang="en-IN" sz="1100" b="1" dirty="0"/>
              <a:t>Centralised data storage mechanism</a:t>
            </a:r>
          </a:p>
        </p:txBody>
      </p:sp>
    </p:spTree>
    <p:extLst>
      <p:ext uri="{BB962C8B-B14F-4D97-AF65-F5344CB8AC3E}">
        <p14:creationId xmlns:p14="http://schemas.microsoft.com/office/powerpoint/2010/main" val="3375074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525F-E95E-7F79-C0F0-128B51A140B2}"/>
              </a:ext>
            </a:extLst>
          </p:cNvPr>
          <p:cNvSpPr>
            <a:spLocks noGrp="1"/>
          </p:cNvSpPr>
          <p:nvPr>
            <p:ph type="title"/>
          </p:nvPr>
        </p:nvSpPr>
        <p:spPr>
          <a:xfrm>
            <a:off x="838200" y="308418"/>
            <a:ext cx="10515600" cy="1325563"/>
          </a:xfrm>
        </p:spPr>
        <p:txBody>
          <a:bodyPr/>
          <a:lstStyle/>
          <a:p>
            <a:br>
              <a:rPr lang="en-IN" sz="2400" dirty="0"/>
            </a:br>
            <a:endParaRPr lang="en-IN" sz="2400" dirty="0"/>
          </a:p>
        </p:txBody>
      </p:sp>
      <p:sp>
        <p:nvSpPr>
          <p:cNvPr id="3" name="Content Placeholder 2">
            <a:extLst>
              <a:ext uri="{FF2B5EF4-FFF2-40B4-BE49-F238E27FC236}">
                <a16:creationId xmlns:a16="http://schemas.microsoft.com/office/drawing/2014/main" id="{594C00A7-CBF6-B4A2-AF0E-80D52ABDDA24}"/>
              </a:ext>
            </a:extLst>
          </p:cNvPr>
          <p:cNvSpPr>
            <a:spLocks noGrp="1"/>
          </p:cNvSpPr>
          <p:nvPr>
            <p:ph idx="1"/>
          </p:nvPr>
        </p:nvSpPr>
        <p:spPr>
          <a:xfrm>
            <a:off x="838199" y="1871329"/>
            <a:ext cx="10566991" cy="4305633"/>
          </a:xfrm>
        </p:spPr>
        <p:txBody>
          <a:bodyPr>
            <a:normAutofit/>
          </a:bodyPr>
          <a:lstStyle/>
          <a:p>
            <a:endParaRPr lang="en-IN" sz="2400" dirty="0"/>
          </a:p>
          <a:p>
            <a:pPr marL="0" indent="0">
              <a:buNone/>
            </a:pPr>
            <a:br>
              <a:rPr lang="en-IN" sz="2400" dirty="0"/>
            </a:br>
            <a:endParaRPr lang="en-IN" sz="2400" dirty="0"/>
          </a:p>
        </p:txBody>
      </p:sp>
      <p:graphicFrame>
        <p:nvGraphicFramePr>
          <p:cNvPr id="7" name="Diagram 6">
            <a:extLst>
              <a:ext uri="{FF2B5EF4-FFF2-40B4-BE49-F238E27FC236}">
                <a16:creationId xmlns:a16="http://schemas.microsoft.com/office/drawing/2014/main" id="{EE94AF8D-0287-F622-4A5D-499F70D1DBCD}"/>
              </a:ext>
            </a:extLst>
          </p:cNvPr>
          <p:cNvGraphicFramePr/>
          <p:nvPr>
            <p:extLst>
              <p:ext uri="{D42A27DB-BD31-4B8C-83A1-F6EECF244321}">
                <p14:modId xmlns:p14="http://schemas.microsoft.com/office/powerpoint/2010/main" val="3833811201"/>
              </p:ext>
            </p:extLst>
          </p:nvPr>
        </p:nvGraphicFramePr>
        <p:xfrm>
          <a:off x="914400" y="233916"/>
          <a:ext cx="10171814" cy="6450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94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0BADA09-2D7C-4E06-BBD8-D46F83708A9B}"/>
              </a:ext>
            </a:extLst>
          </p:cNvPr>
          <p:cNvSpPr txBox="1">
            <a:spLocks/>
          </p:cNvSpPr>
          <p:nvPr/>
        </p:nvSpPr>
        <p:spPr>
          <a:xfrm>
            <a:off x="1408097" y="31234"/>
            <a:ext cx="10515600" cy="532846"/>
          </a:xfrm>
          <a:prstGeom prst="rect">
            <a:avLst/>
          </a:prstGeom>
          <a:solidFill>
            <a:srgbClr val="E3EFF5"/>
          </a:solidFill>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Blockchain Architectural Framework</a:t>
            </a:r>
          </a:p>
        </p:txBody>
      </p:sp>
      <p:graphicFrame>
        <p:nvGraphicFramePr>
          <p:cNvPr id="6" name="Diagram 5">
            <a:extLst>
              <a:ext uri="{FF2B5EF4-FFF2-40B4-BE49-F238E27FC236}">
                <a16:creationId xmlns:a16="http://schemas.microsoft.com/office/drawing/2014/main" id="{8D71A78B-9E5E-8785-C225-02F60DB1D9B8}"/>
              </a:ext>
            </a:extLst>
          </p:cNvPr>
          <p:cNvGraphicFramePr/>
          <p:nvPr>
            <p:extLst>
              <p:ext uri="{D42A27DB-BD31-4B8C-83A1-F6EECF244321}">
                <p14:modId xmlns:p14="http://schemas.microsoft.com/office/powerpoint/2010/main" val="2232263658"/>
              </p:ext>
            </p:extLst>
          </p:nvPr>
        </p:nvGraphicFramePr>
        <p:xfrm>
          <a:off x="181934" y="811815"/>
          <a:ext cx="6771759" cy="58654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a:extLst>
              <a:ext uri="{FF2B5EF4-FFF2-40B4-BE49-F238E27FC236}">
                <a16:creationId xmlns:a16="http://schemas.microsoft.com/office/drawing/2014/main" id="{EF69988F-968D-8E45-20AA-8647D7D8D5C0}"/>
              </a:ext>
            </a:extLst>
          </p:cNvPr>
          <p:cNvSpPr txBox="1"/>
          <p:nvPr/>
        </p:nvSpPr>
        <p:spPr>
          <a:xfrm>
            <a:off x="2027274" y="1075515"/>
            <a:ext cx="4855535" cy="954107"/>
          </a:xfrm>
          <a:prstGeom prst="rect">
            <a:avLst/>
          </a:prstGeom>
          <a:noFill/>
        </p:spPr>
        <p:txBody>
          <a:bodyPr wrap="square" rtlCol="0">
            <a:spAutoFit/>
          </a:bodyPr>
          <a:lstStyle/>
          <a:p>
            <a:r>
              <a:rPr lang="en-US" sz="1400" b="0" i="0" dirty="0">
                <a:solidFill>
                  <a:srgbClr val="0B1033"/>
                </a:solidFill>
                <a:effectLst/>
              </a:rPr>
              <a:t>The emergence of blockchain has already begun to alter the e-commerce sector, and in the next years, it will radically change the environment of online buying. By removing intermediaries and streamlining the process.</a:t>
            </a:r>
            <a:endParaRPr lang="en-IN" sz="1400" dirty="0"/>
          </a:p>
        </p:txBody>
      </p:sp>
      <p:sp>
        <p:nvSpPr>
          <p:cNvPr id="15" name="TextBox 14">
            <a:extLst>
              <a:ext uri="{FF2B5EF4-FFF2-40B4-BE49-F238E27FC236}">
                <a16:creationId xmlns:a16="http://schemas.microsoft.com/office/drawing/2014/main" id="{A4C92CDC-A0E2-B1F0-2027-A86A952915C3}"/>
              </a:ext>
            </a:extLst>
          </p:cNvPr>
          <p:cNvSpPr txBox="1"/>
          <p:nvPr/>
        </p:nvSpPr>
        <p:spPr>
          <a:xfrm>
            <a:off x="2027274" y="2635585"/>
            <a:ext cx="5131982" cy="523220"/>
          </a:xfrm>
          <a:prstGeom prst="rect">
            <a:avLst/>
          </a:prstGeom>
          <a:noFill/>
        </p:spPr>
        <p:txBody>
          <a:bodyPr wrap="square" rtlCol="0">
            <a:spAutoFit/>
          </a:bodyPr>
          <a:lstStyle/>
          <a:p>
            <a:r>
              <a:rPr lang="en-US" sz="1400" b="0" i="0" dirty="0">
                <a:solidFill>
                  <a:srgbClr val="3B3B3C"/>
                </a:solidFill>
                <a:effectLst/>
                <a:latin typeface="Gilroy-Regular"/>
              </a:rPr>
              <a:t>Blockchain improves data use management by extending the potential to convert insights into irreversible assets like </a:t>
            </a:r>
          </a:p>
        </p:txBody>
      </p:sp>
      <p:sp>
        <p:nvSpPr>
          <p:cNvPr id="16" name="TextBox 15">
            <a:extLst>
              <a:ext uri="{FF2B5EF4-FFF2-40B4-BE49-F238E27FC236}">
                <a16:creationId xmlns:a16="http://schemas.microsoft.com/office/drawing/2014/main" id="{A4036F5A-EC32-5164-4664-B69FF501C33C}"/>
              </a:ext>
            </a:extLst>
          </p:cNvPr>
          <p:cNvSpPr txBox="1"/>
          <p:nvPr/>
        </p:nvSpPr>
        <p:spPr>
          <a:xfrm>
            <a:off x="2027274" y="5517679"/>
            <a:ext cx="4926419" cy="954107"/>
          </a:xfrm>
          <a:prstGeom prst="rect">
            <a:avLst/>
          </a:prstGeom>
          <a:noFill/>
        </p:spPr>
        <p:txBody>
          <a:bodyPr wrap="square" rtlCol="0">
            <a:spAutoFit/>
          </a:bodyPr>
          <a:lstStyle/>
          <a:p>
            <a:r>
              <a:rPr lang="en-US" sz="1400" b="0" i="0" dirty="0">
                <a:solidFill>
                  <a:srgbClr val="0B1033"/>
                </a:solidFill>
                <a:effectLst/>
                <a:latin typeface="Open Sans" panose="020B0606030504020204" pitchFamily="34" charset="0"/>
              </a:rPr>
              <a:t>Blockchain technology may be used in these shipping processes to monitor shipments and packages, which might help the eCommerce industry save money on shipping</a:t>
            </a:r>
            <a:endParaRPr lang="en-IN" sz="1400" dirty="0"/>
          </a:p>
        </p:txBody>
      </p:sp>
      <p:sp>
        <p:nvSpPr>
          <p:cNvPr id="17" name="TextBox 16">
            <a:extLst>
              <a:ext uri="{FF2B5EF4-FFF2-40B4-BE49-F238E27FC236}">
                <a16:creationId xmlns:a16="http://schemas.microsoft.com/office/drawing/2014/main" id="{8467547B-E502-5000-CE61-C1CDDA4F520F}"/>
              </a:ext>
            </a:extLst>
          </p:cNvPr>
          <p:cNvSpPr txBox="1"/>
          <p:nvPr/>
        </p:nvSpPr>
        <p:spPr>
          <a:xfrm>
            <a:off x="2027274" y="3798658"/>
            <a:ext cx="4926419" cy="1384995"/>
          </a:xfrm>
          <a:prstGeom prst="rect">
            <a:avLst/>
          </a:prstGeom>
          <a:noFill/>
        </p:spPr>
        <p:txBody>
          <a:bodyPr wrap="square" rtlCol="0">
            <a:spAutoFit/>
          </a:bodyPr>
          <a:lstStyle/>
          <a:p>
            <a:r>
              <a:rPr lang="en-US" sz="1400" dirty="0"/>
              <a:t>The application of block chain in ecommerce helps us to develop a decentralized online buying and selling platform. Blockchain applications &amp; opportunities are discussed for various aspects of e-commerce like Payment, Security, Supply chain, Work automation, Ethical practices for transparency in e-commerce transactions</a:t>
            </a:r>
            <a:endParaRPr lang="en-IN" sz="1400" dirty="0"/>
          </a:p>
        </p:txBody>
      </p:sp>
      <p:graphicFrame>
        <p:nvGraphicFramePr>
          <p:cNvPr id="19" name="Diagram 18">
            <a:extLst>
              <a:ext uri="{FF2B5EF4-FFF2-40B4-BE49-F238E27FC236}">
                <a16:creationId xmlns:a16="http://schemas.microsoft.com/office/drawing/2014/main" id="{A8609031-5D78-2F58-5764-808D3EF18783}"/>
              </a:ext>
            </a:extLst>
          </p:cNvPr>
          <p:cNvGraphicFramePr/>
          <p:nvPr>
            <p:extLst>
              <p:ext uri="{D42A27DB-BD31-4B8C-83A1-F6EECF244321}">
                <p14:modId xmlns:p14="http://schemas.microsoft.com/office/powerpoint/2010/main" val="1748720783"/>
              </p:ext>
            </p:extLst>
          </p:nvPr>
        </p:nvGraphicFramePr>
        <p:xfrm>
          <a:off x="6539023" y="1177401"/>
          <a:ext cx="6719777" cy="49243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1032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6751</TotalTime>
  <Words>1695</Words>
  <Application>Microsoft Office PowerPoint</Application>
  <PresentationFormat>Widescreen</PresentationFormat>
  <Paragraphs>159</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AlibabaPuHuiTi</vt:lpstr>
      <vt:lpstr>Arial</vt:lpstr>
      <vt:lpstr>Arial</vt:lpstr>
      <vt:lpstr>Calibri</vt:lpstr>
      <vt:lpstr>Calibri Light</vt:lpstr>
      <vt:lpstr>Gilroy-Regular</vt:lpstr>
      <vt:lpstr>Muli</vt:lpstr>
      <vt:lpstr>Open Sans</vt:lpstr>
      <vt:lpstr>Roboto</vt:lpstr>
      <vt:lpstr>ShopifySans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 </vt:lpstr>
      <vt:lpstr>PowerPoint Presentation</vt:lpstr>
      <vt:lpstr>Inference of E-commerce on global market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Topics 2 Blockchain</dc:title>
  <dc:creator>Kiran Garimella</dc:creator>
  <cp:lastModifiedBy>Praneeth Jajjara</cp:lastModifiedBy>
  <cp:revision>130</cp:revision>
  <cp:lastPrinted>2021-07-17T13:00:18Z</cp:lastPrinted>
  <dcterms:created xsi:type="dcterms:W3CDTF">2020-05-08T13:12:53Z</dcterms:created>
  <dcterms:modified xsi:type="dcterms:W3CDTF">2023-04-20T14:29:32Z</dcterms:modified>
</cp:coreProperties>
</file>