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7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9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0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3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4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5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28800" y="1028700"/>
            <a:ext cx="5486400" cy="185166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0"/>
          <p:cNvSpPr txBox="1"/>
          <p:nvPr/>
        </p:nvSpPr>
        <p:spPr>
          <a:xfrm>
            <a:off x="2057399" y="1352549"/>
            <a:ext cx="5029202" cy="1615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b="1" sz="3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Unlocking the Future: Understanding Cryptocurrencies</a:t>
            </a:r>
          </a:p>
        </p:txBody>
      </p:sp>
      <p:sp>
        <p:nvSpPr>
          <p:cNvPr id="22" name="Text 1"/>
          <p:cNvSpPr txBox="1"/>
          <p:nvPr/>
        </p:nvSpPr>
        <p:spPr>
          <a:xfrm>
            <a:off x="2057399" y="3188970"/>
            <a:ext cx="5029202" cy="42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lnSpc>
                <a:spcPts val="1300"/>
              </a:lnSpc>
              <a:defRPr sz="13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lvl1pPr>
          </a:lstStyle>
          <a:p>
            <a:pPr/>
            <a:r>
              <a:t>Explore the transformative world of cryptocurrencies and their impact on our financial landscape.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Earning Money with Cryptocurrencies</a:t>
            </a:r>
          </a:p>
        </p:txBody>
      </p:sp>
      <p:pic>
        <p:nvPicPr>
          <p:cNvPr id="9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 2"/>
          <p:cNvSpPr txBox="1"/>
          <p:nvPr/>
        </p:nvSpPr>
        <p:spPr>
          <a:xfrm>
            <a:off x="960119" y="1285875"/>
            <a:ext cx="4023362" cy="236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Investors can profit through trading, buying low and selling high, leveraging market fluctuations for gains.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Staking allows individuals to earn rewards for holding specific cryptocurrencies, generating passive income.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Participating in Initial Coin Offerings (ICOs) offers opportunities to invest early in emerging projects.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Mining cryptocurrencies involves validating transactions and earning rewards, albeit requiring significant technical know-how.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Getting Started with Cryptocurrency Investment</a:t>
            </a:r>
          </a:p>
        </p:txBody>
      </p:sp>
      <p:pic>
        <p:nvPicPr>
          <p:cNvPr id="94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ext 2"/>
          <p:cNvSpPr txBox="1"/>
          <p:nvPr/>
        </p:nvSpPr>
        <p:spPr>
          <a:xfrm>
            <a:off x="960119" y="1285875"/>
            <a:ext cx="4023362" cy="236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Research and education are crucial before diving into cryptocurrency investments; understanding the market is essential.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Choosing a reputable exchange is vital for buying and selling cryptocurrencies safely and efficiently.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Diversifying your investment across multiple cryptocurrencies can mitigate risks and enhance profit potential.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Starting with a small investment allows for gradual understanding and experience in the volatile market.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Short-Term Trading vs. Long-Term Holding</a:t>
            </a:r>
          </a:p>
        </p:txBody>
      </p:sp>
      <p:pic>
        <p:nvPicPr>
          <p:cNvPr id="98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 2"/>
          <p:cNvSpPr txBox="1"/>
          <p:nvPr/>
        </p:nvSpPr>
        <p:spPr>
          <a:xfrm>
            <a:off x="960119" y="1285875"/>
            <a:ext cx="4023362" cy="236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Short-term trading involves capitalizing on market volatility, requiring constant monitoring and strategy adjustment.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Long-term holding, or HODLing, is about patience and belief in the future value of cryptocurrencies.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Both strategies have their pros and cons; understanding personal risk tolerance is key to choosing a path.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Investors often mix both strategies for a balanced approach to portfolio management.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Staking for Passive Income</a:t>
            </a:r>
          </a:p>
        </p:txBody>
      </p:sp>
      <p:pic>
        <p:nvPicPr>
          <p:cNvPr id="102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 2"/>
          <p:cNvSpPr txBox="1"/>
          <p:nvPr/>
        </p:nvSpPr>
        <p:spPr>
          <a:xfrm>
            <a:off x="960119" y="1285875"/>
            <a:ext cx="4023362" cy="254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Staking involves locking up a cryptocurrency to support the network's operations, earning rewards in return.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Many coins like Cardano and Tezos offer staking options, appealing to investors for passive income generation.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It's different from traditional investment methods, requiring minimal effort once set up, often through a wallet.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Staking can lead to significant returns, especially in a growing market.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 0"/>
          <p:cNvSpPr txBox="1"/>
          <p:nvPr/>
        </p:nvSpPr>
        <p:spPr>
          <a:xfrm>
            <a:off x="960119" y="201427"/>
            <a:ext cx="7223762" cy="844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Could Cryptocurrencies Replace Traditional Banks?</a:t>
            </a:r>
          </a:p>
        </p:txBody>
      </p:sp>
      <p:pic>
        <p:nvPicPr>
          <p:cNvPr id="106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07" name="Text 2"/>
          <p:cNvSpPr txBox="1"/>
          <p:nvPr/>
        </p:nvSpPr>
        <p:spPr>
          <a:xfrm>
            <a:off x="960119" y="1285875"/>
            <a:ext cx="4023362" cy="236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While cryptocurrencies offer alternatives to traditional banking, they also pose challenges and regulatory concerns.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Banks excel in services like loans and savings, while cryptocurrencies predominantly focus on transactions and investments.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future may see hybrid models where traditional banks integrate blockchain technology for efficiency.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However, trust and regulatory compliance remain major hurdles for full replacement.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Advantages of Cryptocurrency Transactions</a:t>
            </a:r>
          </a:p>
        </p:txBody>
      </p:sp>
      <p:pic>
        <p:nvPicPr>
          <p:cNvPr id="11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Text 2"/>
          <p:cNvSpPr txBox="1"/>
          <p:nvPr/>
        </p:nvSpPr>
        <p:spPr>
          <a:xfrm>
            <a:off x="960119" y="1285875"/>
            <a:ext cx="4023362" cy="218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Cryptocurrency transactions are generally quicker and cheaper than traditional banking methods, enhancing user experience.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Decentralization minimizes fraud risks, making transactions safer and more transparent.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Cryptocurrencies offer users full control over their funds without reliance on financial institutions.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Global accessibility facilitates international transactions without excessive fees.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Mining Cryptocurrencies: A Deep Dive</a:t>
            </a:r>
          </a:p>
        </p:txBody>
      </p:sp>
      <p:pic>
        <p:nvPicPr>
          <p:cNvPr id="114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Text 2"/>
          <p:cNvSpPr txBox="1"/>
          <p:nvPr/>
        </p:nvSpPr>
        <p:spPr>
          <a:xfrm>
            <a:off x="960119" y="1285875"/>
            <a:ext cx="4023362" cy="271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Mining is the process of validating transactions on the blockchain, requiring significant computing power and energy.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Bitcoin mining, for instance, involves a competitive process where miners solve complex mathematical problems.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process secures the network, but also raises questions about environmental impact and sustainability.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Understanding mining helps demystify a crucial aspect of how cryptocurrencies function and maintain security.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Thank You!</a:t>
            </a:r>
          </a:p>
        </p:txBody>
      </p:sp>
      <p:pic>
        <p:nvPicPr>
          <p:cNvPr id="118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Text 2"/>
          <p:cNvSpPr txBox="1"/>
          <p:nvPr/>
        </p:nvSpPr>
        <p:spPr>
          <a:xfrm>
            <a:off x="960119" y="1285875"/>
            <a:ext cx="4023362" cy="2008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Thank you for exploring the fascinating world of cryptocurrencies with us today!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We hope you now understand the pivotal role cryptocurrencies play in today's economy.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Your journey into crypto investment begins with knowledge and a willingness to learn.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Feel free to reach out with any questions or discussions regarding this topic!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0"/>
          <p:cNvSpPr txBox="1"/>
          <p:nvPr/>
        </p:nvSpPr>
        <p:spPr>
          <a:xfrm>
            <a:off x="960120" y="495935"/>
            <a:ext cx="758952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Table of content</a:t>
            </a:r>
          </a:p>
        </p:txBody>
      </p:sp>
      <p:pic>
        <p:nvPicPr>
          <p:cNvPr id="25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Text 1"/>
          <p:cNvSpPr txBox="1"/>
          <p:nvPr/>
        </p:nvSpPr>
        <p:spPr>
          <a:xfrm>
            <a:off x="9601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7" name="Text 2"/>
          <p:cNvSpPr txBox="1"/>
          <p:nvPr/>
        </p:nvSpPr>
        <p:spPr>
          <a:xfrm>
            <a:off x="1417320" y="1332864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The Rise of Cryptocurrencies</a:t>
            </a:r>
          </a:p>
        </p:txBody>
      </p:sp>
      <p:pic>
        <p:nvPicPr>
          <p:cNvPr id="2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6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Text 3"/>
          <p:cNvSpPr txBox="1"/>
          <p:nvPr/>
        </p:nvSpPr>
        <p:spPr>
          <a:xfrm>
            <a:off x="37033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30" name="Text 4"/>
          <p:cNvSpPr txBox="1"/>
          <p:nvPr/>
        </p:nvSpPr>
        <p:spPr>
          <a:xfrm>
            <a:off x="4160520" y="1332864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What is Cryptocurrency?</a:t>
            </a:r>
          </a:p>
        </p:txBody>
      </p:sp>
      <p:pic>
        <p:nvPicPr>
          <p:cNvPr id="31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8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ext 5"/>
          <p:cNvSpPr txBox="1"/>
          <p:nvPr/>
        </p:nvSpPr>
        <p:spPr>
          <a:xfrm>
            <a:off x="64465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33" name="Text 6"/>
          <p:cNvSpPr txBox="1"/>
          <p:nvPr/>
        </p:nvSpPr>
        <p:spPr>
          <a:xfrm>
            <a:off x="6903720" y="1332864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Cryptocurrency vs. Traditional Currency</a:t>
            </a:r>
          </a:p>
        </p:txBody>
      </p:sp>
      <p:pic>
        <p:nvPicPr>
          <p:cNvPr id="34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23145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ext 7"/>
          <p:cNvSpPr txBox="1"/>
          <p:nvPr/>
        </p:nvSpPr>
        <p:spPr>
          <a:xfrm>
            <a:off x="960119" y="23923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36" name="Text 8"/>
          <p:cNvSpPr txBox="1"/>
          <p:nvPr/>
        </p:nvSpPr>
        <p:spPr>
          <a:xfrm>
            <a:off x="1417320" y="2361565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Common Use Cases of Cryptocurrencies</a:t>
            </a:r>
          </a:p>
        </p:txBody>
      </p:sp>
      <p:pic>
        <p:nvPicPr>
          <p:cNvPr id="37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600" y="23145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Text 9"/>
          <p:cNvSpPr txBox="1"/>
          <p:nvPr/>
        </p:nvSpPr>
        <p:spPr>
          <a:xfrm>
            <a:off x="3703319" y="23923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39" name="Text 10"/>
          <p:cNvSpPr txBox="1"/>
          <p:nvPr/>
        </p:nvSpPr>
        <p:spPr>
          <a:xfrm>
            <a:off x="4160520" y="2361565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Why People Prefer Cryptocurrencies</a:t>
            </a:r>
          </a:p>
        </p:txBody>
      </p:sp>
      <p:pic>
        <p:nvPicPr>
          <p:cNvPr id="40" name="Image 5" descr="Imag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800" y="23145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Text 11"/>
          <p:cNvSpPr txBox="1"/>
          <p:nvPr/>
        </p:nvSpPr>
        <p:spPr>
          <a:xfrm>
            <a:off x="6446519" y="23923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42" name="Text 12"/>
          <p:cNvSpPr txBox="1"/>
          <p:nvPr/>
        </p:nvSpPr>
        <p:spPr>
          <a:xfrm>
            <a:off x="6903720" y="2361565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Earning Money with Cryptocurrencies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0"/>
          <p:cNvSpPr txBox="1"/>
          <p:nvPr/>
        </p:nvSpPr>
        <p:spPr>
          <a:xfrm>
            <a:off x="960120" y="495935"/>
            <a:ext cx="758952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Table of content</a:t>
            </a:r>
          </a:p>
        </p:txBody>
      </p:sp>
      <p:pic>
        <p:nvPicPr>
          <p:cNvPr id="45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Text 1"/>
          <p:cNvSpPr txBox="1"/>
          <p:nvPr/>
        </p:nvSpPr>
        <p:spPr>
          <a:xfrm>
            <a:off x="9601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7</a:t>
            </a:r>
          </a:p>
        </p:txBody>
      </p:sp>
      <p:sp>
        <p:nvSpPr>
          <p:cNvPr id="47" name="Text 2"/>
          <p:cNvSpPr txBox="1"/>
          <p:nvPr/>
        </p:nvSpPr>
        <p:spPr>
          <a:xfrm>
            <a:off x="1417320" y="1224914"/>
            <a:ext cx="192023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Getting Started with Cryptocurrency Investment</a:t>
            </a:r>
          </a:p>
        </p:txBody>
      </p:sp>
      <p:pic>
        <p:nvPicPr>
          <p:cNvPr id="4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6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Text 3"/>
          <p:cNvSpPr txBox="1"/>
          <p:nvPr/>
        </p:nvSpPr>
        <p:spPr>
          <a:xfrm>
            <a:off x="37033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8</a:t>
            </a:r>
          </a:p>
        </p:txBody>
      </p:sp>
      <p:sp>
        <p:nvSpPr>
          <p:cNvPr id="50" name="Text 4"/>
          <p:cNvSpPr txBox="1"/>
          <p:nvPr/>
        </p:nvSpPr>
        <p:spPr>
          <a:xfrm>
            <a:off x="4160520" y="1332864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Short-Term Trading vs. Long-Term Holding</a:t>
            </a:r>
          </a:p>
        </p:txBody>
      </p:sp>
      <p:pic>
        <p:nvPicPr>
          <p:cNvPr id="51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8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ext 5"/>
          <p:cNvSpPr txBox="1"/>
          <p:nvPr/>
        </p:nvSpPr>
        <p:spPr>
          <a:xfrm>
            <a:off x="64465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9</a:t>
            </a:r>
          </a:p>
        </p:txBody>
      </p:sp>
      <p:sp>
        <p:nvSpPr>
          <p:cNvPr id="53" name="Text 6"/>
          <p:cNvSpPr txBox="1"/>
          <p:nvPr/>
        </p:nvSpPr>
        <p:spPr>
          <a:xfrm>
            <a:off x="6903720" y="1332864"/>
            <a:ext cx="1920239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Staking for Passive Income</a:t>
            </a:r>
          </a:p>
        </p:txBody>
      </p:sp>
      <p:pic>
        <p:nvPicPr>
          <p:cNvPr id="54" name="Image 3" descr="Imag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23145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Text 7"/>
          <p:cNvSpPr txBox="1"/>
          <p:nvPr/>
        </p:nvSpPr>
        <p:spPr>
          <a:xfrm>
            <a:off x="960119" y="23923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10</a:t>
            </a:r>
          </a:p>
        </p:txBody>
      </p:sp>
      <p:sp>
        <p:nvSpPr>
          <p:cNvPr id="56" name="Text 8"/>
          <p:cNvSpPr txBox="1"/>
          <p:nvPr/>
        </p:nvSpPr>
        <p:spPr>
          <a:xfrm>
            <a:off x="1417320" y="2145665"/>
            <a:ext cx="1920239" cy="955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Could Cryptocurrencies Replace Traditional Banks?</a:t>
            </a:r>
          </a:p>
        </p:txBody>
      </p:sp>
      <p:pic>
        <p:nvPicPr>
          <p:cNvPr id="57" name="Image 4" descr="Imag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57600" y="23145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Text 9"/>
          <p:cNvSpPr txBox="1"/>
          <p:nvPr/>
        </p:nvSpPr>
        <p:spPr>
          <a:xfrm>
            <a:off x="3703319" y="23923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11</a:t>
            </a:r>
          </a:p>
        </p:txBody>
      </p:sp>
      <p:sp>
        <p:nvSpPr>
          <p:cNvPr id="59" name="Text 10"/>
          <p:cNvSpPr txBox="1"/>
          <p:nvPr/>
        </p:nvSpPr>
        <p:spPr>
          <a:xfrm>
            <a:off x="4160520" y="2253615"/>
            <a:ext cx="192023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Advantages of Cryptocurrency Transactions</a:t>
            </a:r>
          </a:p>
        </p:txBody>
      </p:sp>
      <p:pic>
        <p:nvPicPr>
          <p:cNvPr id="60" name="Image 5" descr="Imag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00800" y="23145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 11"/>
          <p:cNvSpPr txBox="1"/>
          <p:nvPr/>
        </p:nvSpPr>
        <p:spPr>
          <a:xfrm>
            <a:off x="6446519" y="23923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12</a:t>
            </a:r>
          </a:p>
        </p:txBody>
      </p:sp>
      <p:sp>
        <p:nvSpPr>
          <p:cNvPr id="62" name="Text 12"/>
          <p:cNvSpPr txBox="1"/>
          <p:nvPr/>
        </p:nvSpPr>
        <p:spPr>
          <a:xfrm>
            <a:off x="6903720" y="2253615"/>
            <a:ext cx="1920239" cy="739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Mining Cryptocurrencies: A Deep Dive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0"/>
          <p:cNvSpPr txBox="1"/>
          <p:nvPr/>
        </p:nvSpPr>
        <p:spPr>
          <a:xfrm>
            <a:off x="960120" y="495935"/>
            <a:ext cx="7589520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Table of content</a:t>
            </a:r>
          </a:p>
        </p:txBody>
      </p:sp>
      <p:pic>
        <p:nvPicPr>
          <p:cNvPr id="65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1285875"/>
            <a:ext cx="457200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ext 1"/>
          <p:cNvSpPr txBox="1"/>
          <p:nvPr/>
        </p:nvSpPr>
        <p:spPr>
          <a:xfrm>
            <a:off x="960119" y="1363662"/>
            <a:ext cx="365762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13</a:t>
            </a:r>
          </a:p>
        </p:txBody>
      </p:sp>
      <p:sp>
        <p:nvSpPr>
          <p:cNvPr id="67" name="Text 2"/>
          <p:cNvSpPr txBox="1"/>
          <p:nvPr/>
        </p:nvSpPr>
        <p:spPr>
          <a:xfrm>
            <a:off x="1417320" y="1440814"/>
            <a:ext cx="1920239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4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The Rise of Cryptocurrencies</a:t>
            </a:r>
          </a:p>
        </p:txBody>
      </p:sp>
      <p:pic>
        <p:nvPicPr>
          <p:cNvPr id="70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ext 2"/>
          <p:cNvSpPr txBox="1"/>
          <p:nvPr/>
        </p:nvSpPr>
        <p:spPr>
          <a:xfrm>
            <a:off x="960119" y="1285875"/>
            <a:ext cx="4023362" cy="2719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Cryptocurrencies have revolutionized financial landscapes globally, acting as digital currencies that operate on decentralized technology.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Unlike traditional currencies, cryptocurrencies aren't controlled by any central authority, promoting transparency and reducing fraud.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surge in cryptocurrency adoption is driven by technological advancements and growing acceptance in mainstream finance.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Understanding this disruptive technology can empower individuals and businesses to thrive in a digital economy.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What is Cryptocurrency?</a:t>
            </a:r>
          </a:p>
        </p:txBody>
      </p:sp>
      <p:pic>
        <p:nvPicPr>
          <p:cNvPr id="74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Text 2"/>
          <p:cNvSpPr txBox="1"/>
          <p:nvPr/>
        </p:nvSpPr>
        <p:spPr>
          <a:xfrm>
            <a:off x="960119" y="1285875"/>
            <a:ext cx="4023362" cy="254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A cryptocurrency is a digital or virtual currency that uses cryptography for security, making it nearly impossible to counterfeit.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Unlike fiat money, cryptocurrencies operate on decentralized networks based on blockchain technology, ensuring trust and security.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Popular examples include Bitcoin and Ethereum, each serving different purposes within the financial ecosystem.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Their unique properties have sparked discussions about the future of money and finance.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Cryptocurrency vs. Traditional Currency</a:t>
            </a:r>
          </a:p>
        </p:txBody>
      </p:sp>
      <p:pic>
        <p:nvPicPr>
          <p:cNvPr id="78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ext 2"/>
          <p:cNvSpPr txBox="1"/>
          <p:nvPr/>
        </p:nvSpPr>
        <p:spPr>
          <a:xfrm>
            <a:off x="960119" y="1285875"/>
            <a:ext cx="4023362" cy="2186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key difference lies in decentralization; cryptocurrencies are not governed by any government, while traditional currencies are.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Transactions with cryptocurrencies are often quicker and cheaper, especially for international payments.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Fiat currencies are backed by governments, while cryptocurrencies rely on blockchain technology.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This difference opens up new avenues for financial freedom and innovation.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Common Use Cases of Cryptocurrencies</a:t>
            </a:r>
          </a:p>
        </p:txBody>
      </p:sp>
      <p:pic>
        <p:nvPicPr>
          <p:cNvPr id="82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Text 2"/>
          <p:cNvSpPr txBox="1"/>
          <p:nvPr/>
        </p:nvSpPr>
        <p:spPr>
          <a:xfrm>
            <a:off x="960119" y="1285875"/>
            <a:ext cx="4023362" cy="2542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Cryptocurrencies are used for remittances, allowing for cheaper and faster international money transfers.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They're increasingly accepted in online shopping, providing a new payment option for consumers and businesses alike.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Investors use cryptocurrencies for trading and hedging against market volatility, diversifying their portfolios.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Moreover, cryptocurrencies are pivotal in decentralized finance (DeFi), providing services typically offered by banks.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0"/>
          <p:cNvSpPr txBox="1"/>
          <p:nvPr/>
        </p:nvSpPr>
        <p:spPr>
          <a:xfrm>
            <a:off x="960119" y="582427"/>
            <a:ext cx="7223762" cy="463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spAutoFit/>
          </a:bodyPr>
          <a:lstStyle>
            <a:lvl1pPr>
              <a:lnSpc>
                <a:spcPts val="3000"/>
              </a:lnSpc>
              <a:defRPr b="1" sz="2300">
                <a:latin typeface="Pangolin"/>
                <a:ea typeface="Pangolin"/>
                <a:cs typeface="Pangolin"/>
                <a:sym typeface="Pangolin"/>
              </a:defRPr>
            </a:lvl1pPr>
          </a:lstStyle>
          <a:p>
            <a:pPr/>
            <a:r>
              <a:t>Why People Prefer Cryptocurrencies</a:t>
            </a:r>
          </a:p>
        </p:txBody>
      </p:sp>
      <p:pic>
        <p:nvPicPr>
          <p:cNvPr id="86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43600" y="1183005"/>
            <a:ext cx="2468880" cy="30861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ext 2"/>
          <p:cNvSpPr txBox="1"/>
          <p:nvPr/>
        </p:nvSpPr>
        <p:spPr>
          <a:xfrm>
            <a:off x="960119" y="1285875"/>
            <a:ext cx="4023362" cy="2364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Many users see cryptocurrencies as a hedge against inflation and economic instability, especially in volatile regions.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Cryptocurrencies provide anonymity and security, appealing to those concerned about privacy.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The potential for high returns attracts investors seeking alternative assets in their investment portfolios.</a:t>
            </a:r>
          </a:p>
          <a:p>
            <a:pPr marL="342900" indent="-342900">
              <a:lnSpc>
                <a:spcPts val="1400"/>
              </a:lnSpc>
              <a:spcBef>
                <a:spcPts val="1300"/>
              </a:spcBef>
              <a:buSzPct val="100000"/>
              <a:buAutoNum type="arabicPeriod" startAt="1"/>
              <a:defRPr sz="1200">
                <a:latin typeface="Plus Jakarta Sans Light"/>
                <a:ea typeface="Plus Jakarta Sans Light"/>
                <a:cs typeface="Plus Jakarta Sans Light"/>
                <a:sym typeface="Plus Jakarta Sans Light"/>
              </a:defRPr>
            </a:pPr>
            <a:r>
              <a:t>Global accessibility enables individuals from all walks of life to participate in the financial ecosystem.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