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73" r:id="rId11"/>
    <p:sldId id="268" r:id="rId12"/>
    <p:sldId id="269" r:id="rId13"/>
    <p:sldId id="270" r:id="rId14"/>
    <p:sldId id="271" r:id="rId15"/>
    <p:sldId id="272"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C76D78-61F6-49DC-970C-146EF25AAFA8}" type="datetimeFigureOut">
              <a:rPr lang="en-US" smtClean="0"/>
              <a:pPr/>
              <a:t>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3FE1A-BD6A-4B93-A9D4-3F72254805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8B9676D-DDA2-4402-B58F-A8FC0EDB9F73}" type="datetimeFigureOut">
              <a:rPr lang="en-US" smtClean="0"/>
              <a:pPr/>
              <a:t>12/3/2019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743A1BE-97B9-46B0-BD5B-13688F12C4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B9676D-DDA2-4402-B58F-A8FC0EDB9F7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3A1BE-97B9-46B0-BD5B-13688F12C4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B9676D-DDA2-4402-B58F-A8FC0EDB9F7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3A1BE-97B9-46B0-BD5B-13688F12C4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8B9676D-DDA2-4402-B58F-A8FC0EDB9F73}" type="datetimeFigureOut">
              <a:rPr lang="en-US" smtClean="0"/>
              <a:pPr/>
              <a:t>12/3/2019</a:t>
            </a:fld>
            <a:endParaRPr lang="en-US"/>
          </a:p>
        </p:txBody>
      </p:sp>
      <p:sp>
        <p:nvSpPr>
          <p:cNvPr id="9" name="Slide Number Placeholder 8"/>
          <p:cNvSpPr>
            <a:spLocks noGrp="1"/>
          </p:cNvSpPr>
          <p:nvPr>
            <p:ph type="sldNum" sz="quarter" idx="15"/>
          </p:nvPr>
        </p:nvSpPr>
        <p:spPr/>
        <p:txBody>
          <a:bodyPr rtlCol="0"/>
          <a:lstStyle/>
          <a:p>
            <a:fld id="{2743A1BE-97B9-46B0-BD5B-13688F12C41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8B9676D-DDA2-4402-B58F-A8FC0EDB9F73}" type="datetimeFigureOut">
              <a:rPr lang="en-US" smtClean="0"/>
              <a:pPr/>
              <a:t>12/3/2019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743A1BE-97B9-46B0-BD5B-13688F12C41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8B9676D-DDA2-4402-B58F-A8FC0EDB9F73}"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3A1BE-97B9-46B0-BD5B-13688F12C41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8B9676D-DDA2-4402-B58F-A8FC0EDB9F73}" type="datetimeFigureOut">
              <a:rPr lang="en-US" smtClean="0"/>
              <a:pPr/>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3A1BE-97B9-46B0-BD5B-13688F12C41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8B9676D-DDA2-4402-B58F-A8FC0EDB9F73}" type="datetimeFigureOut">
              <a:rPr lang="en-US" smtClean="0"/>
              <a:pPr/>
              <a:t>12/3/2019</a:t>
            </a:fld>
            <a:endParaRPr lang="en-US"/>
          </a:p>
        </p:txBody>
      </p:sp>
      <p:sp>
        <p:nvSpPr>
          <p:cNvPr id="7" name="Slide Number Placeholder 6"/>
          <p:cNvSpPr>
            <a:spLocks noGrp="1"/>
          </p:cNvSpPr>
          <p:nvPr>
            <p:ph type="sldNum" sz="quarter" idx="11"/>
          </p:nvPr>
        </p:nvSpPr>
        <p:spPr/>
        <p:txBody>
          <a:bodyPr rtlCol="0"/>
          <a:lstStyle/>
          <a:p>
            <a:fld id="{2743A1BE-97B9-46B0-BD5B-13688F12C41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9676D-DDA2-4402-B58F-A8FC0EDB9F73}" type="datetimeFigureOut">
              <a:rPr lang="en-US" smtClean="0"/>
              <a:pPr/>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3A1BE-97B9-46B0-BD5B-13688F12C4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8B9676D-DDA2-4402-B58F-A8FC0EDB9F73}" type="datetimeFigureOut">
              <a:rPr lang="en-US" smtClean="0"/>
              <a:pPr/>
              <a:t>12/3/2019</a:t>
            </a:fld>
            <a:endParaRPr lang="en-US"/>
          </a:p>
        </p:txBody>
      </p:sp>
      <p:sp>
        <p:nvSpPr>
          <p:cNvPr id="22" name="Slide Number Placeholder 21"/>
          <p:cNvSpPr>
            <a:spLocks noGrp="1"/>
          </p:cNvSpPr>
          <p:nvPr>
            <p:ph type="sldNum" sz="quarter" idx="15"/>
          </p:nvPr>
        </p:nvSpPr>
        <p:spPr/>
        <p:txBody>
          <a:bodyPr rtlCol="0"/>
          <a:lstStyle/>
          <a:p>
            <a:fld id="{2743A1BE-97B9-46B0-BD5B-13688F12C41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8B9676D-DDA2-4402-B58F-A8FC0EDB9F73}" type="datetimeFigureOut">
              <a:rPr lang="en-US" smtClean="0"/>
              <a:pPr/>
              <a:t>12/3/2019</a:t>
            </a:fld>
            <a:endParaRPr lang="en-US"/>
          </a:p>
        </p:txBody>
      </p:sp>
      <p:sp>
        <p:nvSpPr>
          <p:cNvPr id="18" name="Slide Number Placeholder 17"/>
          <p:cNvSpPr>
            <a:spLocks noGrp="1"/>
          </p:cNvSpPr>
          <p:nvPr>
            <p:ph type="sldNum" sz="quarter" idx="11"/>
          </p:nvPr>
        </p:nvSpPr>
        <p:spPr/>
        <p:txBody>
          <a:bodyPr rtlCol="0"/>
          <a:lstStyle/>
          <a:p>
            <a:fld id="{2743A1BE-97B9-46B0-BD5B-13688F12C41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8B9676D-DDA2-4402-B58F-A8FC0EDB9F73}" type="datetimeFigureOut">
              <a:rPr lang="en-US" smtClean="0"/>
              <a:pPr/>
              <a:t>12/3/2019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743A1BE-97B9-46B0-BD5B-13688F12C4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28600"/>
            <a:ext cx="7162800" cy="1447800"/>
          </a:xfrm>
        </p:spPr>
        <p:txBody>
          <a:bodyPr>
            <a:normAutofit/>
          </a:bodyPr>
          <a:lstStyle/>
          <a:p>
            <a:r>
              <a:rPr lang="en-US" dirty="0"/>
              <a:t>PLACEMENT  RECRUITMENT 			  SYSTEM</a:t>
            </a:r>
          </a:p>
        </p:txBody>
      </p:sp>
      <p:sp>
        <p:nvSpPr>
          <p:cNvPr id="3" name="Subtitle 2"/>
          <p:cNvSpPr>
            <a:spLocks noGrp="1"/>
          </p:cNvSpPr>
          <p:nvPr>
            <p:ph type="subTitle" idx="1"/>
          </p:nvPr>
        </p:nvSpPr>
        <p:spPr>
          <a:xfrm>
            <a:off x="2133600" y="3886200"/>
            <a:ext cx="7010400" cy="2488722"/>
          </a:xfrm>
        </p:spPr>
        <p:txBody>
          <a:bodyPr>
            <a:normAutofit/>
          </a:bodyPr>
          <a:lstStyle/>
          <a:p>
            <a:r>
              <a:rPr lang="en-US" dirty="0"/>
              <a:t>NIKHIL RANGA (160118737031)</a:t>
            </a:r>
          </a:p>
          <a:p>
            <a:r>
              <a:rPr lang="en-US" dirty="0"/>
              <a:t>PRANEETH  KUMAR KADAMPALLY (160118737034)</a:t>
            </a:r>
          </a:p>
          <a:p>
            <a:endParaRPr lang="en-US" dirty="0"/>
          </a:p>
          <a:p>
            <a:endParaRPr lang="en-US" dirty="0"/>
          </a:p>
          <a:p>
            <a:r>
              <a:rPr lang="en-US" dirty="0"/>
              <a:t>Guided by:</a:t>
            </a:r>
          </a:p>
          <a:p>
            <a:r>
              <a:rPr lang="en-US" dirty="0"/>
              <a:t>Dr Srinivas </a:t>
            </a:r>
            <a:r>
              <a:rPr lang="en-US" dirty="0" err="1"/>
              <a:t>Andoju</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71AC-95C2-48F4-9FA3-599D29BD2F9D}"/>
              </a:ext>
            </a:extLst>
          </p:cNvPr>
          <p:cNvSpPr>
            <a:spLocks noGrp="1"/>
          </p:cNvSpPr>
          <p:nvPr>
            <p:ph type="title"/>
          </p:nvPr>
        </p:nvSpPr>
        <p:spPr>
          <a:xfrm>
            <a:off x="457200" y="233449"/>
            <a:ext cx="7467600" cy="772298"/>
          </a:xfrm>
        </p:spPr>
        <p:txBody>
          <a:bodyPr/>
          <a:lstStyle/>
          <a:p>
            <a:r>
              <a:rPr lang="en-US" dirty="0">
                <a:ea typeface="+mj-lt"/>
                <a:cs typeface="+mj-lt"/>
              </a:rPr>
              <a:t>Implementation  (cont.)</a:t>
            </a:r>
            <a:endParaRPr lang="en-US" dirty="0"/>
          </a:p>
        </p:txBody>
      </p:sp>
      <p:sp>
        <p:nvSpPr>
          <p:cNvPr id="3" name="Content Placeholder 2">
            <a:extLst>
              <a:ext uri="{FF2B5EF4-FFF2-40B4-BE49-F238E27FC236}">
                <a16:creationId xmlns:a16="http://schemas.microsoft.com/office/drawing/2014/main" id="{FE949368-8406-4618-AA4F-CEB487345150}"/>
              </a:ext>
            </a:extLst>
          </p:cNvPr>
          <p:cNvSpPr>
            <a:spLocks noGrp="1"/>
          </p:cNvSpPr>
          <p:nvPr>
            <p:ph sz="quarter" idx="1"/>
          </p:nvPr>
        </p:nvSpPr>
        <p:spPr>
          <a:xfrm>
            <a:off x="457200" y="1167714"/>
            <a:ext cx="7467600" cy="5306238"/>
          </a:xfrm>
        </p:spPr>
        <p:txBody>
          <a:bodyPr vert="horz" anchor="t">
            <a:normAutofit/>
          </a:bodyPr>
          <a:lstStyle/>
          <a:p>
            <a:pPr marL="0" indent="0">
              <a:buNone/>
            </a:pPr>
            <a:r>
              <a:rPr lang="en-US" dirty="0">
                <a:ea typeface="+mn-lt"/>
                <a:cs typeface="+mn-lt"/>
              </a:rPr>
              <a:t>Student details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0FA21E0B-BE24-4209-B5AE-2622FAA8691A}"/>
              </a:ext>
            </a:extLst>
          </p:cNvPr>
          <p:cNvPicPr>
            <a:picLocks noChangeAspect="1"/>
          </p:cNvPicPr>
          <p:nvPr/>
        </p:nvPicPr>
        <p:blipFill>
          <a:blip r:embed="rId2"/>
          <a:stretch>
            <a:fillRect/>
          </a:stretch>
        </p:blipFill>
        <p:spPr>
          <a:xfrm>
            <a:off x="914401" y="1895715"/>
            <a:ext cx="6985685" cy="4137488"/>
          </a:xfrm>
          <a:prstGeom prst="rect">
            <a:avLst/>
          </a:prstGeom>
        </p:spPr>
      </p:pic>
    </p:spTree>
    <p:extLst>
      <p:ext uri="{BB962C8B-B14F-4D97-AF65-F5344CB8AC3E}">
        <p14:creationId xmlns:p14="http://schemas.microsoft.com/office/powerpoint/2010/main" val="161600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(cont.)</a:t>
            </a:r>
          </a:p>
        </p:txBody>
      </p:sp>
      <p:sp>
        <p:nvSpPr>
          <p:cNvPr id="3" name="Content Placeholder 2"/>
          <p:cNvSpPr>
            <a:spLocks noGrp="1"/>
          </p:cNvSpPr>
          <p:nvPr>
            <p:ph sz="quarter" idx="1"/>
          </p:nvPr>
        </p:nvSpPr>
        <p:spPr/>
        <p:txBody>
          <a:bodyPr vert="horz" anchor="t">
            <a:normAutofit/>
          </a:bodyPr>
          <a:lstStyle/>
          <a:p>
            <a:pPr>
              <a:buNone/>
            </a:pPr>
            <a:r>
              <a:rPr lang="en-US" dirty="0"/>
              <a:t>Aptitude round</a:t>
            </a:r>
          </a:p>
          <a:p>
            <a:pPr>
              <a:buNone/>
            </a:pP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FC63BFFE-BA74-4D6A-B30B-6096A08C50FE}"/>
              </a:ext>
            </a:extLst>
          </p:cNvPr>
          <p:cNvPicPr>
            <a:picLocks noChangeAspect="1"/>
          </p:cNvPicPr>
          <p:nvPr/>
        </p:nvPicPr>
        <p:blipFill>
          <a:blip r:embed="rId2"/>
          <a:stretch>
            <a:fillRect/>
          </a:stretch>
        </p:blipFill>
        <p:spPr>
          <a:xfrm>
            <a:off x="883509" y="2177675"/>
            <a:ext cx="7222523" cy="42943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(cont.)</a:t>
            </a:r>
          </a:p>
        </p:txBody>
      </p:sp>
      <p:sp>
        <p:nvSpPr>
          <p:cNvPr id="3" name="Content Placeholder 2"/>
          <p:cNvSpPr>
            <a:spLocks noGrp="1"/>
          </p:cNvSpPr>
          <p:nvPr>
            <p:ph sz="quarter" idx="1"/>
          </p:nvPr>
        </p:nvSpPr>
        <p:spPr/>
        <p:txBody>
          <a:bodyPr vert="horz" anchor="t">
            <a:normAutofit/>
          </a:bodyPr>
          <a:lstStyle/>
          <a:p>
            <a:pPr>
              <a:buNone/>
            </a:pPr>
            <a:r>
              <a:rPr lang="en-US" dirty="0"/>
              <a:t>Technical round</a:t>
            </a:r>
          </a:p>
          <a:p>
            <a:pPr>
              <a:buNone/>
            </a:pP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05D2FCAE-A432-4A42-82A4-C53C289A10BD}"/>
              </a:ext>
            </a:extLst>
          </p:cNvPr>
          <p:cNvPicPr>
            <a:picLocks noChangeAspect="1"/>
          </p:cNvPicPr>
          <p:nvPr/>
        </p:nvPicPr>
        <p:blipFill>
          <a:blip r:embed="rId2"/>
          <a:stretch>
            <a:fillRect/>
          </a:stretch>
        </p:blipFill>
        <p:spPr>
          <a:xfrm>
            <a:off x="739346" y="2193972"/>
            <a:ext cx="6666470" cy="41794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(cont.)</a:t>
            </a:r>
          </a:p>
        </p:txBody>
      </p:sp>
      <p:sp>
        <p:nvSpPr>
          <p:cNvPr id="3" name="Content Placeholder 2"/>
          <p:cNvSpPr>
            <a:spLocks noGrp="1"/>
          </p:cNvSpPr>
          <p:nvPr>
            <p:ph sz="quarter" idx="1"/>
          </p:nvPr>
        </p:nvSpPr>
        <p:spPr/>
        <p:txBody>
          <a:bodyPr vert="horz" anchor="t">
            <a:normAutofit/>
          </a:bodyPr>
          <a:lstStyle/>
          <a:p>
            <a:pPr>
              <a:buNone/>
            </a:pPr>
            <a:r>
              <a:rPr lang="en-US" dirty="0"/>
              <a:t>Admin login page</a:t>
            </a:r>
          </a:p>
          <a:p>
            <a:pPr>
              <a:buNone/>
            </a:pPr>
            <a:endParaRPr lang="en-US" dirty="0"/>
          </a:p>
        </p:txBody>
      </p:sp>
      <p:pic>
        <p:nvPicPr>
          <p:cNvPr id="4" name="Picture 4" descr="A close up of a logo&#10;&#10;Description generated with very high confidence">
            <a:extLst>
              <a:ext uri="{FF2B5EF4-FFF2-40B4-BE49-F238E27FC236}">
                <a16:creationId xmlns:a16="http://schemas.microsoft.com/office/drawing/2014/main" id="{D4725C6F-60E8-40BC-9243-3F236ED771DA}"/>
              </a:ext>
            </a:extLst>
          </p:cNvPr>
          <p:cNvPicPr>
            <a:picLocks noChangeAspect="1"/>
          </p:cNvPicPr>
          <p:nvPr/>
        </p:nvPicPr>
        <p:blipFill>
          <a:blip r:embed="rId2"/>
          <a:stretch>
            <a:fillRect/>
          </a:stretch>
        </p:blipFill>
        <p:spPr>
          <a:xfrm>
            <a:off x="543698" y="2290641"/>
            <a:ext cx="7387280" cy="41817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(cont.)</a:t>
            </a:r>
          </a:p>
        </p:txBody>
      </p:sp>
      <p:sp>
        <p:nvSpPr>
          <p:cNvPr id="3" name="Content Placeholder 2"/>
          <p:cNvSpPr>
            <a:spLocks noGrp="1"/>
          </p:cNvSpPr>
          <p:nvPr>
            <p:ph sz="quarter" idx="1"/>
          </p:nvPr>
        </p:nvSpPr>
        <p:spPr/>
        <p:txBody>
          <a:bodyPr/>
          <a:lstStyle/>
          <a:p>
            <a:r>
              <a:rPr lang="en-US" dirty="0"/>
              <a:t>Displaying student details</a:t>
            </a:r>
          </a:p>
          <a:p>
            <a:pPr>
              <a:buNone/>
            </a:pPr>
            <a:r>
              <a:rPr lang="en-US" dirty="0"/>
              <a:t>	</a:t>
            </a:r>
          </a:p>
        </p:txBody>
      </p:sp>
      <p:pic>
        <p:nvPicPr>
          <p:cNvPr id="4" name="Picture 3" descr="microsts hmepge.jpg"/>
          <p:cNvPicPr>
            <a:picLocks noChangeAspect="1"/>
          </p:cNvPicPr>
          <p:nvPr/>
        </p:nvPicPr>
        <p:blipFill>
          <a:blip r:embed="rId2"/>
          <a:stretch>
            <a:fillRect/>
          </a:stretch>
        </p:blipFill>
        <p:spPr>
          <a:xfrm>
            <a:off x="990600" y="2209800"/>
            <a:ext cx="5257800" cy="4343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(cont.)</a:t>
            </a:r>
          </a:p>
        </p:txBody>
      </p:sp>
      <p:sp>
        <p:nvSpPr>
          <p:cNvPr id="3" name="Content Placeholder 2"/>
          <p:cNvSpPr>
            <a:spLocks noGrp="1"/>
          </p:cNvSpPr>
          <p:nvPr>
            <p:ph sz="quarter" idx="1"/>
          </p:nvPr>
        </p:nvSpPr>
        <p:spPr/>
        <p:txBody>
          <a:bodyPr/>
          <a:lstStyle/>
          <a:p>
            <a:pPr>
              <a:buNone/>
            </a:pPr>
            <a:r>
              <a:rPr lang="en-US" dirty="0"/>
              <a:t>Student login page</a:t>
            </a:r>
          </a:p>
          <a:p>
            <a:pPr>
              <a:buNone/>
            </a:pPr>
            <a:r>
              <a:rPr lang="en-US" dirty="0"/>
              <a:t>	</a:t>
            </a:r>
          </a:p>
        </p:txBody>
      </p:sp>
      <p:pic>
        <p:nvPicPr>
          <p:cNvPr id="4" name="Picture 3" descr="student login.jpg"/>
          <p:cNvPicPr>
            <a:picLocks noChangeAspect="1"/>
          </p:cNvPicPr>
          <p:nvPr/>
        </p:nvPicPr>
        <p:blipFill>
          <a:blip r:embed="rId2"/>
          <a:stretch>
            <a:fillRect/>
          </a:stretch>
        </p:blipFill>
        <p:spPr>
          <a:xfrm>
            <a:off x="990600" y="2362200"/>
            <a:ext cx="4800600" cy="3962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sz="2000" dirty="0"/>
              <a:t>ONCLUSION</a:t>
            </a:r>
          </a:p>
        </p:txBody>
      </p:sp>
      <p:sp>
        <p:nvSpPr>
          <p:cNvPr id="3" name="Content Placeholder 2"/>
          <p:cNvSpPr>
            <a:spLocks noGrp="1"/>
          </p:cNvSpPr>
          <p:nvPr>
            <p:ph sz="quarter" idx="1"/>
          </p:nvPr>
        </p:nvSpPr>
        <p:spPr>
          <a:xfrm>
            <a:off x="457200" y="1676400"/>
            <a:ext cx="7467600" cy="4797552"/>
          </a:xfrm>
        </p:spPr>
        <p:txBody>
          <a:bodyPr>
            <a:noAutofit/>
          </a:bodyPr>
          <a:lstStyle/>
          <a:p>
            <a:pPr>
              <a:buNone/>
            </a:pPr>
            <a:r>
              <a:rPr lang="en-US" sz="2000" dirty="0"/>
              <a:t>    Placement Recruitment System can be easily plugged in many other systems. This system overcomes the problem of managing the student information manually.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
          </p:nvPr>
        </p:nvSpPr>
        <p:spPr>
          <a:xfrm>
            <a:off x="457200" y="2133600"/>
            <a:ext cx="7467600" cy="3581400"/>
          </a:xfrm>
        </p:spPr>
        <p:txBody>
          <a:bodyPr/>
          <a:lstStyle/>
          <a:p>
            <a:r>
              <a:rPr lang="en-US" dirty="0"/>
              <a:t>Introduction</a:t>
            </a:r>
          </a:p>
          <a:p>
            <a:r>
              <a:rPr lang="en-US" dirty="0"/>
              <a:t>Existing system</a:t>
            </a:r>
          </a:p>
          <a:p>
            <a:r>
              <a:rPr lang="en-US" dirty="0"/>
              <a:t>Proposed system</a:t>
            </a:r>
          </a:p>
          <a:p>
            <a:r>
              <a:rPr lang="en-US" dirty="0"/>
              <a:t>Software and Hardware Requirements</a:t>
            </a:r>
          </a:p>
          <a:p>
            <a:r>
              <a:rPr lang="en-US" dirty="0"/>
              <a:t>Implementation</a:t>
            </a:r>
          </a:p>
          <a:p>
            <a:r>
              <a:rPr lang="en-US" dirty="0"/>
              <a:t>Testing and Results</a:t>
            </a:r>
          </a:p>
          <a:p>
            <a:r>
              <a:rPr lang="en-US" dirty="0"/>
              <a:t>Conclusions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a:xfrm>
            <a:off x="457200" y="2362200"/>
            <a:ext cx="7467600" cy="4111752"/>
          </a:xfrm>
        </p:spPr>
        <p:txBody>
          <a:bodyPr>
            <a:normAutofit/>
          </a:bodyPr>
          <a:lstStyle/>
          <a:p>
            <a:pPr>
              <a:buNone/>
            </a:pPr>
            <a:r>
              <a:rPr lang="en-IN" sz="2000" dirty="0"/>
              <a:t>    The Placement Recruitment System is developed as an attempt to take a record of company and students by restricting database to that of a particular class of students or company. The system provides the facility of viewing both the personal and academic information of the student and company. It can also search for eligible students. This software is easily accessible and saves time. We developed this software using C++ programming language. Eligible students are recruited based on their performance.   </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sz="quarter" idx="1"/>
          </p:nvPr>
        </p:nvSpPr>
        <p:spPr>
          <a:xfrm>
            <a:off x="457200" y="2286000"/>
            <a:ext cx="7467600" cy="4187952"/>
          </a:xfrm>
        </p:spPr>
        <p:txBody>
          <a:bodyPr/>
          <a:lstStyle/>
          <a:p>
            <a:r>
              <a:rPr lang="en-US" sz="2000" dirty="0"/>
              <a:t>The existing system describes the features of the previous working  model and their drawback.</a:t>
            </a:r>
          </a:p>
          <a:p>
            <a:r>
              <a:rPr lang="en-US" sz="2000" dirty="0"/>
              <a:t>This is tedious and time consuming, lack of security of data, took more man power, consumes large volume of paper and space.</a:t>
            </a:r>
          </a:p>
          <a:p>
            <a:r>
              <a:rPr lang="en-US" sz="2000" dirty="0"/>
              <a:t> This process is so difficult when number of user’s increases</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sz="quarter" idx="1"/>
          </p:nvPr>
        </p:nvSpPr>
        <p:spPr>
          <a:xfrm>
            <a:off x="457200" y="2286000"/>
            <a:ext cx="7467600" cy="4187952"/>
          </a:xfrm>
        </p:spPr>
        <p:txBody>
          <a:bodyPr>
            <a:normAutofit/>
          </a:bodyPr>
          <a:lstStyle/>
          <a:p>
            <a:pPr>
              <a:buNone/>
            </a:pPr>
            <a:r>
              <a:rPr lang="en-US" sz="2000" dirty="0"/>
              <a:t>The proposed system can overcome all the limitation of the existing system, such as</a:t>
            </a:r>
          </a:p>
          <a:p>
            <a:r>
              <a:rPr lang="en-US" sz="2000" dirty="0"/>
              <a:t>Student’s information is maintained in the database.</a:t>
            </a:r>
          </a:p>
          <a:p>
            <a:r>
              <a:rPr lang="en-US" sz="2000" dirty="0"/>
              <a:t>It gives more security to data and ensures data accuracy.</a:t>
            </a:r>
          </a:p>
          <a:p>
            <a:r>
              <a:rPr lang="en-US" sz="2000" dirty="0"/>
              <a:t>Reduces paper work and save time.</a:t>
            </a:r>
          </a:p>
          <a:p>
            <a:r>
              <a:rPr lang="en-US" sz="2000" dirty="0"/>
              <a:t>It makes information flow efficient and paves way for easy report generation.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Content Placeholder 2"/>
          <p:cNvSpPr>
            <a:spLocks noGrp="1"/>
          </p:cNvSpPr>
          <p:nvPr>
            <p:ph sz="quarter" idx="1"/>
          </p:nvPr>
        </p:nvSpPr>
        <p:spPr>
          <a:xfrm>
            <a:off x="457200" y="1981200"/>
            <a:ext cx="8153400" cy="4492752"/>
          </a:xfrm>
        </p:spPr>
        <p:txBody>
          <a:bodyPr>
            <a:normAutofit/>
          </a:bodyPr>
          <a:lstStyle/>
          <a:p>
            <a:r>
              <a:rPr lang="en-US" sz="2000" dirty="0"/>
              <a:t>Operating System : Windows*7 or later ,</a:t>
            </a:r>
            <a:r>
              <a:rPr lang="en-US" sz="2000" dirty="0" err="1"/>
              <a:t>macOS</a:t>
            </a:r>
            <a:r>
              <a:rPr lang="en-US" sz="2000" dirty="0"/>
              <a:t>, and Linux.</a:t>
            </a:r>
          </a:p>
          <a:p>
            <a:endParaRPr lang="en-US" sz="2000" dirty="0"/>
          </a:p>
          <a:p>
            <a:r>
              <a:rPr lang="en-US" sz="2000" dirty="0"/>
              <a:t>Included development tools : Dev C++</a:t>
            </a:r>
          </a:p>
          <a:p>
            <a:pPr>
              <a:buNone/>
            </a:pPr>
            <a:r>
              <a:rPr lang="en-US" sz="2000" dirty="0"/>
              <a:t>                                                      Notepad</a:t>
            </a:r>
          </a:p>
          <a:p>
            <a:pPr>
              <a:buNone/>
            </a:pPr>
            <a:r>
              <a:rPr lang="en-US" sz="20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3" name="Content Placeholder 2"/>
          <p:cNvSpPr>
            <a:spLocks noGrp="1"/>
          </p:cNvSpPr>
          <p:nvPr>
            <p:ph sz="quarter" idx="1"/>
          </p:nvPr>
        </p:nvSpPr>
        <p:spPr>
          <a:xfrm>
            <a:off x="228600" y="2667000"/>
            <a:ext cx="8305800" cy="3883152"/>
          </a:xfrm>
        </p:spPr>
        <p:txBody>
          <a:bodyPr/>
          <a:lstStyle/>
          <a:p>
            <a:r>
              <a:rPr lang="en-IN" sz="2000" dirty="0"/>
              <a:t>Processors: Intel Atom® processor or Intel® Core™ i3 processor</a:t>
            </a:r>
            <a:r>
              <a:rPr lang="en-IN" dirty="0"/>
              <a:t>.</a:t>
            </a:r>
            <a:endParaRPr lang="en-US" dirty="0"/>
          </a:p>
          <a:p>
            <a:r>
              <a:rPr lang="en-IN" sz="2000" dirty="0"/>
              <a:t>Disk space: 1 GB</a:t>
            </a:r>
            <a:r>
              <a:rPr lang="en-IN" dirty="0"/>
              <a:t>.</a:t>
            </a:r>
            <a:endParaRPr lang="en-US" dirty="0"/>
          </a:p>
          <a:p>
            <a:r>
              <a:rPr lang="en-IN" sz="2000" dirty="0"/>
              <a:t>Input device (mouse / </a:t>
            </a:r>
            <a:r>
              <a:rPr lang="en-IN" sz="2000" dirty="0" err="1"/>
              <a:t>trackpad</a:t>
            </a:r>
            <a:r>
              <a:rPr lang="en-IN" sz="2000" dirty="0"/>
              <a:t>) to select options </a:t>
            </a:r>
            <a:endParaRPr lang="en-US" sz="2000" dirty="0"/>
          </a:p>
          <a:p>
            <a:r>
              <a:rPr lang="en-IN" sz="2000" dirty="0"/>
              <a:t>32 – 64 bit processor</a:t>
            </a:r>
            <a:endParaRPr lang="en-US" sz="2000" dirty="0"/>
          </a:p>
          <a:p>
            <a:r>
              <a:rPr lang="en-IN" sz="2000" dirty="0"/>
              <a:t>Sufficient RAM to run the program (Minimum 2GB)</a:t>
            </a:r>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823784"/>
          </a:xfrm>
        </p:spPr>
        <p:txBody>
          <a:bodyPr/>
          <a:lstStyle/>
          <a:p>
            <a:r>
              <a:rPr lang="en-US" dirty="0"/>
              <a:t>Implementation</a:t>
            </a:r>
          </a:p>
        </p:txBody>
      </p:sp>
      <p:sp>
        <p:nvSpPr>
          <p:cNvPr id="3" name="Content Placeholder 2"/>
          <p:cNvSpPr>
            <a:spLocks noGrp="1"/>
          </p:cNvSpPr>
          <p:nvPr>
            <p:ph sz="quarter" idx="1"/>
          </p:nvPr>
        </p:nvSpPr>
        <p:spPr>
          <a:xfrm>
            <a:off x="457200" y="1178011"/>
            <a:ext cx="7467600" cy="5295941"/>
          </a:xfrm>
        </p:spPr>
        <p:txBody>
          <a:bodyPr vert="horz" anchor="t">
            <a:normAutofit/>
          </a:bodyPr>
          <a:lstStyle/>
          <a:p>
            <a:r>
              <a:rPr lang="en-US" dirty="0"/>
              <a:t>Main page</a:t>
            </a:r>
          </a:p>
          <a:p>
            <a:pPr marL="0" indent="0">
              <a:buNone/>
            </a:pPr>
            <a:endParaRPr lang="en-US" dirty="0"/>
          </a:p>
          <a:p>
            <a:endParaRPr lang="en-US" dirty="0"/>
          </a:p>
        </p:txBody>
      </p:sp>
      <p:pic>
        <p:nvPicPr>
          <p:cNvPr id="4" name="Picture 4" descr="A screenshot of a computer&#10;&#10;Description generated with very high confidence">
            <a:extLst>
              <a:ext uri="{FF2B5EF4-FFF2-40B4-BE49-F238E27FC236}">
                <a16:creationId xmlns:a16="http://schemas.microsoft.com/office/drawing/2014/main" id="{E16100AA-4532-4E8C-BB41-BA754A75A65A}"/>
              </a:ext>
            </a:extLst>
          </p:cNvPr>
          <p:cNvPicPr>
            <a:picLocks noChangeAspect="1"/>
          </p:cNvPicPr>
          <p:nvPr/>
        </p:nvPicPr>
        <p:blipFill>
          <a:blip r:embed="rId2"/>
          <a:stretch>
            <a:fillRect/>
          </a:stretch>
        </p:blipFill>
        <p:spPr>
          <a:xfrm>
            <a:off x="884192" y="1893508"/>
            <a:ext cx="7118182" cy="44611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0811"/>
          </a:xfrm>
        </p:spPr>
        <p:txBody>
          <a:bodyPr/>
          <a:lstStyle/>
          <a:p>
            <a:r>
              <a:rPr lang="en-US" dirty="0"/>
              <a:t>Implementation  (cont.)</a:t>
            </a:r>
          </a:p>
        </p:txBody>
      </p:sp>
      <p:sp>
        <p:nvSpPr>
          <p:cNvPr id="3" name="Content Placeholder 2"/>
          <p:cNvSpPr>
            <a:spLocks noGrp="1"/>
          </p:cNvSpPr>
          <p:nvPr>
            <p:ph sz="quarter" idx="1"/>
          </p:nvPr>
        </p:nvSpPr>
        <p:spPr>
          <a:xfrm>
            <a:off x="457200" y="1198606"/>
            <a:ext cx="7467600" cy="5275346"/>
          </a:xfrm>
        </p:spPr>
        <p:txBody>
          <a:bodyPr vert="horz" anchor="t">
            <a:normAutofit/>
          </a:bodyPr>
          <a:lstStyle/>
          <a:p>
            <a:pPr>
              <a:buNone/>
            </a:pPr>
            <a:r>
              <a:rPr lang="en-US" dirty="0"/>
              <a:t>Student signup page 1</a:t>
            </a:r>
          </a:p>
          <a:p>
            <a:pPr>
              <a:buNone/>
            </a:pPr>
            <a:endParaRPr lang="en-US" dirty="0"/>
          </a:p>
        </p:txBody>
      </p:sp>
      <p:pic>
        <p:nvPicPr>
          <p:cNvPr id="4" name="Picture 4" descr="A close up of a logo&#10;&#10;Description generated with very high confidence">
            <a:extLst>
              <a:ext uri="{FF2B5EF4-FFF2-40B4-BE49-F238E27FC236}">
                <a16:creationId xmlns:a16="http://schemas.microsoft.com/office/drawing/2014/main" id="{72DB0DB4-EF40-4745-802E-C4D7847A2D53}"/>
              </a:ext>
            </a:extLst>
          </p:cNvPr>
          <p:cNvPicPr>
            <a:picLocks noChangeAspect="1"/>
          </p:cNvPicPr>
          <p:nvPr/>
        </p:nvPicPr>
        <p:blipFill>
          <a:blip r:embed="rId2"/>
          <a:stretch>
            <a:fillRect/>
          </a:stretch>
        </p:blipFill>
        <p:spPr>
          <a:xfrm>
            <a:off x="461319" y="1905314"/>
            <a:ext cx="7737389" cy="404620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234</TotalTime>
  <Words>390</Words>
  <Application>Microsoft Office PowerPoint</Application>
  <PresentationFormat>On-screen Show (4:3)</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Schoolbook</vt:lpstr>
      <vt:lpstr>Wingdings</vt:lpstr>
      <vt:lpstr>Wingdings 2</vt:lpstr>
      <vt:lpstr>Oriel</vt:lpstr>
      <vt:lpstr>PLACEMENT  RECRUITMENT      SYSTEM</vt:lpstr>
      <vt:lpstr>Contents</vt:lpstr>
      <vt:lpstr>Introduction</vt:lpstr>
      <vt:lpstr>Existing System</vt:lpstr>
      <vt:lpstr>Proposed System</vt:lpstr>
      <vt:lpstr>Software Requirements</vt:lpstr>
      <vt:lpstr>Hardware Requirements</vt:lpstr>
      <vt:lpstr>Implementation</vt:lpstr>
      <vt:lpstr>Implementation  (cont.)</vt:lpstr>
      <vt:lpstr>Implementation  (cont.)</vt:lpstr>
      <vt:lpstr>Implementation  (cont.)</vt:lpstr>
      <vt:lpstr>Implementation  (cont.)</vt:lpstr>
      <vt:lpstr>Implementation  (cont.)</vt:lpstr>
      <vt:lpstr>Implementation  (cont.)</vt:lpstr>
      <vt:lpstr>Implementation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RECRUITMENT      SYSTEM</dc:title>
  <dc:creator>ITLAB3</dc:creator>
  <cp:lastModifiedBy>praneeth kadampally</cp:lastModifiedBy>
  <cp:revision>91</cp:revision>
  <dcterms:created xsi:type="dcterms:W3CDTF">2019-10-24T04:07:12Z</dcterms:created>
  <dcterms:modified xsi:type="dcterms:W3CDTF">2019-12-03T13:17:24Z</dcterms:modified>
</cp:coreProperties>
</file>