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5" r:id="rId3"/>
    <p:sldId id="262" r:id="rId4"/>
    <p:sldId id="263" r:id="rId5"/>
    <p:sldId id="266" r:id="rId6"/>
    <p:sldId id="267" r:id="rId7"/>
    <p:sldId id="268" r:id="rId8"/>
    <p:sldId id="269" r:id="rId9"/>
    <p:sldId id="270" r:id="rId10"/>
    <p:sldId id="271" r:id="rId11"/>
    <p:sldId id="272" r:id="rId12"/>
    <p:sldId id="273" r:id="rId13"/>
    <p:sldId id="261" r:id="rId14"/>
    <p:sldId id="274"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666" y="-235"/>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6/29/2023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6/29/2023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6/29/2023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6/29/2023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6/29/2023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6/29/2023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6/29/2023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ciencedirect.com/science/article/pii/S0167404818312185" TargetMode="External"/><Relationship Id="rId2" Type="http://schemas.openxmlformats.org/officeDocument/2006/relationships/hyperlink" Target="https://www.usenix.org/system/files/sec21-gao.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6172200" cy="1894362"/>
          </a:xfrm>
        </p:spPr>
        <p:txBody>
          <a:bodyPr/>
          <a:lstStyle/>
          <a:p>
            <a:pPr algn="ctr"/>
            <a:r>
              <a:rPr lang="en-IN" dirty="0" smtClean="0"/>
              <a:t>REUSABLE CAPTCHA SECURITY ENGINE</a:t>
            </a:r>
            <a:endParaRPr lang="en-IN" dirty="0"/>
          </a:p>
        </p:txBody>
      </p:sp>
      <p:sp>
        <p:nvSpPr>
          <p:cNvPr id="3" name="Subtitle 2"/>
          <p:cNvSpPr>
            <a:spLocks noGrp="1"/>
          </p:cNvSpPr>
          <p:nvPr>
            <p:ph type="subTitle" idx="1"/>
          </p:nvPr>
        </p:nvSpPr>
        <p:spPr>
          <a:xfrm>
            <a:off x="2286000" y="3500438"/>
            <a:ext cx="6500842" cy="2643206"/>
          </a:xfrm>
        </p:spPr>
        <p:txBody>
          <a:bodyPr>
            <a:normAutofit lnSpcReduction="10000"/>
          </a:bodyPr>
          <a:lstStyle/>
          <a:p>
            <a:r>
              <a:rPr lang="en-IN" dirty="0" smtClean="0"/>
              <a:t>	</a:t>
            </a:r>
            <a:r>
              <a:rPr lang="en-IN" dirty="0" smtClean="0"/>
              <a:t> </a:t>
            </a:r>
            <a:r>
              <a:rPr lang="en-IN" dirty="0" smtClean="0"/>
              <a:t>          		</a:t>
            </a:r>
            <a:r>
              <a:rPr lang="en-IN" dirty="0" smtClean="0"/>
              <a:t>Supervisor:</a:t>
            </a:r>
          </a:p>
          <a:p>
            <a:r>
              <a:rPr lang="en-IN" dirty="0" smtClean="0"/>
              <a:t> 			Dr. </a:t>
            </a:r>
            <a:r>
              <a:rPr lang="en-IN" dirty="0" err="1" smtClean="0"/>
              <a:t>Ganesh</a:t>
            </a:r>
            <a:r>
              <a:rPr lang="en-IN" dirty="0" smtClean="0"/>
              <a:t> B </a:t>
            </a:r>
            <a:r>
              <a:rPr lang="en-IN" dirty="0" err="1" smtClean="0"/>
              <a:t>Regulwar</a:t>
            </a:r>
            <a:endParaRPr lang="en-IN" dirty="0" smtClean="0"/>
          </a:p>
          <a:p>
            <a:r>
              <a:rPr lang="en-IN" dirty="0" smtClean="0"/>
              <a:t>			Associate Professor</a:t>
            </a:r>
          </a:p>
          <a:p>
            <a:endParaRPr lang="en-IN" dirty="0" smtClean="0"/>
          </a:p>
          <a:p>
            <a:r>
              <a:rPr lang="en-IN" dirty="0" smtClean="0"/>
              <a:t>		      	 </a:t>
            </a:r>
            <a:r>
              <a:rPr lang="en-IN" b="0" dirty="0" smtClean="0"/>
              <a:t>Batch </a:t>
            </a:r>
            <a:r>
              <a:rPr lang="en-IN" b="0" dirty="0" smtClean="0"/>
              <a:t>4</a:t>
            </a:r>
          </a:p>
          <a:p>
            <a:pPr algn="just"/>
            <a:r>
              <a:rPr lang="en-IN" b="0" dirty="0" smtClean="0"/>
              <a:t>	</a:t>
            </a:r>
            <a:r>
              <a:rPr lang="en-IN" b="0" dirty="0" smtClean="0"/>
              <a:t>	    </a:t>
            </a:r>
            <a:r>
              <a:rPr lang="en-IN" b="0" dirty="0" err="1" smtClean="0"/>
              <a:t>Hari</a:t>
            </a:r>
            <a:r>
              <a:rPr lang="en-IN" b="0" dirty="0" smtClean="0"/>
              <a:t> </a:t>
            </a:r>
            <a:r>
              <a:rPr lang="en-IN" b="0" dirty="0" err="1" smtClean="0"/>
              <a:t>Bharadwaj</a:t>
            </a:r>
            <a:r>
              <a:rPr lang="en-IN" b="0" dirty="0" smtClean="0"/>
              <a:t> Yadav-20881A1287</a:t>
            </a:r>
          </a:p>
          <a:p>
            <a:pPr algn="just"/>
            <a:r>
              <a:rPr lang="en-IN" b="0" dirty="0" smtClean="0"/>
              <a:t>	</a:t>
            </a:r>
            <a:r>
              <a:rPr lang="en-IN" b="0" dirty="0" smtClean="0"/>
              <a:t>	    </a:t>
            </a:r>
            <a:r>
              <a:rPr lang="en-IN" b="0" dirty="0" err="1" smtClean="0"/>
              <a:t>Touria</a:t>
            </a:r>
            <a:r>
              <a:rPr lang="en-IN" b="0" dirty="0" smtClean="0"/>
              <a:t> </a:t>
            </a:r>
            <a:r>
              <a:rPr lang="en-IN" b="0" dirty="0" smtClean="0"/>
              <a:t>Tanazzum-20881A12B7</a:t>
            </a:r>
          </a:p>
          <a:p>
            <a:pPr algn="just"/>
            <a:r>
              <a:rPr lang="en-IN" b="0" dirty="0" smtClean="0"/>
              <a:t>	</a:t>
            </a:r>
            <a:r>
              <a:rPr lang="en-IN" b="0" dirty="0" smtClean="0"/>
              <a:t>	    </a:t>
            </a:r>
            <a:r>
              <a:rPr lang="en-IN" b="0" dirty="0" err="1" smtClean="0"/>
              <a:t>Vaishnavi</a:t>
            </a:r>
            <a:r>
              <a:rPr lang="en-IN" b="0" dirty="0" smtClean="0"/>
              <a:t> </a:t>
            </a:r>
            <a:r>
              <a:rPr lang="en-IN" b="0" dirty="0" smtClean="0"/>
              <a:t>Yamsani-20881A12C0</a:t>
            </a:r>
          </a:p>
          <a:p>
            <a:endParaRPr lang="en-IN" dirty="0"/>
          </a:p>
        </p:txBody>
      </p:sp>
    </p:spTree>
    <p:extLst>
      <p:ext uri="{BB962C8B-B14F-4D97-AF65-F5344CB8AC3E}">
        <p14:creationId xmlns:p14="http://schemas.microsoft.com/office/powerpoint/2010/main" xmlns="" val="86565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457200" y="1219200"/>
            <a:ext cx="7467600" cy="46255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14318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457200" y="304800"/>
            <a:ext cx="2943849" cy="266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48000" y="3048000"/>
            <a:ext cx="5449500" cy="3589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87949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sz="quarter" idx="1"/>
          </p:nvPr>
        </p:nvSpPr>
        <p:spPr/>
        <p:txBody>
          <a:bodyPr>
            <a:normAutofit/>
          </a:bodyPr>
          <a:lstStyle/>
          <a:p>
            <a:pPr algn="just"/>
            <a:r>
              <a:rPr lang="en-US" sz="1800" dirty="0"/>
              <a:t>Improved Image Recognition: As technology advances, image recognition algorithms can become more sophisticated and accurate, leading to more robust CAPTCHA systems. </a:t>
            </a:r>
            <a:endParaRPr lang="en-US" sz="1800" dirty="0" smtClean="0"/>
          </a:p>
          <a:p>
            <a:pPr algn="just"/>
            <a:r>
              <a:rPr lang="en-US" sz="1800" dirty="0"/>
              <a:t>Biometric CAPTCHAs: CAPTCHAs could incorporate biometric data, such as fingerprint or facial recognition, to further enhance security. </a:t>
            </a:r>
            <a:endParaRPr lang="en-US" sz="1800" dirty="0" smtClean="0"/>
          </a:p>
          <a:p>
            <a:pPr algn="just"/>
            <a:r>
              <a:rPr lang="en-US" sz="1800" dirty="0"/>
              <a:t>Behavior-based CAPTCHAs: Instead of relying solely on static tests, future CAPTCHA systems could analyze user behavior, such as mouse movements, typing patterns, or browsing habits, to determine whether the user is human or a bot</a:t>
            </a:r>
            <a:r>
              <a:rPr lang="en-US" sz="1800" dirty="0" smtClean="0"/>
              <a:t>.</a:t>
            </a:r>
          </a:p>
          <a:p>
            <a:endParaRPr lang="en-IN" sz="1800" dirty="0"/>
          </a:p>
        </p:txBody>
      </p:sp>
    </p:spTree>
    <p:extLst>
      <p:ext uri="{BB962C8B-B14F-4D97-AF65-F5344CB8AC3E}">
        <p14:creationId xmlns:p14="http://schemas.microsoft.com/office/powerpoint/2010/main" xmlns="" val="2630963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sz="quarter" idx="1"/>
          </p:nvPr>
        </p:nvSpPr>
        <p:spPr/>
        <p:txBody>
          <a:bodyPr>
            <a:normAutofit/>
          </a:bodyPr>
          <a:lstStyle/>
          <a:p>
            <a:pPr algn="just"/>
            <a:r>
              <a:rPr lang="en-US" sz="1800"/>
              <a:t>Reusable </a:t>
            </a:r>
            <a:r>
              <a:rPr lang="en-US" sz="1800" smtClean="0"/>
              <a:t>CAPTCHA</a:t>
            </a:r>
            <a:r>
              <a:rPr lang="en-US" sz="1800" smtClean="0"/>
              <a:t> </a:t>
            </a:r>
            <a:r>
              <a:rPr lang="en-US" sz="1800" dirty="0"/>
              <a:t>security engines provide a secure and reliable solution for website security. They are cost effective and offer a higher level of security than traditional </a:t>
            </a:r>
            <a:r>
              <a:rPr lang="en-US" sz="1800" dirty="0" smtClean="0"/>
              <a:t>CAPTCHA</a:t>
            </a:r>
            <a:r>
              <a:rPr lang="en-US" sz="1800" dirty="0" smtClean="0"/>
              <a:t> </a:t>
            </a:r>
            <a:r>
              <a:rPr lang="en-US" sz="1800" dirty="0"/>
              <a:t>security solutions.</a:t>
            </a:r>
          </a:p>
          <a:p>
            <a:pPr algn="just"/>
            <a:r>
              <a:rPr lang="en-US" sz="1800" dirty="0" smtClean="0"/>
              <a:t>Hence, we have developed a website where it contains all the information about CAPTCHA. We have different sections related to CAPTCHA .We also included two python files where we demonstrate the usage of CAPTCHA. We included two buttons which relate to the different python files. First one is the demonstration of text based CAPTCHA. And the second one in the demonstration of image based CAPTCHA.</a:t>
            </a:r>
          </a:p>
          <a:p>
            <a:pPr algn="just"/>
            <a:endParaRPr lang="en-IN" sz="2000" dirty="0"/>
          </a:p>
        </p:txBody>
      </p:sp>
    </p:spTree>
    <p:extLst>
      <p:ext uri="{BB962C8B-B14F-4D97-AF65-F5344CB8AC3E}">
        <p14:creationId xmlns:p14="http://schemas.microsoft.com/office/powerpoint/2010/main" xmlns="" val="2103007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Bibliography</a:t>
            </a:r>
            <a:endParaRPr lang="en-IN" dirty="0"/>
          </a:p>
        </p:txBody>
      </p:sp>
      <p:sp>
        <p:nvSpPr>
          <p:cNvPr id="3" name="Content Placeholder 2"/>
          <p:cNvSpPr>
            <a:spLocks noGrp="1"/>
          </p:cNvSpPr>
          <p:nvPr>
            <p:ph sz="quarter" idx="1"/>
          </p:nvPr>
        </p:nvSpPr>
        <p:spPr/>
        <p:txBody>
          <a:bodyPr>
            <a:normAutofit/>
          </a:bodyPr>
          <a:lstStyle/>
          <a:p>
            <a:pPr algn="just"/>
            <a:r>
              <a:rPr lang="en-US" sz="1800" dirty="0">
                <a:hlinkClick r:id="rId2"/>
              </a:rPr>
              <a:t>https://www.usenix.org/system/files/sec21-gao.pdf</a:t>
            </a:r>
            <a:endParaRPr lang="en-IN" sz="1800" dirty="0"/>
          </a:p>
          <a:p>
            <a:pPr algn="just"/>
            <a:r>
              <a:rPr lang="en-US" sz="1800" dirty="0">
                <a:hlinkClick r:id="rId3"/>
              </a:rPr>
              <a:t>https://</a:t>
            </a:r>
            <a:r>
              <a:rPr lang="en-US" sz="1800" dirty="0" smtClean="0">
                <a:hlinkClick r:id="rId3"/>
              </a:rPr>
              <a:t>www.sciencedirect.com/science/article/pii/S0167404818312185</a:t>
            </a:r>
            <a:endParaRPr lang="en-US" sz="1800" dirty="0" smtClean="0"/>
          </a:p>
          <a:p>
            <a:pPr algn="just"/>
            <a:r>
              <a:rPr lang="en-IN" sz="1800" dirty="0"/>
              <a:t>von </a:t>
            </a:r>
            <a:r>
              <a:rPr lang="en-IN" sz="1800" dirty="0" err="1"/>
              <a:t>Ahn</a:t>
            </a:r>
            <a:r>
              <a:rPr lang="en-IN" sz="1800" dirty="0"/>
              <a:t>, L., Maurer, B., </a:t>
            </a:r>
            <a:r>
              <a:rPr lang="en-IN" sz="1800" dirty="0" err="1"/>
              <a:t>McMillen</a:t>
            </a:r>
            <a:r>
              <a:rPr lang="en-IN" sz="1800" dirty="0"/>
              <a:t>, C., Abraham, D., &amp; Blum, M. (2008). </a:t>
            </a:r>
            <a:r>
              <a:rPr lang="en-IN" sz="1800" dirty="0" err="1"/>
              <a:t>reCAPTCHA</a:t>
            </a:r>
            <a:r>
              <a:rPr lang="en-IN" sz="1800" dirty="0"/>
              <a:t>: Human-Based Character Recognition via Web Security Measures. Science, 321(5895), 1465-1468</a:t>
            </a:r>
            <a:r>
              <a:rPr lang="en-IN" sz="1800" dirty="0" smtClean="0"/>
              <a:t>.</a:t>
            </a:r>
          </a:p>
          <a:p>
            <a:endParaRPr lang="en-IN" sz="1800" dirty="0"/>
          </a:p>
        </p:txBody>
      </p:sp>
    </p:spTree>
    <p:extLst>
      <p:ext uri="{BB962C8B-B14F-4D97-AF65-F5344CB8AC3E}">
        <p14:creationId xmlns:p14="http://schemas.microsoft.com/office/powerpoint/2010/main" xmlns="" val="364455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4600" y="1219200"/>
            <a:ext cx="4953000" cy="769441"/>
          </a:xfrm>
          <a:prstGeom prst="rect">
            <a:avLst/>
          </a:prstGeom>
          <a:noFill/>
        </p:spPr>
        <p:txBody>
          <a:bodyPr wrap="square" rtlCol="0">
            <a:spAutoFit/>
          </a:bodyPr>
          <a:lstStyle/>
          <a:p>
            <a:r>
              <a:rPr lang="en-IN" sz="4400" dirty="0" smtClean="0">
                <a:solidFill>
                  <a:schemeClr val="bg1"/>
                </a:solidFill>
              </a:rPr>
              <a:t>THANK YOU!!</a:t>
            </a:r>
            <a:endParaRPr lang="en-IN" sz="4400" dirty="0">
              <a:solidFill>
                <a:schemeClr val="bg1"/>
              </a:solidFill>
            </a:endParaRPr>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457200" y="1066800"/>
            <a:ext cx="7467600" cy="4800600"/>
          </a:xfrm>
        </p:spPr>
      </p:pic>
      <p:sp>
        <p:nvSpPr>
          <p:cNvPr id="8" name="TextBox 7"/>
          <p:cNvSpPr txBox="1"/>
          <p:nvPr/>
        </p:nvSpPr>
        <p:spPr>
          <a:xfrm>
            <a:off x="914400" y="1988641"/>
            <a:ext cx="5334000" cy="646331"/>
          </a:xfrm>
          <a:prstGeom prst="rect">
            <a:avLst/>
          </a:prstGeom>
          <a:noFill/>
        </p:spPr>
        <p:txBody>
          <a:bodyPr wrap="square" rtlCol="0">
            <a:spAutoFit/>
          </a:bodyPr>
          <a:lstStyle/>
          <a:p>
            <a:r>
              <a:rPr lang="en-IN" sz="3600" dirty="0" smtClean="0">
                <a:solidFill>
                  <a:schemeClr val="bg1"/>
                </a:solidFill>
              </a:rPr>
              <a:t>THANK YOU!!</a:t>
            </a:r>
            <a:endParaRPr lang="en-IN" sz="3600" dirty="0">
              <a:solidFill>
                <a:schemeClr val="bg1"/>
              </a:solidFill>
            </a:endParaRPr>
          </a:p>
        </p:txBody>
      </p:sp>
    </p:spTree>
    <p:extLst>
      <p:ext uri="{BB962C8B-B14F-4D97-AF65-F5344CB8AC3E}">
        <p14:creationId xmlns:p14="http://schemas.microsoft.com/office/powerpoint/2010/main" xmlns="" val="1165061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sz="quarter" idx="1"/>
          </p:nvPr>
        </p:nvSpPr>
        <p:spPr/>
        <p:txBody>
          <a:bodyPr>
            <a:normAutofit/>
          </a:bodyPr>
          <a:lstStyle/>
          <a:p>
            <a:pPr marL="0" indent="0" algn="just">
              <a:buNone/>
            </a:pPr>
            <a:r>
              <a:rPr lang="en-US" sz="1800" dirty="0"/>
              <a:t>Completely Automated Public Turing Test to Tell Computers and Humans Apart (CAPTCHA) is an important human-machine distinction technology for website to prevent the automatic malicious program attack. CAPTCHA recognition studies can find security breaches in CAPTCHA, improve CAPTCHA technology, it can also promote the technologies of license plate recognition and handwriting </a:t>
            </a:r>
            <a:r>
              <a:rPr lang="en-US" sz="1800" dirty="0" smtClean="0"/>
              <a:t>recognition . The </a:t>
            </a:r>
            <a:r>
              <a:rPr lang="en-US" sz="1800" dirty="0"/>
              <a:t>humans have limitations on the speed of response then compared to any computer and hence the computer must be slower than the human and so we will make full benefit of this and use it in the proposed system. The CAPTCHA security system will contain colored graphical interface with the font is limited to two while the border line thickness and color will be fixed. The CAPTCHA security system will generate random text which will be shorter than the present system but will be difficult to hack as it will randomly generate.</a:t>
            </a:r>
            <a:endParaRPr lang="en-IN" sz="1800" dirty="0"/>
          </a:p>
          <a:p>
            <a:endParaRPr lang="en-IN" dirty="0"/>
          </a:p>
        </p:txBody>
      </p:sp>
    </p:spTree>
    <p:extLst>
      <p:ext uri="{BB962C8B-B14F-4D97-AF65-F5344CB8AC3E}">
        <p14:creationId xmlns:p14="http://schemas.microsoft.com/office/powerpoint/2010/main" xmlns="" val="310034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System</a:t>
            </a:r>
            <a:endParaRPr lang="en-IN" dirty="0"/>
          </a:p>
        </p:txBody>
      </p:sp>
      <p:sp>
        <p:nvSpPr>
          <p:cNvPr id="3" name="Content Placeholder 2"/>
          <p:cNvSpPr>
            <a:spLocks noGrp="1"/>
          </p:cNvSpPr>
          <p:nvPr>
            <p:ph sz="quarter" idx="1"/>
          </p:nvPr>
        </p:nvSpPr>
        <p:spPr/>
        <p:txBody>
          <a:bodyPr>
            <a:normAutofit/>
          </a:bodyPr>
          <a:lstStyle/>
          <a:p>
            <a:pPr marL="0" indent="0" algn="just">
              <a:buNone/>
            </a:pPr>
            <a:r>
              <a:rPr lang="en-US" sz="1800" dirty="0"/>
              <a:t>In the existing CAPTCHA security system we use mainly text based CAPTCHA which we are using from the begging of time, so the today there is some software which can bypass this test. The hacker hacks the data from the system and then they make software according to that and the CAPTCHA is bypassed. While a human need to enter a long sentence in the box before the access to the website. While solving the CAPTCHA is a boring and sometimes even though it is right, it shows error and we can say that at first CAPTCHA use to protect from spam bot, but today bots are defeating the CAPTCHA while sometimes humans can’t solve it.</a:t>
            </a:r>
            <a:endParaRPr lang="en-IN" sz="1800" dirty="0"/>
          </a:p>
        </p:txBody>
      </p:sp>
    </p:spTree>
    <p:extLst>
      <p:ext uri="{BB962C8B-B14F-4D97-AF65-F5344CB8AC3E}">
        <p14:creationId xmlns:p14="http://schemas.microsoft.com/office/powerpoint/2010/main" xmlns="" val="213002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sz="quarter" idx="1"/>
          </p:nvPr>
        </p:nvSpPr>
        <p:spPr/>
        <p:txBody>
          <a:bodyPr>
            <a:normAutofit/>
          </a:bodyPr>
          <a:lstStyle/>
          <a:p>
            <a:pPr marL="0" indent="0" algn="just">
              <a:buNone/>
            </a:pPr>
            <a:r>
              <a:rPr lang="en-US" sz="1800" dirty="0"/>
              <a:t>In the proposed CAPTCHA security system will generate the CAPTCHA by using a new improved algorithm which will be interesting to solve at the same time it will be tougher than previous to solved by the bots while </a:t>
            </a:r>
            <a:r>
              <a:rPr lang="en-US" sz="1800" dirty="0" smtClean="0"/>
              <a:t>they </a:t>
            </a:r>
            <a:r>
              <a:rPr lang="en-US" sz="1800" dirty="0"/>
              <a:t>feel easy. The humans have limitations on the speed of response then compared to any computer and hence the computer must be slower than the human and so we will make full benefit of this and use it in the proposed system. The CAPTCHA security system will contain colored graphical interface with the font is limited to two while the border line thickness and color will be fixed. The CAPTCHA security system will generate random text which will be shorter than the present system but will be difficult to hack as it will randomly generate.</a:t>
            </a:r>
          </a:p>
          <a:p>
            <a:endParaRPr lang="en-IN" dirty="0"/>
          </a:p>
        </p:txBody>
      </p:sp>
    </p:spTree>
    <p:extLst>
      <p:ext uri="{BB962C8B-B14F-4D97-AF65-F5344CB8AC3E}">
        <p14:creationId xmlns:p14="http://schemas.microsoft.com/office/powerpoint/2010/main" xmlns="" val="176065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Design Of Proposed System</a:t>
            </a:r>
            <a:endParaRPr lang="en-IN"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xmlns="" val="0"/>
              </a:ext>
            </a:extLst>
          </a:blip>
          <a:stretch>
            <a:fillRect/>
          </a:stretch>
        </p:blipFill>
        <p:spPr>
          <a:xfrm>
            <a:off x="442411" y="1752600"/>
            <a:ext cx="7627430" cy="4648199"/>
          </a:xfrm>
        </p:spPr>
      </p:pic>
    </p:spTree>
    <p:extLst>
      <p:ext uri="{BB962C8B-B14F-4D97-AF65-F5344CB8AC3E}">
        <p14:creationId xmlns:p14="http://schemas.microsoft.com/office/powerpoint/2010/main" xmlns="" val="3693940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 Used In Existing System</a:t>
            </a:r>
            <a:endParaRPr lang="en-IN" dirty="0"/>
          </a:p>
        </p:txBody>
      </p:sp>
      <p:sp>
        <p:nvSpPr>
          <p:cNvPr id="3" name="Content Placeholder 2"/>
          <p:cNvSpPr>
            <a:spLocks noGrp="1"/>
          </p:cNvSpPr>
          <p:nvPr>
            <p:ph sz="quarter" idx="1"/>
          </p:nvPr>
        </p:nvSpPr>
        <p:spPr/>
        <p:txBody>
          <a:bodyPr>
            <a:normAutofit/>
          </a:bodyPr>
          <a:lstStyle/>
          <a:p>
            <a:r>
              <a:rPr lang="en-IN" sz="1800" dirty="0"/>
              <a:t>I</a:t>
            </a:r>
            <a:r>
              <a:rPr lang="en-IN" sz="1800" dirty="0" smtClean="0"/>
              <a:t>nvariant recognition.</a:t>
            </a:r>
          </a:p>
          <a:p>
            <a:r>
              <a:rPr lang="en-IN" sz="1800" dirty="0" smtClean="0"/>
              <a:t>Segmentation.</a:t>
            </a:r>
            <a:endParaRPr lang="en-IN" sz="1800" dirty="0"/>
          </a:p>
          <a:p>
            <a:r>
              <a:rPr lang="en-IN" sz="1800" dirty="0"/>
              <a:t>C</a:t>
            </a:r>
            <a:r>
              <a:rPr lang="en-IN" sz="1800" dirty="0" smtClean="0"/>
              <a:t>ontext </a:t>
            </a:r>
            <a:r>
              <a:rPr lang="en-IN" sz="1800" dirty="0"/>
              <a:t>recognition</a:t>
            </a:r>
          </a:p>
        </p:txBody>
      </p:sp>
    </p:spTree>
    <p:extLst>
      <p:ext uri="{BB962C8B-B14F-4D97-AF65-F5344CB8AC3E}">
        <p14:creationId xmlns:p14="http://schemas.microsoft.com/office/powerpoint/2010/main" xmlns="" val="1070861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 Used For Proposed System</a:t>
            </a:r>
            <a:endParaRPr lang="en-IN" dirty="0"/>
          </a:p>
        </p:txBody>
      </p:sp>
      <p:sp>
        <p:nvSpPr>
          <p:cNvPr id="3" name="Content Placeholder 2"/>
          <p:cNvSpPr>
            <a:spLocks noGrp="1"/>
          </p:cNvSpPr>
          <p:nvPr>
            <p:ph sz="quarter" idx="1"/>
          </p:nvPr>
        </p:nvSpPr>
        <p:spPr/>
        <p:txBody>
          <a:bodyPr>
            <a:normAutofit/>
          </a:bodyPr>
          <a:lstStyle/>
          <a:p>
            <a:r>
              <a:rPr lang="en-IN" sz="1800" dirty="0"/>
              <a:t>Invariant recognition.</a:t>
            </a:r>
          </a:p>
          <a:p>
            <a:r>
              <a:rPr lang="en-IN" sz="1800" dirty="0"/>
              <a:t>Segmentation.</a:t>
            </a:r>
          </a:p>
          <a:p>
            <a:r>
              <a:rPr lang="en-IN" sz="1800" dirty="0"/>
              <a:t>Context recognition</a:t>
            </a:r>
          </a:p>
          <a:p>
            <a:pPr marL="0" indent="0">
              <a:buNone/>
            </a:pPr>
            <a:endParaRPr lang="en-IN" sz="1800" dirty="0"/>
          </a:p>
        </p:txBody>
      </p:sp>
    </p:spTree>
    <p:extLst>
      <p:ext uri="{BB962C8B-B14F-4D97-AF65-F5344CB8AC3E}">
        <p14:creationId xmlns:p14="http://schemas.microsoft.com/office/powerpoint/2010/main" xmlns="" val="31096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 Faced While Execution</a:t>
            </a:r>
            <a:endParaRPr lang="en-IN" dirty="0"/>
          </a:p>
        </p:txBody>
      </p:sp>
      <p:sp>
        <p:nvSpPr>
          <p:cNvPr id="3" name="Content Placeholder 2"/>
          <p:cNvSpPr>
            <a:spLocks noGrp="1"/>
          </p:cNvSpPr>
          <p:nvPr>
            <p:ph sz="quarter" idx="1"/>
          </p:nvPr>
        </p:nvSpPr>
        <p:spPr/>
        <p:txBody>
          <a:bodyPr/>
          <a:lstStyle/>
          <a:p>
            <a:r>
              <a:rPr lang="en-IN" sz="1800" dirty="0" smtClean="0"/>
              <a:t>Security</a:t>
            </a:r>
          </a:p>
          <a:p>
            <a:r>
              <a:rPr lang="en-IN" sz="1800" dirty="0" smtClean="0"/>
              <a:t>Usability</a:t>
            </a:r>
          </a:p>
          <a:p>
            <a:r>
              <a:rPr lang="en-IN" sz="1800" dirty="0" smtClean="0"/>
              <a:t>Scalability</a:t>
            </a:r>
          </a:p>
          <a:p>
            <a:r>
              <a:rPr lang="en-IN" sz="1800" dirty="0" smtClean="0"/>
              <a:t>User experiences</a:t>
            </a:r>
          </a:p>
          <a:p>
            <a:r>
              <a:rPr lang="en-US" sz="1800" dirty="0"/>
              <a:t>Are difficult to use on mobile devices. In fact, one study found that mobile users were 27% less likely to complete a CAPTCHA than desktop users.</a:t>
            </a:r>
          </a:p>
          <a:p>
            <a:endParaRPr lang="en-IN" dirty="0" smtClean="0"/>
          </a:p>
          <a:p>
            <a:endParaRPr lang="en-IN" dirty="0"/>
          </a:p>
        </p:txBody>
      </p:sp>
    </p:spTree>
    <p:extLst>
      <p:ext uri="{BB962C8B-B14F-4D97-AF65-F5344CB8AC3E}">
        <p14:creationId xmlns:p14="http://schemas.microsoft.com/office/powerpoint/2010/main" xmlns="" val="2686863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Screens</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722120"/>
            <a:ext cx="7974349" cy="3886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66078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109</TotalTime>
  <Words>743</Words>
  <Application>Microsoft Office PowerPoint</Application>
  <PresentationFormat>On-screen Show (4:3)</PresentationFormat>
  <Paragraphs>44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REUSABLE CAPTCHA SECURITY ENGINE</vt:lpstr>
      <vt:lpstr>Abstract</vt:lpstr>
      <vt:lpstr>Existing System</vt:lpstr>
      <vt:lpstr>Proposed System</vt:lpstr>
      <vt:lpstr>Basic Design Of Proposed System</vt:lpstr>
      <vt:lpstr>Methods Used In Existing System</vt:lpstr>
      <vt:lpstr>Methods Used For Proposed System</vt:lpstr>
      <vt:lpstr>Challenges Faced While Execution</vt:lpstr>
      <vt:lpstr>Output Screens</vt:lpstr>
      <vt:lpstr>Slide 10</vt:lpstr>
      <vt:lpstr>Slide 11</vt:lpstr>
      <vt:lpstr>Future Scope</vt:lpstr>
      <vt:lpstr>Conclusion</vt:lpstr>
      <vt:lpstr>Important Bibliography</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CAPTCHA REUSABLE SECURITY ENGINE</dc:title>
  <dc:creator>Vyshu Yamsaani</dc:creator>
  <cp:lastModifiedBy>touriatanazzum@outlook.com</cp:lastModifiedBy>
  <cp:revision>16</cp:revision>
  <dcterms:created xsi:type="dcterms:W3CDTF">2006-08-16T00:00:00Z</dcterms:created>
  <dcterms:modified xsi:type="dcterms:W3CDTF">2023-06-29T15:51:31Z</dcterms:modified>
</cp:coreProperties>
</file>