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4" r:id="rId5"/>
    <p:sldId id="260" r:id="rId6"/>
    <p:sldId id="261" r:id="rId7"/>
    <p:sldId id="269" r:id="rId8"/>
    <p:sldId id="259" r:id="rId9"/>
    <p:sldId id="267" r:id="rId10"/>
    <p:sldId id="266" r:id="rId11"/>
    <p:sldId id="265" r:id="rId12"/>
    <p:sldId id="268" r:id="rId13"/>
    <p:sldId id="262" r:id="rId14"/>
    <p:sldId id="263" r:id="rId15"/>
  </p:sldIdLst>
  <p:sldSz cx="12192000" cy="6858000"/>
  <p:notesSz cx="6858000" cy="9144000"/>
  <p:defaultTextStyle>
    <a:defPPr>
      <a:defRPr lang="en-V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4DF60A-7FEC-4DBF-B493-CC875629EC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238AF-8D52-46C2-83FD-50DA93CB7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CB98-0069-4C9D-8ABD-AB48765DD620}" type="datetimeFigureOut">
              <a:rPr lang="en-VU" smtClean="0"/>
              <a:t>05/22/2019</a:t>
            </a:fld>
            <a:endParaRPr lang="en-V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5FD8-BEF9-40FF-BA74-0A214A37A0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56B15-0199-4119-9EA4-5F85578895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253A6-C115-43C9-A272-C97F42548253}" type="slidenum">
              <a:rPr lang="en-VU" smtClean="0"/>
              <a:t>‹#›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9318351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5E058-51DA-4ED6-AE85-AEF3354003AC}" type="datetimeFigureOut">
              <a:rPr lang="en-VU" smtClean="0"/>
              <a:t>05/22/2019</a:t>
            </a:fld>
            <a:endParaRPr lang="en-V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762B8-5199-4F5D-B4DC-E79D3A9969B0}" type="slidenum">
              <a:rPr lang="en-VU" smtClean="0"/>
              <a:t>‹#›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3192172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E6E6-CB58-4988-9CA4-22BB9CA8B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13EEE-ED33-4EC8-A46D-0A34E8982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A7BE-F4B8-4221-BF15-CF04017C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8876-8781-4047-8CE5-1D813D7FC77F}" type="datetime8">
              <a:rPr lang="en-VU" smtClean="0"/>
              <a:t>05/22/2019 21:41</a:t>
            </a:fld>
            <a:endParaRPr lang="en-V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6BF6F-52B9-4FC1-B995-DE43CEBC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80FC4-C3E9-4ED9-B402-A5D0DF5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‹#›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369000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C771-A03F-4110-858D-06F1F92D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39D04-2A95-4215-98E2-5FB1945AA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25582-0812-4492-B8E3-3A17BDD1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619D-40A3-4EBA-BFBE-A7151DBA219C}" type="datetime8">
              <a:rPr lang="en-VU" smtClean="0"/>
              <a:t>05/22/2019 21:41</a:t>
            </a:fld>
            <a:endParaRPr lang="en-V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951C-4225-4F42-A1B8-3DCC0200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FA705-D18C-42C6-BFB0-8F35DC38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‹#›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211182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AA4CC-37ED-496F-8663-D0CF65F6C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30B48-703A-4183-92D8-099D681EB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23FD9-84E7-4F2C-954E-B792149B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C6A9-4CF0-4EC3-A54E-BA7D4E39DD56}" type="datetime8">
              <a:rPr lang="en-VU" smtClean="0"/>
              <a:t>05/22/2019 21:41</a:t>
            </a:fld>
            <a:endParaRPr lang="en-V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D33B7-22F1-4689-9764-B5B24172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01E10-F9F1-4AD4-94C3-EE13454A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‹#›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13388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55A9-607A-4010-AFCF-1A332CA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2EAD-FE7C-42DA-A87C-1935C426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A8D3-3B8D-40AE-B97B-57F3F409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0B0B-0905-4F80-9B79-6ED48855F355}" type="datetime8">
              <a:rPr lang="en-VU" smtClean="0"/>
              <a:t>05/22/2019 21:41</a:t>
            </a:fld>
            <a:endParaRPr lang="en-V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04CAC-68FE-4F34-A654-80C0F51F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6CC07-1438-4C6C-A761-C5D02C5D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‹#›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187113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DD77-7629-4E85-A23D-31D0A768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CAC1B-178B-4D6C-81AA-E3010612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C9CF4-AC97-4C5D-A798-853F45F8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1E0-D1A0-495A-A685-4E4503F9074D}" type="datetime8">
              <a:rPr lang="en-VU" smtClean="0"/>
              <a:t>05/22/2019 21:41</a:t>
            </a:fld>
            <a:endParaRPr lang="en-V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7A583-797E-4AF8-8FA4-E7D70A5D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E834-10D1-449A-BCEB-5052A41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‹#›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348790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D36A-E1BF-4410-946D-9D65475E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0DD9-C6D5-485F-ADD0-128F51DBA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49E91-A751-436B-A398-6CDAF7C1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3715A-A7A4-4BFF-B147-AE68F758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287-2B1B-4053-9336-FD8ADED2A25E}" type="datetime8">
              <a:rPr lang="en-VU" smtClean="0"/>
              <a:t>05/22/2019 21:41</a:t>
            </a:fld>
            <a:endParaRPr lang="en-V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B1DFC-2E2E-480B-BF78-003A72C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15587-CEE6-4E45-AA90-99C15FC8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‹#›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280477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C86F-666F-495F-B637-918FDE94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A7C53-C160-47F2-A6F9-ED7AA482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33A26-E76F-49D7-A10A-8E86AF42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13B92-8688-4CFC-8E45-6CB45BE7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3826B-A942-475A-B40D-F376F0943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133CF-6722-4A0F-8786-A6613FB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C031-5F87-4A57-81D2-081FD130CAF5}" type="datetime8">
              <a:rPr lang="en-VU" smtClean="0"/>
              <a:t>05/22/2019 21:41</a:t>
            </a:fld>
            <a:endParaRPr lang="en-V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35D18-9282-4816-8651-7EF38936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9FE59-F99F-4D9D-B91C-157C1092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‹#›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364677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57BA-A04D-45F5-A415-3EAE21E9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C4EED-EAA0-47CA-8ACF-E78DC99D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422-109C-4C1C-B1EB-63AEC703E02F}" type="datetime8">
              <a:rPr lang="en-VU" smtClean="0"/>
              <a:t>05/22/2019 21:41</a:t>
            </a:fld>
            <a:endParaRPr lang="en-V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45D35-A8A1-416C-887E-2807DD9D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A50F5-157F-4003-B042-42064AF0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‹#›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309867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A9EB5-6732-497A-9A67-9465B2E2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F6E-A40D-44F4-A146-BD04EAF16D32}" type="datetime8">
              <a:rPr lang="en-VU" smtClean="0"/>
              <a:t>05/22/2019 21:41</a:t>
            </a:fld>
            <a:endParaRPr lang="en-V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E9A05-E4B1-486F-AA10-FAB01943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74F33-D9C5-4E70-B4FC-BBF27628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‹#›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110143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D1B-C7AE-4F0A-83D3-0F2A0957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006C-7E3A-4CBC-B90C-0168B444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F9946-06B9-413F-9D6E-50A5359A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4E568-DF01-4247-B436-67E27A2F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3A2-32B4-44C6-94CC-A08A017D02CF}" type="datetime8">
              <a:rPr lang="en-VU" smtClean="0"/>
              <a:t>05/22/2019 21:41</a:t>
            </a:fld>
            <a:endParaRPr lang="en-V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54900-68D8-43A7-B339-A4626235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6C59F-FF77-4F5F-9988-67A061A2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‹#›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35087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F7BD-8BB0-4003-8949-C1C319ED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21727-3C7D-4599-A805-137571840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FD510-FABE-4D9F-B74C-ADB3428A7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969E3-7DF2-455E-8EA0-C9DB3E43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8CC8-D893-4944-A0C0-4475208982C3}" type="datetime8">
              <a:rPr lang="en-VU" smtClean="0"/>
              <a:t>05/22/2019 21:41</a:t>
            </a:fld>
            <a:endParaRPr lang="en-V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DBF98-C762-4B47-8ED2-2AAE62D5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66828-61FA-4516-A8D6-63930075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‹#›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3528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6D27D-4C0D-4524-A18C-17CFE5D6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0BFC7-4EA1-43CD-AE4C-BF377365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4334D-C845-4D75-B3B4-25CDAB562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E01B-D182-46E2-8D8F-B81C922CC6F0}" type="datetime8">
              <a:rPr lang="en-VU" smtClean="0"/>
              <a:t>05/22/2019 21:41</a:t>
            </a:fld>
            <a:endParaRPr lang="en-V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55E8E-2F2E-431B-B8AC-93F3D367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C0C1-396D-4D3B-8DB2-178FC26E7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DFFD4-B6F5-47F1-AF42-063036A3A505}" type="slidenum">
              <a:rPr lang="en-VU" smtClean="0"/>
              <a:t>‹#›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312816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840B-9D3C-47BE-826E-9F7D2C353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Bottify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V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E4B0D-9B9A-416F-A841-277DA50EC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0532"/>
            <a:ext cx="9144000" cy="1655762"/>
          </a:xfrm>
        </p:spPr>
        <p:txBody>
          <a:bodyPr/>
          <a:lstStyle/>
          <a:p>
            <a:r>
              <a:rPr lang="en-US" dirty="0" smtClean="0"/>
              <a:t>Credit Suisse- </a:t>
            </a:r>
            <a:r>
              <a:rPr lang="en-US" dirty="0" err="1" smtClean="0"/>
              <a:t>ChatBot</a:t>
            </a:r>
            <a:r>
              <a:rPr lang="en-US" dirty="0" smtClean="0"/>
              <a:t> Challenge</a:t>
            </a:r>
            <a:endParaRPr lang="en-US" dirty="0" smtClean="0"/>
          </a:p>
          <a:p>
            <a:r>
              <a:rPr lang="en-US" dirty="0" smtClean="0"/>
              <a:t>Code Gladiators 2019</a:t>
            </a:r>
            <a:endParaRPr lang="en-VU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E4589177-0206-43CD-A920-C47FFB866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7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3FE3-88DE-436A-943C-1F682046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attachments/ files</a:t>
            </a:r>
            <a:endParaRPr lang="en-V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CA076-E7D0-4584-8053-209F8D6A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Presentation- conference_chatbot.ppt</a:t>
            </a:r>
          </a:p>
          <a:p>
            <a:pPr marL="0" indent="0">
              <a:buNone/>
            </a:pPr>
            <a:r>
              <a:rPr lang="en-US" dirty="0" smtClean="0"/>
              <a:t>Main Directory-</a:t>
            </a:r>
          </a:p>
          <a:p>
            <a:r>
              <a:rPr lang="en-US" dirty="0" smtClean="0"/>
              <a:t>a</a:t>
            </a:r>
            <a:r>
              <a:rPr lang="en-US" dirty="0" smtClean="0"/>
              <a:t>ctions.py </a:t>
            </a:r>
          </a:p>
          <a:p>
            <a:r>
              <a:rPr lang="en-US" dirty="0" smtClean="0"/>
              <a:t>chat_session.py</a:t>
            </a:r>
          </a:p>
          <a:p>
            <a:r>
              <a:rPr lang="en-US" dirty="0" err="1" smtClean="0"/>
              <a:t>d</a:t>
            </a:r>
            <a:r>
              <a:rPr lang="en-US" dirty="0" err="1" smtClean="0"/>
              <a:t>omain.yml</a:t>
            </a:r>
            <a:endParaRPr lang="en-US" dirty="0" smtClean="0"/>
          </a:p>
          <a:p>
            <a:r>
              <a:rPr lang="en-US" dirty="0" err="1" smtClean="0"/>
              <a:t>nlu_config.yml</a:t>
            </a:r>
            <a:endParaRPr lang="en-US" dirty="0" smtClean="0"/>
          </a:p>
          <a:p>
            <a:r>
              <a:rPr lang="en-US" dirty="0" smtClean="0"/>
              <a:t>n</a:t>
            </a:r>
            <a:r>
              <a:rPr lang="en-US" dirty="0" smtClean="0"/>
              <a:t>lu_train.py</a:t>
            </a:r>
          </a:p>
          <a:p>
            <a:r>
              <a:rPr lang="en-US" dirty="0" smtClean="0"/>
              <a:t>train_dm.py</a:t>
            </a:r>
          </a:p>
          <a:p>
            <a:r>
              <a:rPr lang="en-US" dirty="0"/>
              <a:t>d</a:t>
            </a:r>
            <a:r>
              <a:rPr lang="en-US" dirty="0" smtClean="0"/>
              <a:t>ata directory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lu.md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tories.md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27371-4A9C-4D27-8738-D44DD20D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10</a:t>
            </a:fld>
            <a:endParaRPr lang="en-VU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077BF587-31CB-4C12-85A4-013116901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15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EB1C-7B6B-4D07-AF79-AF0F1FB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7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  <a:endParaRPr lang="en-VU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12E45-08B5-4810-AA0F-3DDD82E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11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2756391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EB1C-7B6B-4D07-AF79-AF0F1FB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7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Appendix</a:t>
            </a:r>
            <a:endParaRPr lang="en-VU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12E45-08B5-4810-AA0F-3DDD82E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12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199238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BDB0-0623-40E9-B781-44E6D411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V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2B9B-CA20-4EAC-A3AB-8F8EE5B7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Challenges-</a:t>
            </a:r>
          </a:p>
          <a:p>
            <a:r>
              <a:rPr lang="en-US" dirty="0" smtClean="0"/>
              <a:t>Finding a full stack open source tool for creating chat bot- thanks to </a:t>
            </a:r>
            <a:r>
              <a:rPr lang="en-US" dirty="0" err="1" smtClean="0"/>
              <a:t>PyData</a:t>
            </a:r>
            <a:r>
              <a:rPr lang="en-US" dirty="0" smtClean="0"/>
              <a:t> Berlin tutorial came across this awesome library.</a:t>
            </a:r>
          </a:p>
          <a:p>
            <a:r>
              <a:rPr lang="en-US" dirty="0" smtClean="0"/>
              <a:t>Creating stateless chat bots- rule based chat bots can get a lot of work done but when it comes to scaling them it becomes a lot tedious, so rasa gives a better way of creating new data by using interactive learning feature which helps in storing direct user feedback.</a:t>
            </a:r>
          </a:p>
          <a:p>
            <a:r>
              <a:rPr lang="en-US" dirty="0" smtClean="0"/>
              <a:t>Data for chat bots – it was really tough in creating a diverse set of training data for chat bot as there is no such data available in public domain for chat bots. </a:t>
            </a:r>
            <a:endParaRPr lang="en-V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709BF-4E90-4F76-97D9-AC71C1A4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13</a:t>
            </a:fld>
            <a:endParaRPr lang="en-VU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1F398DC9-7FC1-494A-8383-EC4B69129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AB56-3838-49CD-8884-823F7BFE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</a:t>
            </a:r>
            <a:endParaRPr lang="en-V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6B66D-DC32-4122-8D1D-9BB60F32F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 my bot to popular messaging apps like slack or messenger.</a:t>
            </a:r>
          </a:p>
          <a:p>
            <a:r>
              <a:rPr lang="en-US" dirty="0" smtClean="0"/>
              <a:t>Deploying it using </a:t>
            </a:r>
            <a:r>
              <a:rPr lang="en-US" dirty="0" err="1" smtClean="0"/>
              <a:t>heroku</a:t>
            </a:r>
            <a:r>
              <a:rPr lang="en-US" dirty="0"/>
              <a:t> </a:t>
            </a:r>
            <a:r>
              <a:rPr lang="en-US" dirty="0" smtClean="0"/>
              <a:t>so that bot is able to interact with other people and can generalize better.</a:t>
            </a:r>
          </a:p>
          <a:p>
            <a:r>
              <a:rPr lang="en-US" dirty="0" smtClean="0"/>
              <a:t>Creating more detailed stories.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C9F7E-A2BE-4BC0-A973-BCBA5123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14</a:t>
            </a:fld>
            <a:endParaRPr lang="en-VU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0E67FB47-7885-4EC3-90CD-9CB363CA6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2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1EBC-2799-4C1C-A24F-7995EDD4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  <a:endParaRPr lang="en-V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106A-FFE4-4DC4-803A-89C56BEB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an AI assistant using Rasa that scales using machine learning and open source tools</a:t>
            </a:r>
          </a:p>
          <a:p>
            <a:r>
              <a:rPr lang="en-US" dirty="0" smtClean="0"/>
              <a:t>I am using Rasa as it provides a complete stack of tools to create an AI assistant and it’s an open source tool that answers questions related to conference talks.</a:t>
            </a:r>
            <a:endParaRPr lang="en-V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CD00A-D786-4F8B-8CB6-6246C268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2</a:t>
            </a:fld>
            <a:endParaRPr lang="en-VU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33C05F0B-2526-418E-A537-3339F23B1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0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CD34-AA6B-4345-B4CB-4E0197C1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at hand</a:t>
            </a:r>
            <a:endParaRPr lang="en-V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F868-2A8C-439A-848A-408C2E7A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to create a Q&amp;A a based chat bot that answers  questions related to certain type posed by user and along with it also greetings/welcome or any general questions asked by user.</a:t>
            </a:r>
          </a:p>
          <a:p>
            <a:pPr marL="0" indent="0">
              <a:buNone/>
            </a:pPr>
            <a:endParaRPr lang="en-V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D56F0-C698-4129-90D7-3C393655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3</a:t>
            </a:fld>
            <a:endParaRPr lang="en-VU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CC7C9A8E-B2BF-4233-9590-2178EE9ED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4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V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I have used rasa to create the chat bot, it consists of two parts-</a:t>
            </a:r>
          </a:p>
          <a:p>
            <a:pPr lvl="1"/>
            <a:r>
              <a:rPr lang="en-US" dirty="0" smtClean="0"/>
              <a:t>Rasa-NLU: library for natural language understanding with intent classification and entity extraction</a:t>
            </a:r>
          </a:p>
          <a:p>
            <a:pPr lvl="1"/>
            <a:r>
              <a:rPr lang="en-US" dirty="0" smtClean="0"/>
              <a:t>Rasa-Core: </a:t>
            </a:r>
            <a:r>
              <a:rPr lang="en-US" dirty="0"/>
              <a:t>framework for machine learning based contextual decision </a:t>
            </a:r>
            <a:r>
              <a:rPr lang="en-US" dirty="0" smtClean="0"/>
              <a:t>making.</a:t>
            </a:r>
          </a:p>
          <a:p>
            <a:pPr marL="457200" lvl="1" indent="0">
              <a:buNone/>
            </a:pPr>
            <a:r>
              <a:rPr lang="en-US" dirty="0" smtClean="0"/>
              <a:t>Advantages of using Rasa:</a:t>
            </a:r>
          </a:p>
          <a:p>
            <a:pPr lvl="1"/>
            <a:r>
              <a:rPr lang="en-US" dirty="0" smtClean="0"/>
              <a:t>Customizable – Tune the models as per our requirements to get higher accuracy.</a:t>
            </a:r>
          </a:p>
          <a:p>
            <a:pPr lvl="1"/>
            <a:r>
              <a:rPr lang="en-US" dirty="0" smtClean="0"/>
              <a:t>Open source and free – No risk of vendor lock-in. No black boxes we can see all the models.</a:t>
            </a:r>
          </a:p>
          <a:p>
            <a:pPr lvl="1"/>
            <a:r>
              <a:rPr lang="en-US" dirty="0" smtClean="0"/>
              <a:t>Easy to get started with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4</a:t>
            </a:fld>
            <a:endParaRPr lang="en-VU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30C50180-C499-47A9-AAC3-7B166B2AA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8310-F236-4657-9AA4-0596BCC9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 Prototype</a:t>
            </a:r>
            <a:endParaRPr lang="en-V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84F5-5AD8-4A52-BC8D-5E653C44E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Provide the link to the demo/ prototype</a:t>
            </a:r>
          </a:p>
          <a:p>
            <a:r>
              <a:rPr lang="en-US" i="1" dirty="0"/>
              <a:t>OR provide snapshots for reference</a:t>
            </a:r>
            <a:endParaRPr lang="en-VU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FA464-2810-402A-A0D5-84C355C1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5</a:t>
            </a:fld>
            <a:endParaRPr lang="en-VU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2EE5E6CF-A60E-48A8-A932-551CC8999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2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3099-E04D-441D-B8EA-8C0E6789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V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B89A6-5AF4-4352-9CAA-C2416E45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Created my own FAQ dataset to suggest talks to attend during a conference.</a:t>
            </a:r>
          </a:p>
          <a:p>
            <a:r>
              <a:rPr lang="en-US" dirty="0" smtClean="0"/>
              <a:t>I have used rasa-</a:t>
            </a:r>
            <a:r>
              <a:rPr lang="en-US" dirty="0" err="1" smtClean="0"/>
              <a:t>nlu</a:t>
            </a:r>
            <a:r>
              <a:rPr lang="en-US" dirty="0" smtClean="0"/>
              <a:t>, spacy &amp; </a:t>
            </a:r>
            <a:r>
              <a:rPr lang="en-US" dirty="0" err="1" smtClean="0"/>
              <a:t>tensorflow</a:t>
            </a:r>
            <a:r>
              <a:rPr lang="en-US" dirty="0" smtClean="0"/>
              <a:t> which are also open source tools to identify multiple intents during a conversation &amp; extract entities.</a:t>
            </a:r>
          </a:p>
          <a:p>
            <a:r>
              <a:rPr lang="en-US" dirty="0" smtClean="0"/>
              <a:t>These entities were used by bot to extract information from database.</a:t>
            </a:r>
            <a:endParaRPr lang="en-US" dirty="0" smtClean="0"/>
          </a:p>
          <a:p>
            <a:r>
              <a:rPr lang="en-US" dirty="0" smtClean="0"/>
              <a:t>To handle dialogue management rasa-core &amp; LSTM model using </a:t>
            </a:r>
            <a:r>
              <a:rPr lang="en-US" dirty="0" err="1" smtClean="0"/>
              <a:t>keras</a:t>
            </a:r>
            <a:r>
              <a:rPr lang="en-US" dirty="0" smtClean="0"/>
              <a:t> was used to create  dialogues.</a:t>
            </a:r>
          </a:p>
          <a:p>
            <a:r>
              <a:rPr lang="en-US" dirty="0" smtClean="0"/>
              <a:t>Also provided approach for feedback based learning, where the conversations were stored in a MongoDB database to create more training data for our bot.</a:t>
            </a:r>
            <a:endParaRPr lang="en-V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91377-23EC-4EFC-AD34-95CA432F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6</a:t>
            </a:fld>
            <a:endParaRPr lang="en-VU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8BB6EB84-6EC6-4D73-A278-BE26F14AE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5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Flow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7" y="2429691"/>
            <a:ext cx="7694023" cy="36314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7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106347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01C1-B4D1-4DB1-8423-84A5863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en-V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B68E-A995-4B03-A068-DCE5C88F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Rasa Stack-</a:t>
            </a:r>
          </a:p>
          <a:p>
            <a:pPr lvl="1"/>
            <a:r>
              <a:rPr lang="en-US" dirty="0" smtClean="0"/>
              <a:t>Rasa-core: for dialogue management</a:t>
            </a:r>
          </a:p>
          <a:p>
            <a:pPr lvl="1"/>
            <a:r>
              <a:rPr lang="en-US" dirty="0" smtClean="0"/>
              <a:t>Rasa-</a:t>
            </a:r>
            <a:r>
              <a:rPr lang="en-US" dirty="0" err="1" smtClean="0"/>
              <a:t>nlu</a:t>
            </a:r>
            <a:r>
              <a:rPr lang="en-US" dirty="0" smtClean="0"/>
              <a:t>: for intent classification and entity </a:t>
            </a:r>
            <a:r>
              <a:rPr lang="en-US" dirty="0" err="1" smtClean="0"/>
              <a:t>recongnition</a:t>
            </a:r>
            <a:endParaRPr lang="en-US" dirty="0" smtClean="0"/>
          </a:p>
          <a:p>
            <a:pPr lvl="1"/>
            <a:r>
              <a:rPr lang="en-US" dirty="0" err="1" smtClean="0"/>
              <a:t>Tensorflow</a:t>
            </a:r>
            <a:r>
              <a:rPr lang="en-US" dirty="0" smtClean="0"/>
              <a:t>: for identifying multiple intents from a single text, also generating text</a:t>
            </a:r>
          </a:p>
          <a:p>
            <a:pPr lvl="1"/>
            <a:r>
              <a:rPr lang="en-US" dirty="0" smtClean="0"/>
              <a:t>Spacy: for tokenization &amp; creating bag of words</a:t>
            </a:r>
          </a:p>
          <a:p>
            <a:pPr lvl="1"/>
            <a:r>
              <a:rPr lang="en-US" dirty="0" err="1" smtClean="0"/>
              <a:t>Sqlite</a:t>
            </a:r>
            <a:r>
              <a:rPr lang="en-US" dirty="0" smtClean="0"/>
              <a:t> Database: for storage of conference details</a:t>
            </a:r>
          </a:p>
          <a:p>
            <a:pPr lvl="1"/>
            <a:r>
              <a:rPr lang="en-US" dirty="0" smtClean="0"/>
              <a:t>Sqlite3: to connect to the database from Python</a:t>
            </a:r>
            <a:endParaRPr lang="en-US" dirty="0" smtClean="0"/>
          </a:p>
          <a:p>
            <a:pPr lvl="1"/>
            <a:r>
              <a:rPr lang="en-US" dirty="0" smtClean="0"/>
              <a:t>Pandas: to read the data from database</a:t>
            </a:r>
            <a:endParaRPr lang="en-V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6F4E0-730A-4FEE-9017-EE74B1C0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8</a:t>
            </a:fld>
            <a:endParaRPr lang="en-VU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0C698E5C-D3E3-4BAA-9D67-10F62AA75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9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3507-1028-4928-8FB9-A7366B2C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our team is the best!</a:t>
            </a:r>
            <a:endParaRPr lang="en-V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E82F-AD04-4663-8AF1-82150FCD4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a chat bot using rasa, our chat bot can be scaled easily to different scenarios as adding extra training data is easy in rasa.</a:t>
            </a:r>
          </a:p>
          <a:p>
            <a:r>
              <a:rPr lang="en-US" dirty="0" smtClean="0"/>
              <a:t>It’s totally open source so no worry of vendor lock-in or giving our data to  other corporations as rasa doesn’t store any data. It becomes important for financial/credit sector industries as the data here is critical &amp; the compliances like GDPR, etc. are strict.</a:t>
            </a:r>
          </a:p>
          <a:p>
            <a:endParaRPr lang="en-V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F33F6-04AF-4BD5-BA06-EC3DCE9F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9</a:t>
            </a:fld>
            <a:endParaRPr lang="en-VU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899EB12F-A53C-414D-A073-ED039C244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4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620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Bottify  </vt:lpstr>
      <vt:lpstr>Executive Summary</vt:lpstr>
      <vt:lpstr>Problem at hand</vt:lpstr>
      <vt:lpstr>Solution</vt:lpstr>
      <vt:lpstr>Demo/ Prototype</vt:lpstr>
      <vt:lpstr>Approach</vt:lpstr>
      <vt:lpstr>Approach: Flow</vt:lpstr>
      <vt:lpstr>Technology Stack</vt:lpstr>
      <vt:lpstr>Why our team is the best!</vt:lpstr>
      <vt:lpstr>Associated attachments/ files</vt:lpstr>
      <vt:lpstr>Thank you</vt:lpstr>
      <vt:lpstr>Appendix</vt:lpstr>
      <vt:lpstr>Challenges</vt:lpstr>
      <vt:lpstr>Possible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&lt;Team_Name&gt;</dc:title>
  <dc:creator>Prabhav  Gupta</dc:creator>
  <cp:lastModifiedBy>praneeth paikray</cp:lastModifiedBy>
  <cp:revision>16</cp:revision>
  <dcterms:created xsi:type="dcterms:W3CDTF">2019-05-09T10:56:59Z</dcterms:created>
  <dcterms:modified xsi:type="dcterms:W3CDTF">2019-05-22T19:50:02Z</dcterms:modified>
</cp:coreProperties>
</file>