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96F-503F-4ED3-AC56-4C1DE5F9B24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BEA5-AB99-416A-ADAC-88772B777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96F-503F-4ED3-AC56-4C1DE5F9B24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BEA5-AB99-416A-ADAC-88772B777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96F-503F-4ED3-AC56-4C1DE5F9B24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BEA5-AB99-416A-ADAC-88772B777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96F-503F-4ED3-AC56-4C1DE5F9B24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BEA5-AB99-416A-ADAC-88772B777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96F-503F-4ED3-AC56-4C1DE5F9B24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BEA5-AB99-416A-ADAC-88772B777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96F-503F-4ED3-AC56-4C1DE5F9B24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BEA5-AB99-416A-ADAC-88772B777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96F-503F-4ED3-AC56-4C1DE5F9B24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BEA5-AB99-416A-ADAC-88772B777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96F-503F-4ED3-AC56-4C1DE5F9B24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BEA5-AB99-416A-ADAC-88772B777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96F-503F-4ED3-AC56-4C1DE5F9B24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BEA5-AB99-416A-ADAC-88772B777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96F-503F-4ED3-AC56-4C1DE5F9B24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BEA5-AB99-416A-ADAC-88772B777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96F-503F-4ED3-AC56-4C1DE5F9B24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BEA5-AB99-416A-ADAC-88772B777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296F-503F-4ED3-AC56-4C1DE5F9B24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8BEA5-AB99-416A-ADAC-88772B777D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3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52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2</cp:revision>
  <dcterms:created xsi:type="dcterms:W3CDTF">2025-04-05T08:38:13Z</dcterms:created>
  <dcterms:modified xsi:type="dcterms:W3CDTF">2025-04-05T08:55:44Z</dcterms:modified>
</cp:coreProperties>
</file>