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8" r:id="rId2"/>
    <p:sldId id="259" r:id="rId3"/>
    <p:sldId id="260" r:id="rId4"/>
    <p:sldId id="265" r:id="rId5"/>
    <p:sldId id="272" r:id="rId6"/>
    <p:sldId id="273" r:id="rId7"/>
    <p:sldId id="261" r:id="rId8"/>
    <p:sldId id="274" r:id="rId9"/>
    <p:sldId id="270" r:id="rId10"/>
    <p:sldId id="271" r:id="rId11"/>
    <p:sldId id="267" r:id="rId12"/>
    <p:sldId id="266" r:id="rId13"/>
    <p:sldId id="263"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4A91A6-484F-79A0-132B-3FAE1E4B54D2}" v="2" dt="2022-04-29T13:04:20.873"/>
    <p1510:client id="{2E5B6C9A-0A83-B29C-9A16-78BDDC1D782E}" v="967" dt="2022-02-27T18:23:37.076"/>
    <p1510:client id="{365427AC-4494-7A73-33B8-4C3ADA7E8F13}" v="767" dt="2022-02-26T11:16:10.167"/>
    <p1510:client id="{4F38FF23-DB21-432A-E33F-E6C50A73571A}" v="64" dt="2022-04-27T15:11:55.374"/>
    <p1510:client id="{56BE7601-0A9A-AD62-ABC3-A60EDFE095A4}" v="11" dt="2022-02-28T19:19:30.792"/>
    <p1510:client id="{6EE33ED6-0B09-6FBC-D851-9B9FDAF5E021}" v="378" dt="2022-04-27T15:07:09.336"/>
    <p1510:client id="{7838562E-9DD4-3BF3-307B-7F3F7438474F}" v="101" dt="2022-02-26T18:34:11.933"/>
    <p1510:client id="{7C880B11-44C7-C2F3-2591-B82CF9C90CB9}" v="296" dt="2022-04-27T15:02:05.137"/>
    <p1510:client id="{860FA176-65C6-BB6E-3F6B-481404A3024B}" v="117" dt="2022-02-27T17:01:14.147"/>
    <p1510:client id="{95C40E69-7CE5-121C-0295-BD9066E39EC0}" v="6" dt="2022-04-27T15:11:02.325"/>
    <p1510:client id="{AF529451-4927-028C-66DC-B909D33FD9D0}" v="45" dt="2022-02-27T17:57:57.334"/>
    <p1510:client id="{CEFDDF3C-BC9E-F6E7-7865-FC10C7A6A6EB}" v="1479" dt="2022-02-27T18:11:47.323"/>
    <p1510:client id="{D43BD769-BF6C-FC94-A6D9-11937B39DA5A}" v="24" dt="2022-02-27T19:57:22.002"/>
    <p1510:client id="{D506CC42-CC99-4DB0-A5FE-9D2151E9E3FC}" v="66" dt="2022-02-26T02:54:03.334"/>
    <p1510:client id="{DF922D99-985B-86EF-736D-5B5AF89FB6A8}" v="251" dt="2022-02-27T18:45:15.455"/>
    <p1510:client id="{E027EF11-DB76-BBB1-8504-D2D500590E4E}" v="262" dt="2022-02-27T14:30:11.674"/>
    <p1510:client id="{EE5B3E63-6276-DE92-6B6F-0427984F1D9D}" v="3" dt="2022-02-28T19:23:41.233"/>
    <p1510:client id="{F9C3F3BE-C302-5710-A28D-40DD1483361E}" v="174" dt="2022-04-27T15:44:15.3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ya sree narayana" userId="S::satyasree.narayanansm2019@vitstudent.ac.in::59eeb34c-f717-4f43-8e26-62687da7b8b4" providerId="AD" clId="Web-{860FA176-65C6-BB6E-3F6B-481404A3024B}"/>
    <pc:docChg chg="addSld delSld modSld">
      <pc:chgData name="satya sree narayana" userId="S::satyasree.narayanansm2019@vitstudent.ac.in::59eeb34c-f717-4f43-8e26-62687da7b8b4" providerId="AD" clId="Web-{860FA176-65C6-BB6E-3F6B-481404A3024B}" dt="2022-02-27T17:01:14.147" v="112" actId="20577"/>
      <pc:docMkLst>
        <pc:docMk/>
      </pc:docMkLst>
      <pc:sldChg chg="modSp">
        <pc:chgData name="satya sree narayana" userId="S::satyasree.narayanansm2019@vitstudent.ac.in::59eeb34c-f717-4f43-8e26-62687da7b8b4" providerId="AD" clId="Web-{860FA176-65C6-BB6E-3F6B-481404A3024B}" dt="2022-02-27T17:01:14.147" v="112" actId="20577"/>
        <pc:sldMkLst>
          <pc:docMk/>
          <pc:sldMk cId="426432841" sldId="261"/>
        </pc:sldMkLst>
        <pc:spChg chg="mod">
          <ac:chgData name="satya sree narayana" userId="S::satyasree.narayanansm2019@vitstudent.ac.in::59eeb34c-f717-4f43-8e26-62687da7b8b4" providerId="AD" clId="Web-{860FA176-65C6-BB6E-3F6B-481404A3024B}" dt="2022-02-27T17:01:14.147" v="112" actId="20577"/>
          <ac:spMkLst>
            <pc:docMk/>
            <pc:sldMk cId="426432841" sldId="261"/>
            <ac:spMk id="3" creationId="{7CB802CA-221A-4EEC-B640-1C235C8C197D}"/>
          </ac:spMkLst>
        </pc:spChg>
      </pc:sldChg>
      <pc:sldChg chg="addSp delSp modSp del">
        <pc:chgData name="satya sree narayana" userId="S::satyasree.narayanansm2019@vitstudent.ac.in::59eeb34c-f717-4f43-8e26-62687da7b8b4" providerId="AD" clId="Web-{860FA176-65C6-BB6E-3F6B-481404A3024B}" dt="2022-02-27T15:58:31.642" v="16"/>
        <pc:sldMkLst>
          <pc:docMk/>
          <pc:sldMk cId="3258518040" sldId="262"/>
        </pc:sldMkLst>
        <pc:spChg chg="mod">
          <ac:chgData name="satya sree narayana" userId="S::satyasree.narayanansm2019@vitstudent.ac.in::59eeb34c-f717-4f43-8e26-62687da7b8b4" providerId="AD" clId="Web-{860FA176-65C6-BB6E-3F6B-481404A3024B}" dt="2022-02-27T15:57:38.751" v="1" actId="20577"/>
          <ac:spMkLst>
            <pc:docMk/>
            <pc:sldMk cId="3258518040" sldId="262"/>
            <ac:spMk id="3" creationId="{44EA1654-FED1-470A-81A1-F95708C9E54C}"/>
          </ac:spMkLst>
        </pc:spChg>
        <pc:spChg chg="add del mod">
          <ac:chgData name="satya sree narayana" userId="S::satyasree.narayanansm2019@vitstudent.ac.in::59eeb34c-f717-4f43-8e26-62687da7b8b4" providerId="AD" clId="Web-{860FA176-65C6-BB6E-3F6B-481404A3024B}" dt="2022-02-27T15:58:14.877" v="11"/>
          <ac:spMkLst>
            <pc:docMk/>
            <pc:sldMk cId="3258518040" sldId="262"/>
            <ac:spMk id="4" creationId="{82E18415-FE5A-487C-B102-36014D1EE82F}"/>
          </ac:spMkLst>
        </pc:spChg>
        <pc:spChg chg="add mod">
          <ac:chgData name="satya sree narayana" userId="S::satyasree.narayanansm2019@vitstudent.ac.in::59eeb34c-f717-4f43-8e26-62687da7b8b4" providerId="AD" clId="Web-{860FA176-65C6-BB6E-3F6B-481404A3024B}" dt="2022-02-27T15:58:19.283" v="13" actId="14100"/>
          <ac:spMkLst>
            <pc:docMk/>
            <pc:sldMk cId="3258518040" sldId="262"/>
            <ac:spMk id="5" creationId="{8A0492CD-7DAB-45BB-A03C-3D6D1AABD0D4}"/>
          </ac:spMkLst>
        </pc:spChg>
      </pc:sldChg>
      <pc:sldChg chg="delSp modSp new">
        <pc:chgData name="satya sree narayana" userId="S::satyasree.narayanansm2019@vitstudent.ac.in::59eeb34c-f717-4f43-8e26-62687da7b8b4" providerId="AD" clId="Web-{860FA176-65C6-BB6E-3F6B-481404A3024B}" dt="2022-02-27T15:57:53.439" v="7" actId="14100"/>
        <pc:sldMkLst>
          <pc:docMk/>
          <pc:sldMk cId="4128278931" sldId="269"/>
        </pc:sldMkLst>
        <pc:spChg chg="del">
          <ac:chgData name="satya sree narayana" userId="S::satyasree.narayanansm2019@vitstudent.ac.in::59eeb34c-f717-4f43-8e26-62687da7b8b4" providerId="AD" clId="Web-{860FA176-65C6-BB6E-3F6B-481404A3024B}" dt="2022-02-27T15:57:43.360" v="4"/>
          <ac:spMkLst>
            <pc:docMk/>
            <pc:sldMk cId="4128278931" sldId="269"/>
            <ac:spMk id="2" creationId="{5C2D1B7D-D09F-4632-A5A2-5BBD427023CC}"/>
          </ac:spMkLst>
        </pc:spChg>
        <pc:spChg chg="mod">
          <ac:chgData name="satya sree narayana" userId="S::satyasree.narayanansm2019@vitstudent.ac.in::59eeb34c-f717-4f43-8e26-62687da7b8b4" providerId="AD" clId="Web-{860FA176-65C6-BB6E-3F6B-481404A3024B}" dt="2022-02-27T15:57:53.439" v="7" actId="14100"/>
          <ac:spMkLst>
            <pc:docMk/>
            <pc:sldMk cId="4128278931" sldId="269"/>
            <ac:spMk id="3" creationId="{8126AFF4-89E8-4A8B-AEE4-ECE492BA21C1}"/>
          </ac:spMkLst>
        </pc:spChg>
      </pc:sldChg>
      <pc:sldChg chg="modSp new">
        <pc:chgData name="satya sree narayana" userId="S::satyasree.narayanansm2019@vitstudent.ac.in::59eeb34c-f717-4f43-8e26-62687da7b8b4" providerId="AD" clId="Web-{860FA176-65C6-BB6E-3F6B-481404A3024B}" dt="2022-02-27T15:59:14.696" v="23" actId="20577"/>
        <pc:sldMkLst>
          <pc:docMk/>
          <pc:sldMk cId="3109863239" sldId="270"/>
        </pc:sldMkLst>
        <pc:spChg chg="mod">
          <ac:chgData name="satya sree narayana" userId="S::satyasree.narayanansm2019@vitstudent.ac.in::59eeb34c-f717-4f43-8e26-62687da7b8b4" providerId="AD" clId="Web-{860FA176-65C6-BB6E-3F6B-481404A3024B}" dt="2022-02-27T15:58:29.814" v="15" actId="20577"/>
          <ac:spMkLst>
            <pc:docMk/>
            <pc:sldMk cId="3109863239" sldId="270"/>
            <ac:spMk id="2" creationId="{EEAD5B76-48F4-49BD-A854-D260B05B6FB2}"/>
          </ac:spMkLst>
        </pc:spChg>
        <pc:spChg chg="mod">
          <ac:chgData name="satya sree narayana" userId="S::satyasree.narayanansm2019@vitstudent.ac.in::59eeb34c-f717-4f43-8e26-62687da7b8b4" providerId="AD" clId="Web-{860FA176-65C6-BB6E-3F6B-481404A3024B}" dt="2022-02-27T15:59:14.696" v="23" actId="20577"/>
          <ac:spMkLst>
            <pc:docMk/>
            <pc:sldMk cId="3109863239" sldId="270"/>
            <ac:spMk id="3" creationId="{0AB303D2-A4AA-4A66-8838-1392F3210EB7}"/>
          </ac:spMkLst>
        </pc:spChg>
      </pc:sldChg>
    </pc:docChg>
  </pc:docChgLst>
  <pc:docChgLst>
    <pc:chgData name="PRANEETH SETHUMADHAVAN" userId="S::praneeth.sethumadhavan2019@vitstudent.ac.in::f47c90fc-06de-40ab-9b9c-05db32a0f8e5" providerId="AD" clId="Web-{004A91A6-484F-79A0-132B-3FAE1E4B54D2}"/>
    <pc:docChg chg="modSld">
      <pc:chgData name="PRANEETH SETHUMADHAVAN" userId="S::praneeth.sethumadhavan2019@vitstudent.ac.in::f47c90fc-06de-40ab-9b9c-05db32a0f8e5" providerId="AD" clId="Web-{004A91A6-484F-79A0-132B-3FAE1E4B54D2}" dt="2022-04-29T13:04:20.873" v="1"/>
      <pc:docMkLst>
        <pc:docMk/>
      </pc:docMkLst>
      <pc:sldChg chg="addSp delSp">
        <pc:chgData name="PRANEETH SETHUMADHAVAN" userId="S::praneeth.sethumadhavan2019@vitstudent.ac.in::f47c90fc-06de-40ab-9b9c-05db32a0f8e5" providerId="AD" clId="Web-{004A91A6-484F-79A0-132B-3FAE1E4B54D2}" dt="2022-04-29T13:04:20.873" v="1"/>
        <pc:sldMkLst>
          <pc:docMk/>
          <pc:sldMk cId="3109863239" sldId="270"/>
        </pc:sldMkLst>
        <pc:spChg chg="add del">
          <ac:chgData name="PRANEETH SETHUMADHAVAN" userId="S::praneeth.sethumadhavan2019@vitstudent.ac.in::f47c90fc-06de-40ab-9b9c-05db32a0f8e5" providerId="AD" clId="Web-{004A91A6-484F-79A0-132B-3FAE1E4B54D2}" dt="2022-04-29T13:04:20.873" v="1"/>
          <ac:spMkLst>
            <pc:docMk/>
            <pc:sldMk cId="3109863239" sldId="270"/>
            <ac:spMk id="4" creationId="{AEE5066A-0132-0279-265F-2DD404D48B6D}"/>
          </ac:spMkLst>
        </pc:spChg>
      </pc:sldChg>
    </pc:docChg>
  </pc:docChgLst>
  <pc:docChgLst>
    <pc:chgData name="satya sree narayana" userId="S::satyasree.narayanansm2019@vitstudent.ac.in::59eeb34c-f717-4f43-8e26-62687da7b8b4" providerId="AD" clId="Web-{2E5B6C9A-0A83-B29C-9A16-78BDDC1D782E}"/>
    <pc:docChg chg="modSld">
      <pc:chgData name="satya sree narayana" userId="S::satyasree.narayanansm2019@vitstudent.ac.in::59eeb34c-f717-4f43-8e26-62687da7b8b4" providerId="AD" clId="Web-{2E5B6C9A-0A83-B29C-9A16-78BDDC1D782E}" dt="2022-02-27T18:23:37.076" v="969" actId="14100"/>
      <pc:docMkLst>
        <pc:docMk/>
      </pc:docMkLst>
      <pc:sldChg chg="modSp">
        <pc:chgData name="satya sree narayana" userId="S::satyasree.narayanansm2019@vitstudent.ac.in::59eeb34c-f717-4f43-8e26-62687da7b8b4" providerId="AD" clId="Web-{2E5B6C9A-0A83-B29C-9A16-78BDDC1D782E}" dt="2022-02-27T17:47:14.871" v="193" actId="20577"/>
        <pc:sldMkLst>
          <pc:docMk/>
          <pc:sldMk cId="426432841" sldId="261"/>
        </pc:sldMkLst>
        <pc:spChg chg="mod">
          <ac:chgData name="satya sree narayana" userId="S::satyasree.narayanansm2019@vitstudent.ac.in::59eeb34c-f717-4f43-8e26-62687da7b8b4" providerId="AD" clId="Web-{2E5B6C9A-0A83-B29C-9A16-78BDDC1D782E}" dt="2022-02-27T17:47:14.871" v="193" actId="20577"/>
          <ac:spMkLst>
            <pc:docMk/>
            <pc:sldMk cId="426432841" sldId="261"/>
            <ac:spMk id="3" creationId="{7CB802CA-221A-4EEC-B640-1C235C8C197D}"/>
          </ac:spMkLst>
        </pc:spChg>
      </pc:sldChg>
      <pc:sldChg chg="modSp">
        <pc:chgData name="satya sree narayana" userId="S::satyasree.narayanansm2019@vitstudent.ac.in::59eeb34c-f717-4f43-8e26-62687da7b8b4" providerId="AD" clId="Web-{2E5B6C9A-0A83-B29C-9A16-78BDDC1D782E}" dt="2022-02-27T18:10:32.908" v="873" actId="20577"/>
        <pc:sldMkLst>
          <pc:docMk/>
          <pc:sldMk cId="3033490768" sldId="263"/>
        </pc:sldMkLst>
        <pc:spChg chg="mod">
          <ac:chgData name="satya sree narayana" userId="S::satyasree.narayanansm2019@vitstudent.ac.in::59eeb34c-f717-4f43-8e26-62687da7b8b4" providerId="AD" clId="Web-{2E5B6C9A-0A83-B29C-9A16-78BDDC1D782E}" dt="2022-02-27T18:10:32.908" v="873" actId="20577"/>
          <ac:spMkLst>
            <pc:docMk/>
            <pc:sldMk cId="3033490768" sldId="263"/>
            <ac:spMk id="3" creationId="{AFE59FE9-42D4-4B12-A5DB-8D9EECAC18C9}"/>
          </ac:spMkLst>
        </pc:spChg>
      </pc:sldChg>
      <pc:sldChg chg="modSp">
        <pc:chgData name="satya sree narayana" userId="S::satyasree.narayanansm2019@vitstudent.ac.in::59eeb34c-f717-4f43-8e26-62687da7b8b4" providerId="AD" clId="Web-{2E5B6C9A-0A83-B29C-9A16-78BDDC1D782E}" dt="2022-02-27T17:54:56.431" v="414" actId="20577"/>
        <pc:sldMkLst>
          <pc:docMk/>
          <pc:sldMk cId="3254911260" sldId="268"/>
        </pc:sldMkLst>
        <pc:spChg chg="mod">
          <ac:chgData name="satya sree narayana" userId="S::satyasree.narayanansm2019@vitstudent.ac.in::59eeb34c-f717-4f43-8e26-62687da7b8b4" providerId="AD" clId="Web-{2E5B6C9A-0A83-B29C-9A16-78BDDC1D782E}" dt="2022-02-27T17:54:56.431" v="414" actId="20577"/>
          <ac:spMkLst>
            <pc:docMk/>
            <pc:sldMk cId="3254911260" sldId="268"/>
            <ac:spMk id="3" creationId="{B8DCCC03-EED6-489D-81BC-8F0BE385AE1B}"/>
          </ac:spMkLst>
        </pc:spChg>
      </pc:sldChg>
      <pc:sldChg chg="modSp">
        <pc:chgData name="satya sree narayana" userId="S::satyasree.narayanansm2019@vitstudent.ac.in::59eeb34c-f717-4f43-8e26-62687da7b8b4" providerId="AD" clId="Web-{2E5B6C9A-0A83-B29C-9A16-78BDDC1D782E}" dt="2022-02-27T18:23:37.076" v="969" actId="14100"/>
        <pc:sldMkLst>
          <pc:docMk/>
          <pc:sldMk cId="3109863239" sldId="270"/>
        </pc:sldMkLst>
        <pc:spChg chg="mod">
          <ac:chgData name="satya sree narayana" userId="S::satyasree.narayanansm2019@vitstudent.ac.in::59eeb34c-f717-4f43-8e26-62687da7b8b4" providerId="AD" clId="Web-{2E5B6C9A-0A83-B29C-9A16-78BDDC1D782E}" dt="2022-02-27T18:23:37.076" v="969" actId="14100"/>
          <ac:spMkLst>
            <pc:docMk/>
            <pc:sldMk cId="3109863239" sldId="270"/>
            <ac:spMk id="3" creationId="{0AB303D2-A4AA-4A66-8838-1392F3210EB7}"/>
          </ac:spMkLst>
        </pc:spChg>
      </pc:sldChg>
    </pc:docChg>
  </pc:docChgLst>
  <pc:docChgLst>
    <pc:chgData name="SARAVANAN KISHAN" userId="S::saravanan.kishan2019@vitstudent.ac.in::b1198f12-ac40-4609-b421-77cfe7984068" providerId="AD" clId="Web-{D43BD769-BF6C-FC94-A6D9-11937B39DA5A}"/>
    <pc:docChg chg="modSld">
      <pc:chgData name="SARAVANAN KISHAN" userId="S::saravanan.kishan2019@vitstudent.ac.in::b1198f12-ac40-4609-b421-77cfe7984068" providerId="AD" clId="Web-{D43BD769-BF6C-FC94-A6D9-11937B39DA5A}" dt="2022-02-27T19:57:22.002" v="18" actId="20577"/>
      <pc:docMkLst>
        <pc:docMk/>
      </pc:docMkLst>
      <pc:sldChg chg="modSp">
        <pc:chgData name="SARAVANAN KISHAN" userId="S::saravanan.kishan2019@vitstudent.ac.in::b1198f12-ac40-4609-b421-77cfe7984068" providerId="AD" clId="Web-{D43BD769-BF6C-FC94-A6D9-11937B39DA5A}" dt="2022-02-27T19:56:33.314" v="16" actId="20577"/>
        <pc:sldMkLst>
          <pc:docMk/>
          <pc:sldMk cId="426432841" sldId="261"/>
        </pc:sldMkLst>
        <pc:spChg chg="mod">
          <ac:chgData name="SARAVANAN KISHAN" userId="S::saravanan.kishan2019@vitstudent.ac.in::b1198f12-ac40-4609-b421-77cfe7984068" providerId="AD" clId="Web-{D43BD769-BF6C-FC94-A6D9-11937B39DA5A}" dt="2022-02-27T19:56:33.314" v="16" actId="20577"/>
          <ac:spMkLst>
            <pc:docMk/>
            <pc:sldMk cId="426432841" sldId="261"/>
            <ac:spMk id="3" creationId="{7CB802CA-221A-4EEC-B640-1C235C8C197D}"/>
          </ac:spMkLst>
        </pc:spChg>
      </pc:sldChg>
      <pc:sldChg chg="modSp">
        <pc:chgData name="SARAVANAN KISHAN" userId="S::saravanan.kishan2019@vitstudent.ac.in::b1198f12-ac40-4609-b421-77cfe7984068" providerId="AD" clId="Web-{D43BD769-BF6C-FC94-A6D9-11937B39DA5A}" dt="2022-02-27T19:55:03.954" v="4" actId="20577"/>
        <pc:sldMkLst>
          <pc:docMk/>
          <pc:sldMk cId="2784553756" sldId="265"/>
        </pc:sldMkLst>
        <pc:spChg chg="mod">
          <ac:chgData name="SARAVANAN KISHAN" userId="S::saravanan.kishan2019@vitstudent.ac.in::b1198f12-ac40-4609-b421-77cfe7984068" providerId="AD" clId="Web-{D43BD769-BF6C-FC94-A6D9-11937B39DA5A}" dt="2022-02-27T19:55:03.954" v="4" actId="20577"/>
          <ac:spMkLst>
            <pc:docMk/>
            <pc:sldMk cId="2784553756" sldId="265"/>
            <ac:spMk id="3" creationId="{76EC721B-AE6B-4AE2-8ADC-17504ED15E9A}"/>
          </ac:spMkLst>
        </pc:spChg>
      </pc:sldChg>
      <pc:sldChg chg="modSp">
        <pc:chgData name="SARAVANAN KISHAN" userId="S::saravanan.kishan2019@vitstudent.ac.in::b1198f12-ac40-4609-b421-77cfe7984068" providerId="AD" clId="Web-{D43BD769-BF6C-FC94-A6D9-11937B39DA5A}" dt="2022-02-27T19:56:23.954" v="14" actId="20577"/>
        <pc:sldMkLst>
          <pc:docMk/>
          <pc:sldMk cId="3254911260" sldId="268"/>
        </pc:sldMkLst>
        <pc:spChg chg="mod">
          <ac:chgData name="SARAVANAN KISHAN" userId="S::saravanan.kishan2019@vitstudent.ac.in::b1198f12-ac40-4609-b421-77cfe7984068" providerId="AD" clId="Web-{D43BD769-BF6C-FC94-A6D9-11937B39DA5A}" dt="2022-02-27T19:56:23.954" v="14" actId="20577"/>
          <ac:spMkLst>
            <pc:docMk/>
            <pc:sldMk cId="3254911260" sldId="268"/>
            <ac:spMk id="3" creationId="{B8DCCC03-EED6-489D-81BC-8F0BE385AE1B}"/>
          </ac:spMkLst>
        </pc:spChg>
      </pc:sldChg>
      <pc:sldChg chg="modSp">
        <pc:chgData name="SARAVANAN KISHAN" userId="S::saravanan.kishan2019@vitstudent.ac.in::b1198f12-ac40-4609-b421-77cfe7984068" providerId="AD" clId="Web-{D43BD769-BF6C-FC94-A6D9-11937B39DA5A}" dt="2022-02-27T19:57:22.002" v="18" actId="20577"/>
        <pc:sldMkLst>
          <pc:docMk/>
          <pc:sldMk cId="3109863239" sldId="270"/>
        </pc:sldMkLst>
        <pc:spChg chg="mod">
          <ac:chgData name="SARAVANAN KISHAN" userId="S::saravanan.kishan2019@vitstudent.ac.in::b1198f12-ac40-4609-b421-77cfe7984068" providerId="AD" clId="Web-{D43BD769-BF6C-FC94-A6D9-11937B39DA5A}" dt="2022-02-27T19:57:22.002" v="18" actId="20577"/>
          <ac:spMkLst>
            <pc:docMk/>
            <pc:sldMk cId="3109863239" sldId="270"/>
            <ac:spMk id="3" creationId="{0AB303D2-A4AA-4A66-8838-1392F3210EB7}"/>
          </ac:spMkLst>
        </pc:spChg>
      </pc:sldChg>
    </pc:docChg>
  </pc:docChgLst>
  <pc:docChgLst>
    <pc:chgData name="satya sree narayana" userId="S::satyasree.narayanansm2019@vitstudent.ac.in::59eeb34c-f717-4f43-8e26-62687da7b8b4" providerId="AD" clId="Web-{D506CC42-CC99-4DB0-A5FE-9D2151E9E3FC}"/>
    <pc:docChg chg="addSld delSld modSld sldOrd addMainMaster">
      <pc:chgData name="satya sree narayana" userId="S::satyasree.narayanansm2019@vitstudent.ac.in::59eeb34c-f717-4f43-8e26-62687da7b8b4" providerId="AD" clId="Web-{D506CC42-CC99-4DB0-A5FE-9D2151E9E3FC}" dt="2022-02-26T02:54:03.334" v="65" actId="20577"/>
      <pc:docMkLst>
        <pc:docMk/>
      </pc:docMkLst>
      <pc:sldChg chg="del">
        <pc:chgData name="satya sree narayana" userId="S::satyasree.narayanansm2019@vitstudent.ac.in::59eeb34c-f717-4f43-8e26-62687da7b8b4" providerId="AD" clId="Web-{D506CC42-CC99-4DB0-A5FE-9D2151E9E3FC}" dt="2022-02-26T02:52:08.865" v="53"/>
        <pc:sldMkLst>
          <pc:docMk/>
          <pc:sldMk cId="109857222" sldId="256"/>
        </pc:sldMkLst>
      </pc:sldChg>
      <pc:sldChg chg="modSp add ord">
        <pc:chgData name="satya sree narayana" userId="S::satyasree.narayanansm2019@vitstudent.ac.in::59eeb34c-f717-4f43-8e26-62687da7b8b4" providerId="AD" clId="Web-{D506CC42-CC99-4DB0-A5FE-9D2151E9E3FC}" dt="2022-02-26T02:54:03.334" v="65" actId="20577"/>
        <pc:sldMkLst>
          <pc:docMk/>
          <pc:sldMk cId="3106833162" sldId="257"/>
        </pc:sldMkLst>
        <pc:spChg chg="mod">
          <ac:chgData name="satya sree narayana" userId="S::satyasree.narayanansm2019@vitstudent.ac.in::59eeb34c-f717-4f43-8e26-62687da7b8b4" providerId="AD" clId="Web-{D506CC42-CC99-4DB0-A5FE-9D2151E9E3FC}" dt="2022-02-26T02:54:00.255" v="63" actId="20577"/>
          <ac:spMkLst>
            <pc:docMk/>
            <pc:sldMk cId="3106833162" sldId="257"/>
            <ac:spMk id="2" creationId="{CE628D81-178B-42AF-8D2E-3A3337511A1A}"/>
          </ac:spMkLst>
        </pc:spChg>
        <pc:spChg chg="mod">
          <ac:chgData name="satya sree narayana" userId="S::satyasree.narayanansm2019@vitstudent.ac.in::59eeb34c-f717-4f43-8e26-62687da7b8b4" providerId="AD" clId="Web-{D506CC42-CC99-4DB0-A5FE-9D2151E9E3FC}" dt="2022-02-26T02:54:03.334" v="65" actId="20577"/>
          <ac:spMkLst>
            <pc:docMk/>
            <pc:sldMk cId="3106833162" sldId="257"/>
            <ac:spMk id="3" creationId="{96FEAB88-649B-43E6-ABE5-B70A28699366}"/>
          </ac:spMkLst>
        </pc:spChg>
      </pc:sldChg>
      <pc:sldChg chg="modSp add ord">
        <pc:chgData name="satya sree narayana" userId="S::satyasree.narayanansm2019@vitstudent.ac.in::59eeb34c-f717-4f43-8e26-62687da7b8b4" providerId="AD" clId="Web-{D506CC42-CC99-4DB0-A5FE-9D2151E9E3FC}" dt="2022-02-26T02:50:06.396" v="51" actId="20577"/>
        <pc:sldMkLst>
          <pc:docMk/>
          <pc:sldMk cId="1986235383" sldId="258"/>
        </pc:sldMkLst>
        <pc:spChg chg="mod">
          <ac:chgData name="satya sree narayana" userId="S::satyasree.narayanansm2019@vitstudent.ac.in::59eeb34c-f717-4f43-8e26-62687da7b8b4" providerId="AD" clId="Web-{D506CC42-CC99-4DB0-A5FE-9D2151E9E3FC}" dt="2022-02-26T02:49:59.989" v="49" actId="20577"/>
          <ac:spMkLst>
            <pc:docMk/>
            <pc:sldMk cId="1986235383" sldId="258"/>
            <ac:spMk id="2" creationId="{00000000-0000-0000-0000-000000000000}"/>
          </ac:spMkLst>
        </pc:spChg>
        <pc:spChg chg="mod">
          <ac:chgData name="satya sree narayana" userId="S::satyasree.narayanansm2019@vitstudent.ac.in::59eeb34c-f717-4f43-8e26-62687da7b8b4" providerId="AD" clId="Web-{D506CC42-CC99-4DB0-A5FE-9D2151E9E3FC}" dt="2022-02-26T02:50:06.396" v="51" actId="20577"/>
          <ac:spMkLst>
            <pc:docMk/>
            <pc:sldMk cId="1986235383" sldId="258"/>
            <ac:spMk id="3" creationId="{00000000-0000-0000-0000-000000000000}"/>
          </ac:spMkLst>
        </pc:spChg>
      </pc:sldChg>
      <pc:sldChg chg="new">
        <pc:chgData name="satya sree narayana" userId="S::satyasree.narayanansm2019@vitstudent.ac.in::59eeb34c-f717-4f43-8e26-62687da7b8b4" providerId="AD" clId="Web-{D506CC42-CC99-4DB0-A5FE-9D2151E9E3FC}" dt="2022-02-26T02:52:05.458" v="52"/>
        <pc:sldMkLst>
          <pc:docMk/>
          <pc:sldMk cId="2791316509" sldId="259"/>
        </pc:sldMkLst>
      </pc:sldChg>
      <pc:sldMasterChg chg="add addSldLayout">
        <pc:chgData name="satya sree narayana" userId="S::satyasree.narayanansm2019@vitstudent.ac.in::59eeb34c-f717-4f43-8e26-62687da7b8b4" providerId="AD" clId="Web-{D506CC42-CC99-4DB0-A5FE-9D2151E9E3FC}" dt="2022-02-26T02:49:30.755" v="0"/>
        <pc:sldMasterMkLst>
          <pc:docMk/>
          <pc:sldMasterMk cId="1118208226" sldId="2147483737"/>
        </pc:sldMasterMkLst>
        <pc:sldLayoutChg chg="add">
          <pc:chgData name="satya sree narayana" userId="S::satyasree.narayanansm2019@vitstudent.ac.in::59eeb34c-f717-4f43-8e26-62687da7b8b4" providerId="AD" clId="Web-{D506CC42-CC99-4DB0-A5FE-9D2151E9E3FC}" dt="2022-02-26T02:49:30.755" v="0"/>
          <pc:sldLayoutMkLst>
            <pc:docMk/>
            <pc:sldMasterMk cId="1118208226" sldId="2147483737"/>
            <pc:sldLayoutMk cId="82027422" sldId="2147483726"/>
          </pc:sldLayoutMkLst>
        </pc:sldLayoutChg>
        <pc:sldLayoutChg chg="add">
          <pc:chgData name="satya sree narayana" userId="S::satyasree.narayanansm2019@vitstudent.ac.in::59eeb34c-f717-4f43-8e26-62687da7b8b4" providerId="AD" clId="Web-{D506CC42-CC99-4DB0-A5FE-9D2151E9E3FC}" dt="2022-02-26T02:49:30.755" v="0"/>
          <pc:sldLayoutMkLst>
            <pc:docMk/>
            <pc:sldMasterMk cId="1118208226" sldId="2147483737"/>
            <pc:sldLayoutMk cId="1482076915" sldId="2147483727"/>
          </pc:sldLayoutMkLst>
        </pc:sldLayoutChg>
        <pc:sldLayoutChg chg="add">
          <pc:chgData name="satya sree narayana" userId="S::satyasree.narayanansm2019@vitstudent.ac.in::59eeb34c-f717-4f43-8e26-62687da7b8b4" providerId="AD" clId="Web-{D506CC42-CC99-4DB0-A5FE-9D2151E9E3FC}" dt="2022-02-26T02:49:30.755" v="0"/>
          <pc:sldLayoutMkLst>
            <pc:docMk/>
            <pc:sldMasterMk cId="1118208226" sldId="2147483737"/>
            <pc:sldLayoutMk cId="4219338733" sldId="2147483728"/>
          </pc:sldLayoutMkLst>
        </pc:sldLayoutChg>
        <pc:sldLayoutChg chg="add">
          <pc:chgData name="satya sree narayana" userId="S::satyasree.narayanansm2019@vitstudent.ac.in::59eeb34c-f717-4f43-8e26-62687da7b8b4" providerId="AD" clId="Web-{D506CC42-CC99-4DB0-A5FE-9D2151E9E3FC}" dt="2022-02-26T02:49:30.755" v="0"/>
          <pc:sldLayoutMkLst>
            <pc:docMk/>
            <pc:sldMasterMk cId="1118208226" sldId="2147483737"/>
            <pc:sldLayoutMk cId="3905451506" sldId="2147483729"/>
          </pc:sldLayoutMkLst>
        </pc:sldLayoutChg>
        <pc:sldLayoutChg chg="add">
          <pc:chgData name="satya sree narayana" userId="S::satyasree.narayanansm2019@vitstudent.ac.in::59eeb34c-f717-4f43-8e26-62687da7b8b4" providerId="AD" clId="Web-{D506CC42-CC99-4DB0-A5FE-9D2151E9E3FC}" dt="2022-02-26T02:49:30.755" v="0"/>
          <pc:sldLayoutMkLst>
            <pc:docMk/>
            <pc:sldMasterMk cId="1118208226" sldId="2147483737"/>
            <pc:sldLayoutMk cId="1123391380" sldId="2147483730"/>
          </pc:sldLayoutMkLst>
        </pc:sldLayoutChg>
        <pc:sldLayoutChg chg="add">
          <pc:chgData name="satya sree narayana" userId="S::satyasree.narayanansm2019@vitstudent.ac.in::59eeb34c-f717-4f43-8e26-62687da7b8b4" providerId="AD" clId="Web-{D506CC42-CC99-4DB0-A5FE-9D2151E9E3FC}" dt="2022-02-26T02:49:30.755" v="0"/>
          <pc:sldLayoutMkLst>
            <pc:docMk/>
            <pc:sldMasterMk cId="1118208226" sldId="2147483737"/>
            <pc:sldLayoutMk cId="99061856" sldId="2147483731"/>
          </pc:sldLayoutMkLst>
        </pc:sldLayoutChg>
        <pc:sldLayoutChg chg="add">
          <pc:chgData name="satya sree narayana" userId="S::satyasree.narayanansm2019@vitstudent.ac.in::59eeb34c-f717-4f43-8e26-62687da7b8b4" providerId="AD" clId="Web-{D506CC42-CC99-4DB0-A5FE-9D2151E9E3FC}" dt="2022-02-26T02:49:30.755" v="0"/>
          <pc:sldLayoutMkLst>
            <pc:docMk/>
            <pc:sldMasterMk cId="1118208226" sldId="2147483737"/>
            <pc:sldLayoutMk cId="904951006" sldId="2147483732"/>
          </pc:sldLayoutMkLst>
        </pc:sldLayoutChg>
        <pc:sldLayoutChg chg="add">
          <pc:chgData name="satya sree narayana" userId="S::satyasree.narayanansm2019@vitstudent.ac.in::59eeb34c-f717-4f43-8e26-62687da7b8b4" providerId="AD" clId="Web-{D506CC42-CC99-4DB0-A5FE-9D2151E9E3FC}" dt="2022-02-26T02:49:30.755" v="0"/>
          <pc:sldLayoutMkLst>
            <pc:docMk/>
            <pc:sldMasterMk cId="1118208226" sldId="2147483737"/>
            <pc:sldLayoutMk cId="2631084197" sldId="2147483733"/>
          </pc:sldLayoutMkLst>
        </pc:sldLayoutChg>
        <pc:sldLayoutChg chg="add">
          <pc:chgData name="satya sree narayana" userId="S::satyasree.narayanansm2019@vitstudent.ac.in::59eeb34c-f717-4f43-8e26-62687da7b8b4" providerId="AD" clId="Web-{D506CC42-CC99-4DB0-A5FE-9D2151E9E3FC}" dt="2022-02-26T02:49:30.755" v="0"/>
          <pc:sldLayoutMkLst>
            <pc:docMk/>
            <pc:sldMasterMk cId="1118208226" sldId="2147483737"/>
            <pc:sldLayoutMk cId="81482689" sldId="2147483734"/>
          </pc:sldLayoutMkLst>
        </pc:sldLayoutChg>
        <pc:sldLayoutChg chg="add">
          <pc:chgData name="satya sree narayana" userId="S::satyasree.narayanansm2019@vitstudent.ac.in::59eeb34c-f717-4f43-8e26-62687da7b8b4" providerId="AD" clId="Web-{D506CC42-CC99-4DB0-A5FE-9D2151E9E3FC}" dt="2022-02-26T02:49:30.755" v="0"/>
          <pc:sldLayoutMkLst>
            <pc:docMk/>
            <pc:sldMasterMk cId="1118208226" sldId="2147483737"/>
            <pc:sldLayoutMk cId="3439157061" sldId="2147483735"/>
          </pc:sldLayoutMkLst>
        </pc:sldLayoutChg>
        <pc:sldLayoutChg chg="add">
          <pc:chgData name="satya sree narayana" userId="S::satyasree.narayanansm2019@vitstudent.ac.in::59eeb34c-f717-4f43-8e26-62687da7b8b4" providerId="AD" clId="Web-{D506CC42-CC99-4DB0-A5FE-9D2151E9E3FC}" dt="2022-02-26T02:49:30.755" v="0"/>
          <pc:sldLayoutMkLst>
            <pc:docMk/>
            <pc:sldMasterMk cId="1118208226" sldId="2147483737"/>
            <pc:sldLayoutMk cId="2055373563" sldId="2147483736"/>
          </pc:sldLayoutMkLst>
        </pc:sldLayoutChg>
      </pc:sldMasterChg>
    </pc:docChg>
  </pc:docChgLst>
  <pc:docChgLst>
    <pc:chgData name="satya sree narayana" userId="S::satyasree.narayanansm2019@vitstudent.ac.in::59eeb34c-f717-4f43-8e26-62687da7b8b4" providerId="AD" clId="Web-{6EE33ED6-0B09-6FBC-D851-9B9FDAF5E021}"/>
    <pc:docChg chg="addSld modSld">
      <pc:chgData name="satya sree narayana" userId="S::satyasree.narayanansm2019@vitstudent.ac.in::59eeb34c-f717-4f43-8e26-62687da7b8b4" providerId="AD" clId="Web-{6EE33ED6-0B09-6FBC-D851-9B9FDAF5E021}" dt="2022-04-27T15:07:09.336" v="378" actId="20577"/>
      <pc:docMkLst>
        <pc:docMk/>
      </pc:docMkLst>
      <pc:sldChg chg="modSp">
        <pc:chgData name="satya sree narayana" userId="S::satyasree.narayanansm2019@vitstudent.ac.in::59eeb34c-f717-4f43-8e26-62687da7b8b4" providerId="AD" clId="Web-{6EE33ED6-0B09-6FBC-D851-9B9FDAF5E021}" dt="2022-04-27T15:06:23.086" v="326" actId="20577"/>
        <pc:sldMkLst>
          <pc:docMk/>
          <pc:sldMk cId="3254911260" sldId="268"/>
        </pc:sldMkLst>
        <pc:spChg chg="mod">
          <ac:chgData name="satya sree narayana" userId="S::satyasree.narayanansm2019@vitstudent.ac.in::59eeb34c-f717-4f43-8e26-62687da7b8b4" providerId="AD" clId="Web-{6EE33ED6-0B09-6FBC-D851-9B9FDAF5E021}" dt="2022-04-27T15:06:23.086" v="326" actId="20577"/>
          <ac:spMkLst>
            <pc:docMk/>
            <pc:sldMk cId="3254911260" sldId="268"/>
            <ac:spMk id="3" creationId="{B8DCCC03-EED6-489D-81BC-8F0BE385AE1B}"/>
          </ac:spMkLst>
        </pc:spChg>
      </pc:sldChg>
      <pc:sldChg chg="modSp new">
        <pc:chgData name="satya sree narayana" userId="S::satyasree.narayanansm2019@vitstudent.ac.in::59eeb34c-f717-4f43-8e26-62687da7b8b4" providerId="AD" clId="Web-{6EE33ED6-0B09-6FBC-D851-9B9FDAF5E021}" dt="2022-04-27T15:07:09.336" v="378" actId="20577"/>
        <pc:sldMkLst>
          <pc:docMk/>
          <pc:sldMk cId="4080677894" sldId="274"/>
        </pc:sldMkLst>
        <pc:spChg chg="mod">
          <ac:chgData name="satya sree narayana" userId="S::satyasree.narayanansm2019@vitstudent.ac.in::59eeb34c-f717-4f43-8e26-62687da7b8b4" providerId="AD" clId="Web-{6EE33ED6-0B09-6FBC-D851-9B9FDAF5E021}" dt="2022-04-27T15:07:09.336" v="378" actId="20577"/>
          <ac:spMkLst>
            <pc:docMk/>
            <pc:sldMk cId="4080677894" sldId="274"/>
            <ac:spMk id="3" creationId="{9F271162-036E-6A3C-D18F-13FB90E47A73}"/>
          </ac:spMkLst>
        </pc:spChg>
      </pc:sldChg>
    </pc:docChg>
  </pc:docChgLst>
  <pc:docChgLst>
    <pc:chgData name="PRANEETH SETHUMADHAVAN" userId="S::praneeth.sethumadhavan2019@vitstudent.ac.in::f47c90fc-06de-40ab-9b9c-05db32a0f8e5" providerId="AD" clId="Web-{E027EF11-DB76-BBB1-8504-D2D500590E4E}"/>
    <pc:docChg chg="modSld">
      <pc:chgData name="PRANEETH SETHUMADHAVAN" userId="S::praneeth.sethumadhavan2019@vitstudent.ac.in::f47c90fc-06de-40ab-9b9c-05db32a0f8e5" providerId="AD" clId="Web-{E027EF11-DB76-BBB1-8504-D2D500590E4E}" dt="2022-02-27T14:30:11.674" v="250" actId="20577"/>
      <pc:docMkLst>
        <pc:docMk/>
      </pc:docMkLst>
      <pc:sldChg chg="modSp">
        <pc:chgData name="PRANEETH SETHUMADHAVAN" userId="S::praneeth.sethumadhavan2019@vitstudent.ac.in::f47c90fc-06de-40ab-9b9c-05db32a0f8e5" providerId="AD" clId="Web-{E027EF11-DB76-BBB1-8504-D2D500590E4E}" dt="2022-02-27T14:30:11.674" v="250" actId="20577"/>
        <pc:sldMkLst>
          <pc:docMk/>
          <pc:sldMk cId="1986235383" sldId="258"/>
        </pc:sldMkLst>
        <pc:spChg chg="mod">
          <ac:chgData name="PRANEETH SETHUMADHAVAN" userId="S::praneeth.sethumadhavan2019@vitstudent.ac.in::f47c90fc-06de-40ab-9b9c-05db32a0f8e5" providerId="AD" clId="Web-{E027EF11-DB76-BBB1-8504-D2D500590E4E}" dt="2022-02-27T14:30:11.674" v="250" actId="20577"/>
          <ac:spMkLst>
            <pc:docMk/>
            <pc:sldMk cId="1986235383" sldId="258"/>
            <ac:spMk id="3" creationId="{00000000-0000-0000-0000-000000000000}"/>
          </ac:spMkLst>
        </pc:spChg>
      </pc:sldChg>
      <pc:sldChg chg="addSp delSp modSp mod setBg modClrScheme chgLayout">
        <pc:chgData name="PRANEETH SETHUMADHAVAN" userId="S::praneeth.sethumadhavan2019@vitstudent.ac.in::f47c90fc-06de-40ab-9b9c-05db32a0f8e5" providerId="AD" clId="Web-{E027EF11-DB76-BBB1-8504-D2D500590E4E}" dt="2022-02-27T14:25:48.832" v="236" actId="20577"/>
        <pc:sldMkLst>
          <pc:docMk/>
          <pc:sldMk cId="4129806105" sldId="260"/>
        </pc:sldMkLst>
        <pc:spChg chg="mod ord">
          <ac:chgData name="PRANEETH SETHUMADHAVAN" userId="S::praneeth.sethumadhavan2019@vitstudent.ac.in::f47c90fc-06de-40ab-9b9c-05db32a0f8e5" providerId="AD" clId="Web-{E027EF11-DB76-BBB1-8504-D2D500590E4E}" dt="2022-02-27T14:23:05.020" v="61"/>
          <ac:spMkLst>
            <pc:docMk/>
            <pc:sldMk cId="4129806105" sldId="260"/>
            <ac:spMk id="2" creationId="{F042D585-16B7-4B24-89EF-4FB2ECC6463D}"/>
          </ac:spMkLst>
        </pc:spChg>
        <pc:spChg chg="add del mod ord">
          <ac:chgData name="PRANEETH SETHUMADHAVAN" userId="S::praneeth.sethumadhavan2019@vitstudent.ac.in::f47c90fc-06de-40ab-9b9c-05db32a0f8e5" providerId="AD" clId="Web-{E027EF11-DB76-BBB1-8504-D2D500590E4E}" dt="2022-02-27T14:21:24.272" v="40"/>
          <ac:spMkLst>
            <pc:docMk/>
            <pc:sldMk cId="4129806105" sldId="260"/>
            <ac:spMk id="3" creationId="{9A6DD01C-88C4-464B-BDE0-7E0B395B475C}"/>
          </ac:spMkLst>
        </pc:spChg>
        <pc:spChg chg="add del mod ord">
          <ac:chgData name="PRANEETH SETHUMADHAVAN" userId="S::praneeth.sethumadhavan2019@vitstudent.ac.in::f47c90fc-06de-40ab-9b9c-05db32a0f8e5" providerId="AD" clId="Web-{E027EF11-DB76-BBB1-8504-D2D500590E4E}" dt="2022-02-27T14:21:21.022" v="39"/>
          <ac:spMkLst>
            <pc:docMk/>
            <pc:sldMk cId="4129806105" sldId="260"/>
            <ac:spMk id="5" creationId="{96E07951-8F2E-4814-B8F1-047E4A1EF201}"/>
          </ac:spMkLst>
        </pc:spChg>
        <pc:spChg chg="add del">
          <ac:chgData name="PRANEETH SETHUMADHAVAN" userId="S::praneeth.sethumadhavan2019@vitstudent.ac.in::f47c90fc-06de-40ab-9b9c-05db32a0f8e5" providerId="AD" clId="Web-{E027EF11-DB76-BBB1-8504-D2D500590E4E}" dt="2022-02-27T14:22:02.006" v="45"/>
          <ac:spMkLst>
            <pc:docMk/>
            <pc:sldMk cId="4129806105" sldId="260"/>
            <ac:spMk id="8" creationId="{C22FBB70-681B-4F05-8840-0F0B857813C5}"/>
          </ac:spMkLst>
        </pc:spChg>
        <pc:spChg chg="add mod">
          <ac:chgData name="PRANEETH SETHUMADHAVAN" userId="S::praneeth.sethumadhavan2019@vitstudent.ac.in::f47c90fc-06de-40ab-9b9c-05db32a0f8e5" providerId="AD" clId="Web-{E027EF11-DB76-BBB1-8504-D2D500590E4E}" dt="2022-02-27T14:22:44.817" v="58" actId="20577"/>
          <ac:spMkLst>
            <pc:docMk/>
            <pc:sldMk cId="4129806105" sldId="260"/>
            <ac:spMk id="10" creationId="{8C6312DD-52F9-435E-BD22-CF84CD72225E}"/>
          </ac:spMkLst>
        </pc:spChg>
        <pc:spChg chg="add del">
          <ac:chgData name="PRANEETH SETHUMADHAVAN" userId="S::praneeth.sethumadhavan2019@vitstudent.ac.in::f47c90fc-06de-40ab-9b9c-05db32a0f8e5" providerId="AD" clId="Web-{E027EF11-DB76-BBB1-8504-D2D500590E4E}" dt="2022-02-27T14:23:05.020" v="60"/>
          <ac:spMkLst>
            <pc:docMk/>
            <pc:sldMk cId="4129806105" sldId="260"/>
            <ac:spMk id="14" creationId="{8882A824-E48C-474E-9B0E-E92C9A1C1A26}"/>
          </ac:spMkLst>
        </pc:spChg>
        <pc:spChg chg="add del">
          <ac:chgData name="PRANEETH SETHUMADHAVAN" userId="S::praneeth.sethumadhavan2019@vitstudent.ac.in::f47c90fc-06de-40ab-9b9c-05db32a0f8e5" providerId="AD" clId="Web-{E027EF11-DB76-BBB1-8504-D2D500590E4E}" dt="2022-02-27T14:23:05.020" v="60"/>
          <ac:spMkLst>
            <pc:docMk/>
            <pc:sldMk cId="4129806105" sldId="260"/>
            <ac:spMk id="17" creationId="{7E9F886F-E560-4EE9-992D-6F270FDA900E}"/>
          </ac:spMkLst>
        </pc:spChg>
        <pc:spChg chg="add del">
          <ac:chgData name="PRANEETH SETHUMADHAVAN" userId="S::praneeth.sethumadhavan2019@vitstudent.ac.in::f47c90fc-06de-40ab-9b9c-05db32a0f8e5" providerId="AD" clId="Web-{E027EF11-DB76-BBB1-8504-D2D500590E4E}" dt="2022-02-27T14:23:05.020" v="60"/>
          <ac:spMkLst>
            <pc:docMk/>
            <pc:sldMk cId="4129806105" sldId="260"/>
            <ac:spMk id="31" creationId="{DC05F582-AA63-4A8C-915E-66057E4BEEA9}"/>
          </ac:spMkLst>
        </pc:spChg>
        <pc:spChg chg="add">
          <ac:chgData name="PRANEETH SETHUMADHAVAN" userId="S::praneeth.sethumadhavan2019@vitstudent.ac.in::f47c90fc-06de-40ab-9b9c-05db32a0f8e5" providerId="AD" clId="Web-{E027EF11-DB76-BBB1-8504-D2D500590E4E}" dt="2022-02-27T14:23:05.020" v="61"/>
          <ac:spMkLst>
            <pc:docMk/>
            <pc:sldMk cId="4129806105" sldId="260"/>
            <ac:spMk id="33" creationId="{F6B7499C-46D7-401F-AD28-EEC839E74567}"/>
          </ac:spMkLst>
        </pc:spChg>
        <pc:spChg chg="add">
          <ac:chgData name="PRANEETH SETHUMADHAVAN" userId="S::praneeth.sethumadhavan2019@vitstudent.ac.in::f47c90fc-06de-40ab-9b9c-05db32a0f8e5" providerId="AD" clId="Web-{E027EF11-DB76-BBB1-8504-D2D500590E4E}" dt="2022-02-27T14:23:05.020" v="61"/>
          <ac:spMkLst>
            <pc:docMk/>
            <pc:sldMk cId="4129806105" sldId="260"/>
            <ac:spMk id="34" creationId="{83F2ACB4-066C-48C3-B70E-46135D29FCC0}"/>
          </ac:spMkLst>
        </pc:spChg>
        <pc:spChg chg="add">
          <ac:chgData name="PRANEETH SETHUMADHAVAN" userId="S::praneeth.sethumadhavan2019@vitstudent.ac.in::f47c90fc-06de-40ab-9b9c-05db32a0f8e5" providerId="AD" clId="Web-{E027EF11-DB76-BBB1-8504-D2D500590E4E}" dt="2022-02-27T14:23:05.020" v="61"/>
          <ac:spMkLst>
            <pc:docMk/>
            <pc:sldMk cId="4129806105" sldId="260"/>
            <ac:spMk id="36" creationId="{DC05F582-AA63-4A8C-915E-66057E4BEEA9}"/>
          </ac:spMkLst>
        </pc:spChg>
        <pc:spChg chg="add mod">
          <ac:chgData name="PRANEETH SETHUMADHAVAN" userId="S::praneeth.sethumadhavan2019@vitstudent.ac.in::f47c90fc-06de-40ab-9b9c-05db32a0f8e5" providerId="AD" clId="Web-{E027EF11-DB76-BBB1-8504-D2D500590E4E}" dt="2022-02-27T14:25:48.832" v="236" actId="20577"/>
          <ac:spMkLst>
            <pc:docMk/>
            <pc:sldMk cId="4129806105" sldId="260"/>
            <ac:spMk id="37" creationId="{9BC7250C-A12D-46BB-BCE6-2BE5F88240A1}"/>
          </ac:spMkLst>
        </pc:spChg>
        <pc:grpChg chg="add del">
          <ac:chgData name="PRANEETH SETHUMADHAVAN" userId="S::praneeth.sethumadhavan2019@vitstudent.ac.in::f47c90fc-06de-40ab-9b9c-05db32a0f8e5" providerId="AD" clId="Web-{E027EF11-DB76-BBB1-8504-D2D500590E4E}" dt="2022-02-27T14:23:05.020" v="60"/>
          <ac:grpSpMkLst>
            <pc:docMk/>
            <pc:sldMk cId="4129806105" sldId="260"/>
            <ac:grpSpMk id="19" creationId="{30D050C3-946A-4155-B469-3FE5492E6E91}"/>
          </ac:grpSpMkLst>
        </pc:grpChg>
        <pc:grpChg chg="add">
          <ac:chgData name="PRANEETH SETHUMADHAVAN" userId="S::praneeth.sethumadhavan2019@vitstudent.ac.in::f47c90fc-06de-40ab-9b9c-05db32a0f8e5" providerId="AD" clId="Web-{E027EF11-DB76-BBB1-8504-D2D500590E4E}" dt="2022-02-27T14:23:05.020" v="61"/>
          <ac:grpSpMkLst>
            <pc:docMk/>
            <pc:sldMk cId="4129806105" sldId="260"/>
            <ac:grpSpMk id="35" creationId="{30D050C3-946A-4155-B469-3FE5492E6E91}"/>
          </ac:grpSpMkLst>
        </pc:grpChg>
        <pc:picChg chg="add del mod ord">
          <ac:chgData name="PRANEETH SETHUMADHAVAN" userId="S::praneeth.sethumadhavan2019@vitstudent.ac.in::f47c90fc-06de-40ab-9b9c-05db32a0f8e5" providerId="AD" clId="Web-{E027EF11-DB76-BBB1-8504-D2D500590E4E}" dt="2022-02-27T14:21:11.688" v="37"/>
          <ac:picMkLst>
            <pc:docMk/>
            <pc:sldMk cId="4129806105" sldId="260"/>
            <ac:picMk id="4" creationId="{82971942-2A53-4393-A4C4-68D411C5C58F}"/>
          </ac:picMkLst>
        </pc:picChg>
        <pc:picChg chg="add mod ord">
          <ac:chgData name="PRANEETH SETHUMADHAVAN" userId="S::praneeth.sethumadhavan2019@vitstudent.ac.in::f47c90fc-06de-40ab-9b9c-05db32a0f8e5" providerId="AD" clId="Web-{E027EF11-DB76-BBB1-8504-D2D500590E4E}" dt="2022-02-27T14:23:05.020" v="61"/>
          <ac:picMkLst>
            <pc:docMk/>
            <pc:sldMk cId="4129806105" sldId="260"/>
            <ac:picMk id="6" creationId="{C6424ECD-067D-412A-B77B-A173BC810D8B}"/>
          </ac:picMkLst>
        </pc:picChg>
        <pc:picChg chg="add mod ord">
          <ac:chgData name="PRANEETH SETHUMADHAVAN" userId="S::praneeth.sethumadhavan2019@vitstudent.ac.in::f47c90fc-06de-40ab-9b9c-05db32a0f8e5" providerId="AD" clId="Web-{E027EF11-DB76-BBB1-8504-D2D500590E4E}" dt="2022-02-27T14:23:05.020" v="61"/>
          <ac:picMkLst>
            <pc:docMk/>
            <pc:sldMk cId="4129806105" sldId="260"/>
            <ac:picMk id="7" creationId="{C55EA932-77DF-45A6-83A0-83E098688E18}"/>
          </ac:picMkLst>
        </pc:picChg>
        <pc:picChg chg="add mod">
          <ac:chgData name="PRANEETH SETHUMADHAVAN" userId="S::praneeth.sethumadhavan2019@vitstudent.ac.in::f47c90fc-06de-40ab-9b9c-05db32a0f8e5" providerId="AD" clId="Web-{E027EF11-DB76-BBB1-8504-D2D500590E4E}" dt="2022-02-27T14:23:05.020" v="61"/>
          <ac:picMkLst>
            <pc:docMk/>
            <pc:sldMk cId="4129806105" sldId="260"/>
            <ac:picMk id="9" creationId="{5107C2D2-3F78-40CD-A8D3-22D8C50C82F0}"/>
          </ac:picMkLst>
        </pc:picChg>
      </pc:sldChg>
      <pc:sldChg chg="modSp">
        <pc:chgData name="PRANEETH SETHUMADHAVAN" userId="S::praneeth.sethumadhavan2019@vitstudent.ac.in::f47c90fc-06de-40ab-9b9c-05db32a0f8e5" providerId="AD" clId="Web-{E027EF11-DB76-BBB1-8504-D2D500590E4E}" dt="2022-02-27T14:26:16.754" v="240" actId="20577"/>
        <pc:sldMkLst>
          <pc:docMk/>
          <pc:sldMk cId="3258518040" sldId="262"/>
        </pc:sldMkLst>
        <pc:spChg chg="mod">
          <ac:chgData name="PRANEETH SETHUMADHAVAN" userId="S::praneeth.sethumadhavan2019@vitstudent.ac.in::f47c90fc-06de-40ab-9b9c-05db32a0f8e5" providerId="AD" clId="Web-{E027EF11-DB76-BBB1-8504-D2D500590E4E}" dt="2022-02-27T14:26:16.754" v="240" actId="20577"/>
          <ac:spMkLst>
            <pc:docMk/>
            <pc:sldMk cId="3258518040" sldId="262"/>
            <ac:spMk id="3" creationId="{44EA1654-FED1-470A-81A1-F95708C9E54C}"/>
          </ac:spMkLst>
        </pc:spChg>
      </pc:sldChg>
      <pc:sldChg chg="modSp">
        <pc:chgData name="PRANEETH SETHUMADHAVAN" userId="S::praneeth.sethumadhavan2019@vitstudent.ac.in::f47c90fc-06de-40ab-9b9c-05db32a0f8e5" providerId="AD" clId="Web-{E027EF11-DB76-BBB1-8504-D2D500590E4E}" dt="2022-02-27T14:27:21.315" v="246" actId="20577"/>
        <pc:sldMkLst>
          <pc:docMk/>
          <pc:sldMk cId="3033490768" sldId="263"/>
        </pc:sldMkLst>
        <pc:spChg chg="mod">
          <ac:chgData name="PRANEETH SETHUMADHAVAN" userId="S::praneeth.sethumadhavan2019@vitstudent.ac.in::f47c90fc-06de-40ab-9b9c-05db32a0f8e5" providerId="AD" clId="Web-{E027EF11-DB76-BBB1-8504-D2D500590E4E}" dt="2022-02-27T14:27:21.315" v="246" actId="20577"/>
          <ac:spMkLst>
            <pc:docMk/>
            <pc:sldMk cId="3033490768" sldId="263"/>
            <ac:spMk id="3" creationId="{AFE59FE9-42D4-4B12-A5DB-8D9EECAC18C9}"/>
          </ac:spMkLst>
        </pc:spChg>
      </pc:sldChg>
    </pc:docChg>
  </pc:docChgLst>
  <pc:docChgLst>
    <pc:chgData name="Guest User" userId="S::urn:spo:anon#41059a752b637c368fc520d526ddfe02120803cca90a1187e551859ca76a12bc::" providerId="AD" clId="Web-{4F38FF23-DB21-432A-E33F-E6C50A73571A}"/>
    <pc:docChg chg="modSld">
      <pc:chgData name="Guest User" userId="S::urn:spo:anon#41059a752b637c368fc520d526ddfe02120803cca90a1187e551859ca76a12bc::" providerId="AD" clId="Web-{4F38FF23-DB21-432A-E33F-E6C50A73571A}" dt="2022-04-27T15:11:54.858" v="61" actId="20577"/>
      <pc:docMkLst>
        <pc:docMk/>
      </pc:docMkLst>
      <pc:sldChg chg="modSp">
        <pc:chgData name="Guest User" userId="S::urn:spo:anon#41059a752b637c368fc520d526ddfe02120803cca90a1187e551859ca76a12bc::" providerId="AD" clId="Web-{4F38FF23-DB21-432A-E33F-E6C50A73571A}" dt="2022-04-27T15:11:54.858" v="61" actId="20577"/>
        <pc:sldMkLst>
          <pc:docMk/>
          <pc:sldMk cId="1986235383" sldId="258"/>
        </pc:sldMkLst>
        <pc:spChg chg="mod">
          <ac:chgData name="Guest User" userId="S::urn:spo:anon#41059a752b637c368fc520d526ddfe02120803cca90a1187e551859ca76a12bc::" providerId="AD" clId="Web-{4F38FF23-DB21-432A-E33F-E6C50A73571A}" dt="2022-04-27T15:11:54.858" v="61" actId="20577"/>
          <ac:spMkLst>
            <pc:docMk/>
            <pc:sldMk cId="1986235383" sldId="258"/>
            <ac:spMk id="2" creationId="{00000000-0000-0000-0000-000000000000}"/>
          </ac:spMkLst>
        </pc:spChg>
      </pc:sldChg>
      <pc:sldChg chg="modSp">
        <pc:chgData name="Guest User" userId="S::urn:spo:anon#41059a752b637c368fc520d526ddfe02120803cca90a1187e551859ca76a12bc::" providerId="AD" clId="Web-{4F38FF23-DB21-432A-E33F-E6C50A73571A}" dt="2022-04-27T15:05:16.406" v="20" actId="20577"/>
        <pc:sldMkLst>
          <pc:docMk/>
          <pc:sldMk cId="426432841" sldId="261"/>
        </pc:sldMkLst>
        <pc:spChg chg="mod">
          <ac:chgData name="Guest User" userId="S::urn:spo:anon#41059a752b637c368fc520d526ddfe02120803cca90a1187e551859ca76a12bc::" providerId="AD" clId="Web-{4F38FF23-DB21-432A-E33F-E6C50A73571A}" dt="2022-04-27T15:05:16.406" v="20" actId="20577"/>
          <ac:spMkLst>
            <pc:docMk/>
            <pc:sldMk cId="426432841" sldId="261"/>
            <ac:spMk id="3" creationId="{7CB802CA-221A-4EEC-B640-1C235C8C197D}"/>
          </ac:spMkLst>
        </pc:spChg>
      </pc:sldChg>
      <pc:sldChg chg="modSp">
        <pc:chgData name="Guest User" userId="S::urn:spo:anon#41059a752b637c368fc520d526ddfe02120803cca90a1187e551859ca76a12bc::" providerId="AD" clId="Web-{4F38FF23-DB21-432A-E33F-E6C50A73571A}" dt="2022-04-27T15:02:36.610" v="18" actId="20577"/>
        <pc:sldMkLst>
          <pc:docMk/>
          <pc:sldMk cId="3254911260" sldId="268"/>
        </pc:sldMkLst>
        <pc:spChg chg="mod">
          <ac:chgData name="Guest User" userId="S::urn:spo:anon#41059a752b637c368fc520d526ddfe02120803cca90a1187e551859ca76a12bc::" providerId="AD" clId="Web-{4F38FF23-DB21-432A-E33F-E6C50A73571A}" dt="2022-04-27T15:02:36.610" v="18" actId="20577"/>
          <ac:spMkLst>
            <pc:docMk/>
            <pc:sldMk cId="3254911260" sldId="268"/>
            <ac:spMk id="3" creationId="{B8DCCC03-EED6-489D-81BC-8F0BE385AE1B}"/>
          </ac:spMkLst>
        </pc:spChg>
      </pc:sldChg>
    </pc:docChg>
  </pc:docChgLst>
  <pc:docChgLst>
    <pc:chgData name="SARAVANAN KISHAN" userId="S::saravanan.kishan2019@vitstudent.ac.in::b1198f12-ac40-4609-b421-77cfe7984068" providerId="AD" clId="Web-{56BE7601-0A9A-AD62-ABC3-A60EDFE095A4}"/>
    <pc:docChg chg="modSld">
      <pc:chgData name="SARAVANAN KISHAN" userId="S::saravanan.kishan2019@vitstudent.ac.in::b1198f12-ac40-4609-b421-77cfe7984068" providerId="AD" clId="Web-{56BE7601-0A9A-AD62-ABC3-A60EDFE095A4}" dt="2022-02-28T19:19:30.136" v="9" actId="20577"/>
      <pc:docMkLst>
        <pc:docMk/>
      </pc:docMkLst>
      <pc:sldChg chg="modSp">
        <pc:chgData name="SARAVANAN KISHAN" userId="S::saravanan.kishan2019@vitstudent.ac.in::b1198f12-ac40-4609-b421-77cfe7984068" providerId="AD" clId="Web-{56BE7601-0A9A-AD62-ABC3-A60EDFE095A4}" dt="2022-02-28T19:19:30.136" v="9" actId="20577"/>
        <pc:sldMkLst>
          <pc:docMk/>
          <pc:sldMk cId="1986235383" sldId="258"/>
        </pc:sldMkLst>
        <pc:spChg chg="mod">
          <ac:chgData name="SARAVANAN KISHAN" userId="S::saravanan.kishan2019@vitstudent.ac.in::b1198f12-ac40-4609-b421-77cfe7984068" providerId="AD" clId="Web-{56BE7601-0A9A-AD62-ABC3-A60EDFE095A4}" dt="2022-02-28T19:19:30.136" v="9" actId="20577"/>
          <ac:spMkLst>
            <pc:docMk/>
            <pc:sldMk cId="1986235383" sldId="258"/>
            <ac:spMk id="2" creationId="{00000000-0000-0000-0000-000000000000}"/>
          </ac:spMkLst>
        </pc:spChg>
      </pc:sldChg>
    </pc:docChg>
  </pc:docChgLst>
  <pc:docChgLst>
    <pc:chgData name="PRANEETH SETHUMADHAVAN" userId="S::praneeth.sethumadhavan2019@vitstudent.ac.in::f47c90fc-06de-40ab-9b9c-05db32a0f8e5" providerId="AD" clId="Web-{DF922D99-985B-86EF-736D-5B5AF89FB6A8}"/>
    <pc:docChg chg="addSld delSld modSld">
      <pc:chgData name="PRANEETH SETHUMADHAVAN" userId="S::praneeth.sethumadhavan2019@vitstudent.ac.in::f47c90fc-06de-40ab-9b9c-05db32a0f8e5" providerId="AD" clId="Web-{DF922D99-985B-86EF-736D-5B5AF89FB6A8}" dt="2022-02-27T18:45:15.455" v="246" actId="1076"/>
      <pc:docMkLst>
        <pc:docMk/>
      </pc:docMkLst>
      <pc:sldChg chg="modSp">
        <pc:chgData name="PRANEETH SETHUMADHAVAN" userId="S::praneeth.sethumadhavan2019@vitstudent.ac.in::f47c90fc-06de-40ab-9b9c-05db32a0f8e5" providerId="AD" clId="Web-{DF922D99-985B-86EF-736D-5B5AF89FB6A8}" dt="2022-02-27T18:45:15.455" v="246" actId="1076"/>
        <pc:sldMkLst>
          <pc:docMk/>
          <pc:sldMk cId="4129806105" sldId="260"/>
        </pc:sldMkLst>
        <pc:spChg chg="mod">
          <ac:chgData name="PRANEETH SETHUMADHAVAN" userId="S::praneeth.sethumadhavan2019@vitstudent.ac.in::f47c90fc-06de-40ab-9b9c-05db32a0f8e5" providerId="AD" clId="Web-{DF922D99-985B-86EF-736D-5B5AF89FB6A8}" dt="2022-02-27T17:15:46.559" v="206" actId="1076"/>
          <ac:spMkLst>
            <pc:docMk/>
            <pc:sldMk cId="4129806105" sldId="260"/>
            <ac:spMk id="2" creationId="{F042D585-16B7-4B24-89EF-4FB2ECC6463D}"/>
          </ac:spMkLst>
        </pc:spChg>
        <pc:spChg chg="mod">
          <ac:chgData name="PRANEETH SETHUMADHAVAN" userId="S::praneeth.sethumadhavan2019@vitstudent.ac.in::f47c90fc-06de-40ab-9b9c-05db32a0f8e5" providerId="AD" clId="Web-{DF922D99-985B-86EF-736D-5B5AF89FB6A8}" dt="2022-02-27T18:45:15.455" v="246" actId="1076"/>
          <ac:spMkLst>
            <pc:docMk/>
            <pc:sldMk cId="4129806105" sldId="260"/>
            <ac:spMk id="37" creationId="{9BC7250C-A12D-46BB-BCE6-2BE5F88240A1}"/>
          </ac:spMkLst>
        </pc:spChg>
      </pc:sldChg>
      <pc:sldChg chg="modSp">
        <pc:chgData name="PRANEETH SETHUMADHAVAN" userId="S::praneeth.sethumadhavan2019@vitstudent.ac.in::f47c90fc-06de-40ab-9b9c-05db32a0f8e5" providerId="AD" clId="Web-{DF922D99-985B-86EF-736D-5B5AF89FB6A8}" dt="2022-02-27T17:19:01.746" v="227" actId="20577"/>
        <pc:sldMkLst>
          <pc:docMk/>
          <pc:sldMk cId="2784553756" sldId="265"/>
        </pc:sldMkLst>
        <pc:spChg chg="mod">
          <ac:chgData name="PRANEETH SETHUMADHAVAN" userId="S::praneeth.sethumadhavan2019@vitstudent.ac.in::f47c90fc-06de-40ab-9b9c-05db32a0f8e5" providerId="AD" clId="Web-{DF922D99-985B-86EF-736D-5B5AF89FB6A8}" dt="2022-02-27T17:19:01.746" v="227" actId="20577"/>
          <ac:spMkLst>
            <pc:docMk/>
            <pc:sldMk cId="2784553756" sldId="265"/>
            <ac:spMk id="2" creationId="{F5EF0720-56AA-408C-B4F9-29912751C97E}"/>
          </ac:spMkLst>
        </pc:spChg>
      </pc:sldChg>
      <pc:sldChg chg="modSp del">
        <pc:chgData name="PRANEETH SETHUMADHAVAN" userId="S::praneeth.sethumadhavan2019@vitstudent.ac.in::f47c90fc-06de-40ab-9b9c-05db32a0f8e5" providerId="AD" clId="Web-{DF922D99-985B-86EF-736D-5B5AF89FB6A8}" dt="2022-02-27T16:32:31.466" v="1"/>
        <pc:sldMkLst>
          <pc:docMk/>
          <pc:sldMk cId="4128278931" sldId="269"/>
        </pc:sldMkLst>
        <pc:spChg chg="mod">
          <ac:chgData name="PRANEETH SETHUMADHAVAN" userId="S::praneeth.sethumadhavan2019@vitstudent.ac.in::f47c90fc-06de-40ab-9b9c-05db32a0f8e5" providerId="AD" clId="Web-{DF922D99-985B-86EF-736D-5B5AF89FB6A8}" dt="2022-02-27T16:32:20.185" v="0" actId="20577"/>
          <ac:spMkLst>
            <pc:docMk/>
            <pc:sldMk cId="4128278931" sldId="269"/>
            <ac:spMk id="3" creationId="{8126AFF4-89E8-4A8B-AEE4-ECE492BA21C1}"/>
          </ac:spMkLst>
        </pc:spChg>
      </pc:sldChg>
      <pc:sldChg chg="modSp new">
        <pc:chgData name="PRANEETH SETHUMADHAVAN" userId="S::praneeth.sethumadhavan2019@vitstudent.ac.in::f47c90fc-06de-40ab-9b9c-05db32a0f8e5" providerId="AD" clId="Web-{DF922D99-985B-86EF-736D-5B5AF89FB6A8}" dt="2022-02-27T18:00:38.470" v="238" actId="20577"/>
        <pc:sldMkLst>
          <pc:docMk/>
          <pc:sldMk cId="438617598" sldId="271"/>
        </pc:sldMkLst>
        <pc:spChg chg="mod">
          <ac:chgData name="PRANEETH SETHUMADHAVAN" userId="S::praneeth.sethumadhavan2019@vitstudent.ac.in::f47c90fc-06de-40ab-9b9c-05db32a0f8e5" providerId="AD" clId="Web-{DF922D99-985B-86EF-736D-5B5AF89FB6A8}" dt="2022-02-27T16:34:59.325" v="27" actId="20577"/>
          <ac:spMkLst>
            <pc:docMk/>
            <pc:sldMk cId="438617598" sldId="271"/>
            <ac:spMk id="2" creationId="{4EEDE22D-F108-4F12-92F5-E23592BDD65F}"/>
          </ac:spMkLst>
        </pc:spChg>
        <pc:spChg chg="mod">
          <ac:chgData name="PRANEETH SETHUMADHAVAN" userId="S::praneeth.sethumadhavan2019@vitstudent.ac.in::f47c90fc-06de-40ab-9b9c-05db32a0f8e5" providerId="AD" clId="Web-{DF922D99-985B-86EF-736D-5B5AF89FB6A8}" dt="2022-02-27T18:00:38.470" v="238" actId="20577"/>
          <ac:spMkLst>
            <pc:docMk/>
            <pc:sldMk cId="438617598" sldId="271"/>
            <ac:spMk id="3" creationId="{0C7F21B1-829F-465B-B712-231FFCB5378A}"/>
          </ac:spMkLst>
        </pc:spChg>
      </pc:sldChg>
    </pc:docChg>
  </pc:docChgLst>
  <pc:docChgLst>
    <pc:chgData name="Guest User" userId="S::urn:spo:anon#41059a752b637c368fc520d526ddfe02120803cca90a1187e551859ca76a12bc::" providerId="AD" clId="Web-{AF529451-4927-028C-66DC-B909D33FD9D0}"/>
    <pc:docChg chg="modSld">
      <pc:chgData name="Guest User" userId="S::urn:spo:anon#41059a752b637c368fc520d526ddfe02120803cca90a1187e551859ca76a12bc::" providerId="AD" clId="Web-{AF529451-4927-028C-66DC-B909D33FD9D0}" dt="2022-02-27T17:57:57.334" v="43" actId="20577"/>
      <pc:docMkLst>
        <pc:docMk/>
      </pc:docMkLst>
      <pc:sldChg chg="modSp">
        <pc:chgData name="Guest User" userId="S::urn:spo:anon#41059a752b637c368fc520d526ddfe02120803cca90a1187e551859ca76a12bc::" providerId="AD" clId="Web-{AF529451-4927-028C-66DC-B909D33FD9D0}" dt="2022-02-27T17:42:32.078" v="34" actId="20577"/>
        <pc:sldMkLst>
          <pc:docMk/>
          <pc:sldMk cId="426432841" sldId="261"/>
        </pc:sldMkLst>
        <pc:spChg chg="mod">
          <ac:chgData name="Guest User" userId="S::urn:spo:anon#41059a752b637c368fc520d526ddfe02120803cca90a1187e551859ca76a12bc::" providerId="AD" clId="Web-{AF529451-4927-028C-66DC-B909D33FD9D0}" dt="2022-02-27T17:42:32.078" v="34" actId="20577"/>
          <ac:spMkLst>
            <pc:docMk/>
            <pc:sldMk cId="426432841" sldId="261"/>
            <ac:spMk id="3" creationId="{7CB802CA-221A-4EEC-B640-1C235C8C197D}"/>
          </ac:spMkLst>
        </pc:spChg>
      </pc:sldChg>
      <pc:sldChg chg="modSp">
        <pc:chgData name="Guest User" userId="S::urn:spo:anon#41059a752b637c368fc520d526ddfe02120803cca90a1187e551859ca76a12bc::" providerId="AD" clId="Web-{AF529451-4927-028C-66DC-B909D33FD9D0}" dt="2022-02-27T17:42:14.344" v="32" actId="20577"/>
        <pc:sldMkLst>
          <pc:docMk/>
          <pc:sldMk cId="3033490768" sldId="263"/>
        </pc:sldMkLst>
        <pc:spChg chg="mod">
          <ac:chgData name="Guest User" userId="S::urn:spo:anon#41059a752b637c368fc520d526ddfe02120803cca90a1187e551859ca76a12bc::" providerId="AD" clId="Web-{AF529451-4927-028C-66DC-B909D33FD9D0}" dt="2022-02-27T17:42:14.344" v="32" actId="20577"/>
          <ac:spMkLst>
            <pc:docMk/>
            <pc:sldMk cId="3033490768" sldId="263"/>
            <ac:spMk id="3" creationId="{AFE59FE9-42D4-4B12-A5DB-8D9EECAC18C9}"/>
          </ac:spMkLst>
        </pc:spChg>
      </pc:sldChg>
      <pc:sldChg chg="addSp delSp modSp">
        <pc:chgData name="Guest User" userId="S::urn:spo:anon#41059a752b637c368fc520d526ddfe02120803cca90a1187e551859ca76a12bc::" providerId="AD" clId="Web-{AF529451-4927-028C-66DC-B909D33FD9D0}" dt="2022-02-27T17:57:57.334" v="43" actId="20577"/>
        <pc:sldMkLst>
          <pc:docMk/>
          <pc:sldMk cId="586745455" sldId="266"/>
        </pc:sldMkLst>
        <pc:spChg chg="del mod">
          <ac:chgData name="Guest User" userId="S::urn:spo:anon#41059a752b637c368fc520d526ddfe02120803cca90a1187e551859ca76a12bc::" providerId="AD" clId="Web-{AF529451-4927-028C-66DC-B909D33FD9D0}" dt="2022-02-27T17:27:07.227" v="4"/>
          <ac:spMkLst>
            <pc:docMk/>
            <pc:sldMk cId="586745455" sldId="266"/>
            <ac:spMk id="2" creationId="{D7E0A933-9840-4D98-96DC-E781985DAEC1}"/>
          </ac:spMkLst>
        </pc:spChg>
        <pc:spChg chg="mod">
          <ac:chgData name="Guest User" userId="S::urn:spo:anon#41059a752b637c368fc520d526ddfe02120803cca90a1187e551859ca76a12bc::" providerId="AD" clId="Web-{AF529451-4927-028C-66DC-B909D33FD9D0}" dt="2022-02-27T17:57:57.334" v="43" actId="20577"/>
          <ac:spMkLst>
            <pc:docMk/>
            <pc:sldMk cId="586745455" sldId="266"/>
            <ac:spMk id="3" creationId="{D522C677-8107-4A9B-906B-1E50E53692E9}"/>
          </ac:spMkLst>
        </pc:spChg>
        <pc:spChg chg="add mod">
          <ac:chgData name="Guest User" userId="S::urn:spo:anon#41059a752b637c368fc520d526ddfe02120803cca90a1187e551859ca76a12bc::" providerId="AD" clId="Web-{AF529451-4927-028C-66DC-B909D33FD9D0}" dt="2022-02-27T17:28:52.571" v="22" actId="20577"/>
          <ac:spMkLst>
            <pc:docMk/>
            <pc:sldMk cId="586745455" sldId="266"/>
            <ac:spMk id="5" creationId="{8BF9CF74-386E-44A8-AB2B-A5686EF89DCE}"/>
          </ac:spMkLst>
        </pc:spChg>
      </pc:sldChg>
    </pc:docChg>
  </pc:docChgLst>
  <pc:docChgLst>
    <pc:chgData name="PRANEETH SETHUMADHAVAN" userId="S::praneeth.sethumadhavan2019@vitstudent.ac.in::f47c90fc-06de-40ab-9b9c-05db32a0f8e5" providerId="AD" clId="Web-{7C880B11-44C7-C2F3-2591-B82CF9C90CB9}"/>
    <pc:docChg chg="addSld modSld sldOrd">
      <pc:chgData name="PRANEETH SETHUMADHAVAN" userId="S::praneeth.sethumadhavan2019@vitstudent.ac.in::f47c90fc-06de-40ab-9b9c-05db32a0f8e5" providerId="AD" clId="Web-{7C880B11-44C7-C2F3-2591-B82CF9C90CB9}" dt="2022-04-27T15:02:05.137" v="295"/>
      <pc:docMkLst>
        <pc:docMk/>
      </pc:docMkLst>
      <pc:sldChg chg="modSp new ord">
        <pc:chgData name="PRANEETH SETHUMADHAVAN" userId="S::praneeth.sethumadhavan2019@vitstudent.ac.in::f47c90fc-06de-40ab-9b9c-05db32a0f8e5" providerId="AD" clId="Web-{7C880B11-44C7-C2F3-2591-B82CF9C90CB9}" dt="2022-04-27T15:01:41.903" v="293" actId="20577"/>
        <pc:sldMkLst>
          <pc:docMk/>
          <pc:sldMk cId="3579871013" sldId="272"/>
        </pc:sldMkLst>
        <pc:spChg chg="mod">
          <ac:chgData name="PRANEETH SETHUMADHAVAN" userId="S::praneeth.sethumadhavan2019@vitstudent.ac.in::f47c90fc-06de-40ab-9b9c-05db32a0f8e5" providerId="AD" clId="Web-{7C880B11-44C7-C2F3-2591-B82CF9C90CB9}" dt="2022-04-27T14:39:26.488" v="14" actId="14100"/>
          <ac:spMkLst>
            <pc:docMk/>
            <pc:sldMk cId="3579871013" sldId="272"/>
            <ac:spMk id="2" creationId="{F97AE854-384D-BBA1-3851-05ED1FD0B4E4}"/>
          </ac:spMkLst>
        </pc:spChg>
        <pc:spChg chg="mod">
          <ac:chgData name="PRANEETH SETHUMADHAVAN" userId="S::praneeth.sethumadhavan2019@vitstudent.ac.in::f47c90fc-06de-40ab-9b9c-05db32a0f8e5" providerId="AD" clId="Web-{7C880B11-44C7-C2F3-2591-B82CF9C90CB9}" dt="2022-04-27T15:01:41.903" v="293" actId="20577"/>
          <ac:spMkLst>
            <pc:docMk/>
            <pc:sldMk cId="3579871013" sldId="272"/>
            <ac:spMk id="3" creationId="{7E02F45F-A077-80EF-BE2D-83E651B39084}"/>
          </ac:spMkLst>
        </pc:spChg>
      </pc:sldChg>
      <pc:sldChg chg="addSp delSp modSp add replId">
        <pc:chgData name="PRANEETH SETHUMADHAVAN" userId="S::praneeth.sethumadhavan2019@vitstudent.ac.in::f47c90fc-06de-40ab-9b9c-05db32a0f8e5" providerId="AD" clId="Web-{7C880B11-44C7-C2F3-2591-B82CF9C90CB9}" dt="2022-04-27T15:02:05.137" v="295"/>
        <pc:sldMkLst>
          <pc:docMk/>
          <pc:sldMk cId="2629672708" sldId="273"/>
        </pc:sldMkLst>
        <pc:spChg chg="mod">
          <ac:chgData name="PRANEETH SETHUMADHAVAN" userId="S::praneeth.sethumadhavan2019@vitstudent.ac.in::f47c90fc-06de-40ab-9b9c-05db32a0f8e5" providerId="AD" clId="Web-{7C880B11-44C7-C2F3-2591-B82CF9C90CB9}" dt="2022-04-27T15:01:36.059" v="292" actId="20577"/>
          <ac:spMkLst>
            <pc:docMk/>
            <pc:sldMk cId="2629672708" sldId="273"/>
            <ac:spMk id="3" creationId="{7E02F45F-A077-80EF-BE2D-83E651B39084}"/>
          </ac:spMkLst>
        </pc:spChg>
        <pc:spChg chg="add del mod">
          <ac:chgData name="PRANEETH SETHUMADHAVAN" userId="S::praneeth.sethumadhavan2019@vitstudent.ac.in::f47c90fc-06de-40ab-9b9c-05db32a0f8e5" providerId="AD" clId="Web-{7C880B11-44C7-C2F3-2591-B82CF9C90CB9}" dt="2022-04-27T15:02:05.137" v="295"/>
          <ac:spMkLst>
            <pc:docMk/>
            <pc:sldMk cId="2629672708" sldId="273"/>
            <ac:spMk id="5" creationId="{933C9C3A-97A5-77A2-F978-728998E0F801}"/>
          </ac:spMkLst>
        </pc:spChg>
        <pc:picChg chg="add mod">
          <ac:chgData name="PRANEETH SETHUMADHAVAN" userId="S::praneeth.sethumadhavan2019@vitstudent.ac.in::f47c90fc-06de-40ab-9b9c-05db32a0f8e5" providerId="AD" clId="Web-{7C880B11-44C7-C2F3-2591-B82CF9C90CB9}" dt="2022-04-27T15:00:07.012" v="290" actId="1076"/>
          <ac:picMkLst>
            <pc:docMk/>
            <pc:sldMk cId="2629672708" sldId="273"/>
            <ac:picMk id="4" creationId="{3A18AD1A-DE40-349E-7097-FF08DA274739}"/>
          </ac:picMkLst>
        </pc:picChg>
      </pc:sldChg>
    </pc:docChg>
  </pc:docChgLst>
  <pc:docChgLst>
    <pc:chgData name="SARAVANAN KISHAN" userId="S::saravanan.kishan2019@vitstudent.ac.in::b1198f12-ac40-4609-b421-77cfe7984068" providerId="AD" clId="Web-{365427AC-4494-7A73-33B8-4C3ADA7E8F13}"/>
    <pc:docChg chg="addSld delSld modSld">
      <pc:chgData name="SARAVANAN KISHAN" userId="S::saravanan.kishan2019@vitstudent.ac.in::b1198f12-ac40-4609-b421-77cfe7984068" providerId="AD" clId="Web-{365427AC-4494-7A73-33B8-4C3ADA7E8F13}" dt="2022-02-26T11:16:10.417" v="762"/>
      <pc:docMkLst>
        <pc:docMk/>
      </pc:docMkLst>
      <pc:sldChg chg="addSp modSp del">
        <pc:chgData name="SARAVANAN KISHAN" userId="S::saravanan.kishan2019@vitstudent.ac.in::b1198f12-ac40-4609-b421-77cfe7984068" providerId="AD" clId="Web-{365427AC-4494-7A73-33B8-4C3ADA7E8F13}" dt="2022-02-26T10:12:51.943" v="4"/>
        <pc:sldMkLst>
          <pc:docMk/>
          <pc:sldMk cId="3106833162" sldId="257"/>
        </pc:sldMkLst>
        <pc:spChg chg="add mod">
          <ac:chgData name="SARAVANAN KISHAN" userId="S::saravanan.kishan2019@vitstudent.ac.in::b1198f12-ac40-4609-b421-77cfe7984068" providerId="AD" clId="Web-{365427AC-4494-7A73-33B8-4C3ADA7E8F13}" dt="2022-02-26T10:12:48.755" v="3" actId="1076"/>
          <ac:spMkLst>
            <pc:docMk/>
            <pc:sldMk cId="3106833162" sldId="257"/>
            <ac:spMk id="4" creationId="{BF80C4CF-E089-4D30-95C1-9191E0DDF93B}"/>
          </ac:spMkLst>
        </pc:spChg>
      </pc:sldChg>
      <pc:sldChg chg="modSp new">
        <pc:chgData name="SARAVANAN KISHAN" userId="S::saravanan.kishan2019@vitstudent.ac.in::b1198f12-ac40-4609-b421-77cfe7984068" providerId="AD" clId="Web-{365427AC-4494-7A73-33B8-4C3ADA7E8F13}" dt="2022-02-26T10:29:45.167" v="696" actId="20577"/>
        <pc:sldMkLst>
          <pc:docMk/>
          <pc:sldMk cId="2575665373" sldId="259"/>
        </pc:sldMkLst>
        <pc:spChg chg="mod">
          <ac:chgData name="SARAVANAN KISHAN" userId="S::saravanan.kishan2019@vitstudent.ac.in::b1198f12-ac40-4609-b421-77cfe7984068" providerId="AD" clId="Web-{365427AC-4494-7A73-33B8-4C3ADA7E8F13}" dt="2022-02-26T10:13:09.239" v="15" actId="14100"/>
          <ac:spMkLst>
            <pc:docMk/>
            <pc:sldMk cId="2575665373" sldId="259"/>
            <ac:spMk id="2" creationId="{55738C1B-BCF5-478A-9785-AC6A86106431}"/>
          </ac:spMkLst>
        </pc:spChg>
        <pc:spChg chg="mod">
          <ac:chgData name="SARAVANAN KISHAN" userId="S::saravanan.kishan2019@vitstudent.ac.in::b1198f12-ac40-4609-b421-77cfe7984068" providerId="AD" clId="Web-{365427AC-4494-7A73-33B8-4C3ADA7E8F13}" dt="2022-02-26T10:29:45.167" v="696" actId="20577"/>
          <ac:spMkLst>
            <pc:docMk/>
            <pc:sldMk cId="2575665373" sldId="259"/>
            <ac:spMk id="3" creationId="{5A057D5B-0D8F-476B-86B9-908BFCDE1B76}"/>
          </ac:spMkLst>
        </pc:spChg>
      </pc:sldChg>
      <pc:sldChg chg="del">
        <pc:chgData name="SARAVANAN KISHAN" userId="S::saravanan.kishan2019@vitstudent.ac.in::b1198f12-ac40-4609-b421-77cfe7984068" providerId="AD" clId="Web-{365427AC-4494-7A73-33B8-4C3ADA7E8F13}" dt="2022-02-26T10:12:54.771" v="5"/>
        <pc:sldMkLst>
          <pc:docMk/>
          <pc:sldMk cId="2791316509" sldId="259"/>
        </pc:sldMkLst>
      </pc:sldChg>
      <pc:sldChg chg="modSp new">
        <pc:chgData name="SARAVANAN KISHAN" userId="S::saravanan.kishan2019@vitstudent.ac.in::b1198f12-ac40-4609-b421-77cfe7984068" providerId="AD" clId="Web-{365427AC-4494-7A73-33B8-4C3ADA7E8F13}" dt="2022-02-26T11:13:12.947" v="713" actId="20577"/>
        <pc:sldMkLst>
          <pc:docMk/>
          <pc:sldMk cId="4129806105" sldId="260"/>
        </pc:sldMkLst>
        <pc:spChg chg="mod">
          <ac:chgData name="SARAVANAN KISHAN" userId="S::saravanan.kishan2019@vitstudent.ac.in::b1198f12-ac40-4609-b421-77cfe7984068" providerId="AD" clId="Web-{365427AC-4494-7A73-33B8-4C3ADA7E8F13}" dt="2022-02-26T11:13:12.947" v="713" actId="20577"/>
          <ac:spMkLst>
            <pc:docMk/>
            <pc:sldMk cId="4129806105" sldId="260"/>
            <ac:spMk id="2" creationId="{F042D585-16B7-4B24-89EF-4FB2ECC6463D}"/>
          </ac:spMkLst>
        </pc:spChg>
      </pc:sldChg>
      <pc:sldChg chg="modSp new">
        <pc:chgData name="SARAVANAN KISHAN" userId="S::saravanan.kishan2019@vitstudent.ac.in::b1198f12-ac40-4609-b421-77cfe7984068" providerId="AD" clId="Web-{365427AC-4494-7A73-33B8-4C3ADA7E8F13}" dt="2022-02-26T11:14:57.759" v="721" actId="20577"/>
        <pc:sldMkLst>
          <pc:docMk/>
          <pc:sldMk cId="426432841" sldId="261"/>
        </pc:sldMkLst>
        <pc:spChg chg="mod">
          <ac:chgData name="SARAVANAN KISHAN" userId="S::saravanan.kishan2019@vitstudent.ac.in::b1198f12-ac40-4609-b421-77cfe7984068" providerId="AD" clId="Web-{365427AC-4494-7A73-33B8-4C3ADA7E8F13}" dt="2022-02-26T11:14:57.759" v="721" actId="20577"/>
          <ac:spMkLst>
            <pc:docMk/>
            <pc:sldMk cId="426432841" sldId="261"/>
            <ac:spMk id="2" creationId="{0AAAB598-F7CE-4CC7-B80E-9FB7D42F3CC3}"/>
          </ac:spMkLst>
        </pc:spChg>
      </pc:sldChg>
      <pc:sldChg chg="modSp new">
        <pc:chgData name="SARAVANAN KISHAN" userId="S::saravanan.kishan2019@vitstudent.ac.in::b1198f12-ac40-4609-b421-77cfe7984068" providerId="AD" clId="Web-{365427AC-4494-7A73-33B8-4C3ADA7E8F13}" dt="2022-02-26T11:15:11.308" v="735" actId="20577"/>
        <pc:sldMkLst>
          <pc:docMk/>
          <pc:sldMk cId="3258518040" sldId="262"/>
        </pc:sldMkLst>
        <pc:spChg chg="mod">
          <ac:chgData name="SARAVANAN KISHAN" userId="S::saravanan.kishan2019@vitstudent.ac.in::b1198f12-ac40-4609-b421-77cfe7984068" providerId="AD" clId="Web-{365427AC-4494-7A73-33B8-4C3ADA7E8F13}" dt="2022-02-26T11:15:11.308" v="735" actId="20577"/>
          <ac:spMkLst>
            <pc:docMk/>
            <pc:sldMk cId="3258518040" sldId="262"/>
            <ac:spMk id="2" creationId="{7F8A1850-D592-4E07-B9D8-309E6064D074}"/>
          </ac:spMkLst>
        </pc:spChg>
      </pc:sldChg>
      <pc:sldChg chg="modSp new">
        <pc:chgData name="SARAVANAN KISHAN" userId="S::saravanan.kishan2019@vitstudent.ac.in::b1198f12-ac40-4609-b421-77cfe7984068" providerId="AD" clId="Web-{365427AC-4494-7A73-33B8-4C3ADA7E8F13}" dt="2022-02-26T11:15:26.714" v="748" actId="20577"/>
        <pc:sldMkLst>
          <pc:docMk/>
          <pc:sldMk cId="3033490768" sldId="263"/>
        </pc:sldMkLst>
        <pc:spChg chg="mod">
          <ac:chgData name="SARAVANAN KISHAN" userId="S::saravanan.kishan2019@vitstudent.ac.in::b1198f12-ac40-4609-b421-77cfe7984068" providerId="AD" clId="Web-{365427AC-4494-7A73-33B8-4C3ADA7E8F13}" dt="2022-02-26T11:15:26.714" v="748" actId="20577"/>
          <ac:spMkLst>
            <pc:docMk/>
            <pc:sldMk cId="3033490768" sldId="263"/>
            <ac:spMk id="2" creationId="{373AB186-F141-443B-884C-9904269BCB9A}"/>
          </ac:spMkLst>
        </pc:spChg>
      </pc:sldChg>
      <pc:sldChg chg="addSp delSp modSp new mod setBg modClrScheme chgLayout">
        <pc:chgData name="SARAVANAN KISHAN" userId="S::saravanan.kishan2019@vitstudent.ac.in::b1198f12-ac40-4609-b421-77cfe7984068" providerId="AD" clId="Web-{365427AC-4494-7A73-33B8-4C3ADA7E8F13}" dt="2022-02-26T11:16:10.417" v="762"/>
        <pc:sldMkLst>
          <pc:docMk/>
          <pc:sldMk cId="2731151156" sldId="264"/>
        </pc:sldMkLst>
        <pc:spChg chg="mod ord">
          <ac:chgData name="SARAVANAN KISHAN" userId="S::saravanan.kishan2019@vitstudent.ac.in::b1198f12-ac40-4609-b421-77cfe7984068" providerId="AD" clId="Web-{365427AC-4494-7A73-33B8-4C3ADA7E8F13}" dt="2022-02-26T11:16:10.417" v="762"/>
          <ac:spMkLst>
            <pc:docMk/>
            <pc:sldMk cId="2731151156" sldId="264"/>
            <ac:spMk id="2" creationId="{93432EC3-F02F-426A-8D6A-9C0EB77A719D}"/>
          </ac:spMkLst>
        </pc:spChg>
        <pc:spChg chg="del">
          <ac:chgData name="SARAVANAN KISHAN" userId="S::saravanan.kishan2019@vitstudent.ac.in::b1198f12-ac40-4609-b421-77cfe7984068" providerId="AD" clId="Web-{365427AC-4494-7A73-33B8-4C3ADA7E8F13}" dt="2022-02-26T11:15:47.135" v="750"/>
          <ac:spMkLst>
            <pc:docMk/>
            <pc:sldMk cId="2731151156" sldId="264"/>
            <ac:spMk id="3" creationId="{0F4319A3-E7DA-4A7A-92DA-9519FDA0E4C7}"/>
          </ac:spMkLst>
        </pc:spChg>
        <pc:spChg chg="add">
          <ac:chgData name="SARAVANAN KISHAN" userId="S::saravanan.kishan2019@vitstudent.ac.in::b1198f12-ac40-4609-b421-77cfe7984068" providerId="AD" clId="Web-{365427AC-4494-7A73-33B8-4C3ADA7E8F13}" dt="2022-02-26T11:16:10.417" v="762"/>
          <ac:spMkLst>
            <pc:docMk/>
            <pc:sldMk cId="2731151156" sldId="264"/>
            <ac:spMk id="19" creationId="{6DC8E2D9-6729-4614-8667-C1016D3182E4}"/>
          </ac:spMkLst>
        </pc:spChg>
        <pc:spChg chg="add">
          <ac:chgData name="SARAVANAN KISHAN" userId="S::saravanan.kishan2019@vitstudent.ac.in::b1198f12-ac40-4609-b421-77cfe7984068" providerId="AD" clId="Web-{365427AC-4494-7A73-33B8-4C3ADA7E8F13}" dt="2022-02-26T11:16:10.417" v="762"/>
          <ac:spMkLst>
            <pc:docMk/>
            <pc:sldMk cId="2731151156" sldId="264"/>
            <ac:spMk id="21" creationId="{9B9AACA9-BD92-429F-8047-0731DB46F99F}"/>
          </ac:spMkLst>
        </pc:spChg>
        <pc:grpChg chg="add">
          <ac:chgData name="SARAVANAN KISHAN" userId="S::saravanan.kishan2019@vitstudent.ac.in::b1198f12-ac40-4609-b421-77cfe7984068" providerId="AD" clId="Web-{365427AC-4494-7A73-33B8-4C3ADA7E8F13}" dt="2022-02-26T11:16:10.417" v="762"/>
          <ac:grpSpMkLst>
            <pc:docMk/>
            <pc:sldMk cId="2731151156" sldId="264"/>
            <ac:grpSpMk id="7" creationId="{BF4E480B-94D6-46F9-A2B6-B98D311FDC19}"/>
          </ac:grpSpMkLst>
        </pc:grpChg>
        <pc:grpChg chg="add">
          <ac:chgData name="SARAVANAN KISHAN" userId="S::saravanan.kishan2019@vitstudent.ac.in::b1198f12-ac40-4609-b421-77cfe7984068" providerId="AD" clId="Web-{365427AC-4494-7A73-33B8-4C3ADA7E8F13}" dt="2022-02-26T11:16:10.417" v="762"/>
          <ac:grpSpMkLst>
            <pc:docMk/>
            <pc:sldMk cId="2731151156" sldId="264"/>
            <ac:grpSpMk id="23" creationId="{2DFE3358-29EE-4087-8570-9666D88A16FC}"/>
          </ac:grpSpMkLst>
        </pc:grpChg>
      </pc:sldChg>
    </pc:docChg>
  </pc:docChgLst>
  <pc:docChgLst>
    <pc:chgData name="satya sree narayana" userId="S::satyasree.narayanansm2019@vitstudent.ac.in::59eeb34c-f717-4f43-8e26-62687da7b8b4" providerId="AD" clId="Web-{95C40E69-7CE5-121C-0295-BD9066E39EC0}"/>
    <pc:docChg chg="delSld modSld">
      <pc:chgData name="satya sree narayana" userId="S::satyasree.narayanansm2019@vitstudent.ac.in::59eeb34c-f717-4f43-8e26-62687da7b8b4" providerId="AD" clId="Web-{95C40E69-7CE5-121C-0295-BD9066E39EC0}" dt="2022-04-27T15:11:02.325" v="5"/>
      <pc:docMkLst>
        <pc:docMk/>
      </pc:docMkLst>
      <pc:sldChg chg="modSp">
        <pc:chgData name="satya sree narayana" userId="S::satyasree.narayanansm2019@vitstudent.ac.in::59eeb34c-f717-4f43-8e26-62687da7b8b4" providerId="AD" clId="Web-{95C40E69-7CE5-121C-0295-BD9066E39EC0}" dt="2022-04-27T15:11:00.575" v="4" actId="20577"/>
        <pc:sldMkLst>
          <pc:docMk/>
          <pc:sldMk cId="426432841" sldId="261"/>
        </pc:sldMkLst>
        <pc:spChg chg="mod">
          <ac:chgData name="satya sree narayana" userId="S::satyasree.narayanansm2019@vitstudent.ac.in::59eeb34c-f717-4f43-8e26-62687da7b8b4" providerId="AD" clId="Web-{95C40E69-7CE5-121C-0295-BD9066E39EC0}" dt="2022-04-27T15:11:00.575" v="4" actId="20577"/>
          <ac:spMkLst>
            <pc:docMk/>
            <pc:sldMk cId="426432841" sldId="261"/>
            <ac:spMk id="3" creationId="{7CB802CA-221A-4EEC-B640-1C235C8C197D}"/>
          </ac:spMkLst>
        </pc:spChg>
      </pc:sldChg>
      <pc:sldChg chg="modSp del">
        <pc:chgData name="satya sree narayana" userId="S::satyasree.narayanansm2019@vitstudent.ac.in::59eeb34c-f717-4f43-8e26-62687da7b8b4" providerId="AD" clId="Web-{95C40E69-7CE5-121C-0295-BD9066E39EC0}" dt="2022-04-27T15:11:02.325" v="5"/>
        <pc:sldMkLst>
          <pc:docMk/>
          <pc:sldMk cId="3254911260" sldId="268"/>
        </pc:sldMkLst>
        <pc:spChg chg="mod">
          <ac:chgData name="satya sree narayana" userId="S::satyasree.narayanansm2019@vitstudent.ac.in::59eeb34c-f717-4f43-8e26-62687da7b8b4" providerId="AD" clId="Web-{95C40E69-7CE5-121C-0295-BD9066E39EC0}" dt="2022-04-27T15:10:52.544" v="0" actId="20577"/>
          <ac:spMkLst>
            <pc:docMk/>
            <pc:sldMk cId="3254911260" sldId="268"/>
            <ac:spMk id="3" creationId="{B8DCCC03-EED6-489D-81BC-8F0BE385AE1B}"/>
          </ac:spMkLst>
        </pc:spChg>
      </pc:sldChg>
    </pc:docChg>
  </pc:docChgLst>
  <pc:docChgLst>
    <pc:chgData name="Guest User" userId="S::urn:spo:anon#41059a752b637c368fc520d526ddfe02120803cca90a1187e551859ca76a12bc::" providerId="AD" clId="Web-{F9C3F3BE-C302-5710-A28D-40DD1483361E}"/>
    <pc:docChg chg="modSld">
      <pc:chgData name="Guest User" userId="S::urn:spo:anon#41059a752b637c368fc520d526ddfe02120803cca90a1187e551859ca76a12bc::" providerId="AD" clId="Web-{F9C3F3BE-C302-5710-A28D-40DD1483361E}" dt="2022-04-27T15:44:15.368" v="172" actId="20577"/>
      <pc:docMkLst>
        <pc:docMk/>
      </pc:docMkLst>
      <pc:sldChg chg="modSp">
        <pc:chgData name="Guest User" userId="S::urn:spo:anon#41059a752b637c368fc520d526ddfe02120803cca90a1187e551859ca76a12bc::" providerId="AD" clId="Web-{F9C3F3BE-C302-5710-A28D-40DD1483361E}" dt="2022-04-27T15:44:15.368" v="172" actId="20577"/>
        <pc:sldMkLst>
          <pc:docMk/>
          <pc:sldMk cId="4080677894" sldId="274"/>
        </pc:sldMkLst>
        <pc:spChg chg="mod">
          <ac:chgData name="Guest User" userId="S::urn:spo:anon#41059a752b637c368fc520d526ddfe02120803cca90a1187e551859ca76a12bc::" providerId="AD" clId="Web-{F9C3F3BE-C302-5710-A28D-40DD1483361E}" dt="2022-04-27T15:37:48.620" v="170" actId="20577"/>
          <ac:spMkLst>
            <pc:docMk/>
            <pc:sldMk cId="4080677894" sldId="274"/>
            <ac:spMk id="2" creationId="{2F0E7CBB-64E0-74F1-9691-E273B7ED7732}"/>
          </ac:spMkLst>
        </pc:spChg>
        <pc:spChg chg="mod">
          <ac:chgData name="Guest User" userId="S::urn:spo:anon#41059a752b637c368fc520d526ddfe02120803cca90a1187e551859ca76a12bc::" providerId="AD" clId="Web-{F9C3F3BE-C302-5710-A28D-40DD1483361E}" dt="2022-04-27T15:44:15.368" v="172" actId="20577"/>
          <ac:spMkLst>
            <pc:docMk/>
            <pc:sldMk cId="4080677894" sldId="274"/>
            <ac:spMk id="3" creationId="{9F271162-036E-6A3C-D18F-13FB90E47A73}"/>
          </ac:spMkLst>
        </pc:spChg>
      </pc:sldChg>
    </pc:docChg>
  </pc:docChgLst>
  <pc:docChgLst>
    <pc:chgData name="satya sree narayana" userId="S::satyasree.narayanansm2019@vitstudent.ac.in::59eeb34c-f717-4f43-8e26-62687da7b8b4" providerId="AD" clId="Web-{7838562E-9DD4-3BF3-307B-7F3F7438474F}"/>
    <pc:docChg chg="addSld modSld sldOrd">
      <pc:chgData name="satya sree narayana" userId="S::satyasree.narayanansm2019@vitstudent.ac.in::59eeb34c-f717-4f43-8e26-62687da7b8b4" providerId="AD" clId="Web-{7838562E-9DD4-3BF3-307B-7F3F7438474F}" dt="2022-02-26T18:34:11.933" v="97" actId="20577"/>
      <pc:docMkLst>
        <pc:docMk/>
      </pc:docMkLst>
      <pc:sldChg chg="modSp">
        <pc:chgData name="satya sree narayana" userId="S::satyasree.narayanansm2019@vitstudent.ac.in::59eeb34c-f717-4f43-8e26-62687da7b8b4" providerId="AD" clId="Web-{7838562E-9DD4-3BF3-307B-7F3F7438474F}" dt="2022-02-26T18:34:11.933" v="97" actId="20577"/>
        <pc:sldMkLst>
          <pc:docMk/>
          <pc:sldMk cId="1986235383" sldId="258"/>
        </pc:sldMkLst>
        <pc:spChg chg="mod">
          <ac:chgData name="satya sree narayana" userId="S::satyasree.narayanansm2019@vitstudent.ac.in::59eeb34c-f717-4f43-8e26-62687da7b8b4" providerId="AD" clId="Web-{7838562E-9DD4-3BF3-307B-7F3F7438474F}" dt="2022-02-26T18:33:02.105" v="51" actId="14100"/>
          <ac:spMkLst>
            <pc:docMk/>
            <pc:sldMk cId="1986235383" sldId="258"/>
            <ac:spMk id="2" creationId="{00000000-0000-0000-0000-000000000000}"/>
          </ac:spMkLst>
        </pc:spChg>
        <pc:spChg chg="mod">
          <ac:chgData name="satya sree narayana" userId="S::satyasree.narayanansm2019@vitstudent.ac.in::59eeb34c-f717-4f43-8e26-62687da7b8b4" providerId="AD" clId="Web-{7838562E-9DD4-3BF3-307B-7F3F7438474F}" dt="2022-02-26T18:34:11.933" v="97" actId="20577"/>
          <ac:spMkLst>
            <pc:docMk/>
            <pc:sldMk cId="1986235383" sldId="258"/>
            <ac:spMk id="3" creationId="{00000000-0000-0000-0000-000000000000}"/>
          </ac:spMkLst>
        </pc:spChg>
      </pc:sldChg>
      <pc:sldChg chg="modSp">
        <pc:chgData name="satya sree narayana" userId="S::satyasree.narayanansm2019@vitstudent.ac.in::59eeb34c-f717-4f43-8e26-62687da7b8b4" providerId="AD" clId="Web-{7838562E-9DD4-3BF3-307B-7F3F7438474F}" dt="2022-02-26T18:29:31.651" v="34" actId="20577"/>
        <pc:sldMkLst>
          <pc:docMk/>
          <pc:sldMk cId="4129806105" sldId="260"/>
        </pc:sldMkLst>
        <pc:spChg chg="mod">
          <ac:chgData name="satya sree narayana" userId="S::satyasree.narayanansm2019@vitstudent.ac.in::59eeb34c-f717-4f43-8e26-62687da7b8b4" providerId="AD" clId="Web-{7838562E-9DD4-3BF3-307B-7F3F7438474F}" dt="2022-02-26T18:29:31.651" v="34" actId="20577"/>
          <ac:spMkLst>
            <pc:docMk/>
            <pc:sldMk cId="4129806105" sldId="260"/>
            <ac:spMk id="3" creationId="{9A6DD01C-88C4-464B-BDE0-7E0B395B475C}"/>
          </ac:spMkLst>
        </pc:spChg>
      </pc:sldChg>
      <pc:sldChg chg="modSp">
        <pc:chgData name="satya sree narayana" userId="S::satyasree.narayanansm2019@vitstudent.ac.in::59eeb34c-f717-4f43-8e26-62687da7b8b4" providerId="AD" clId="Web-{7838562E-9DD4-3BF3-307B-7F3F7438474F}" dt="2022-02-26T18:30:10.182" v="35" actId="14100"/>
        <pc:sldMkLst>
          <pc:docMk/>
          <pc:sldMk cId="3258518040" sldId="262"/>
        </pc:sldMkLst>
        <pc:spChg chg="mod">
          <ac:chgData name="satya sree narayana" userId="S::satyasree.narayanansm2019@vitstudent.ac.in::59eeb34c-f717-4f43-8e26-62687da7b8b4" providerId="AD" clId="Web-{7838562E-9DD4-3BF3-307B-7F3F7438474F}" dt="2022-02-26T18:30:10.182" v="35" actId="14100"/>
          <ac:spMkLst>
            <pc:docMk/>
            <pc:sldMk cId="3258518040" sldId="262"/>
            <ac:spMk id="3" creationId="{44EA1654-FED1-470A-81A1-F95708C9E54C}"/>
          </ac:spMkLst>
        </pc:spChg>
      </pc:sldChg>
      <pc:sldChg chg="modSp new ord">
        <pc:chgData name="satya sree narayana" userId="S::satyasree.narayanansm2019@vitstudent.ac.in::59eeb34c-f717-4f43-8e26-62687da7b8b4" providerId="AD" clId="Web-{7838562E-9DD4-3BF3-307B-7F3F7438474F}" dt="2022-02-26T18:31:04.182" v="50"/>
        <pc:sldMkLst>
          <pc:docMk/>
          <pc:sldMk cId="2784553756" sldId="265"/>
        </pc:sldMkLst>
        <pc:spChg chg="mod">
          <ac:chgData name="satya sree narayana" userId="S::satyasree.narayanansm2019@vitstudent.ac.in::59eeb34c-f717-4f43-8e26-62687da7b8b4" providerId="AD" clId="Web-{7838562E-9DD4-3BF3-307B-7F3F7438474F}" dt="2022-02-26T18:30:56.870" v="49" actId="20577"/>
          <ac:spMkLst>
            <pc:docMk/>
            <pc:sldMk cId="2784553756" sldId="265"/>
            <ac:spMk id="2" creationId="{F5EF0720-56AA-408C-B4F9-29912751C97E}"/>
          </ac:spMkLst>
        </pc:spChg>
      </pc:sldChg>
    </pc:docChg>
  </pc:docChgLst>
  <pc:docChgLst>
    <pc:chgData name="satya sree narayana" userId="S::satyasree.narayanansm2019@vitstudent.ac.in::59eeb34c-f717-4f43-8e26-62687da7b8b4" providerId="AD" clId="Web-{EE5B3E63-6276-DE92-6B6F-0427984F1D9D}"/>
    <pc:docChg chg="modSld">
      <pc:chgData name="satya sree narayana" userId="S::satyasree.narayanansm2019@vitstudent.ac.in::59eeb34c-f717-4f43-8e26-62687da7b8b4" providerId="AD" clId="Web-{EE5B3E63-6276-DE92-6B6F-0427984F1D9D}" dt="2022-02-28T19:23:41.233" v="2" actId="20577"/>
      <pc:docMkLst>
        <pc:docMk/>
      </pc:docMkLst>
      <pc:sldChg chg="modSp">
        <pc:chgData name="satya sree narayana" userId="S::satyasree.narayanansm2019@vitstudent.ac.in::59eeb34c-f717-4f43-8e26-62687da7b8b4" providerId="AD" clId="Web-{EE5B3E63-6276-DE92-6B6F-0427984F1D9D}" dt="2022-02-28T19:23:41.233" v="2" actId="20577"/>
        <pc:sldMkLst>
          <pc:docMk/>
          <pc:sldMk cId="426432841" sldId="261"/>
        </pc:sldMkLst>
        <pc:spChg chg="mod">
          <ac:chgData name="satya sree narayana" userId="S::satyasree.narayanansm2019@vitstudent.ac.in::59eeb34c-f717-4f43-8e26-62687da7b8b4" providerId="AD" clId="Web-{EE5B3E63-6276-DE92-6B6F-0427984F1D9D}" dt="2022-02-28T19:23:41.233" v="2" actId="20577"/>
          <ac:spMkLst>
            <pc:docMk/>
            <pc:sldMk cId="426432841" sldId="261"/>
            <ac:spMk id="3" creationId="{7CB802CA-221A-4EEC-B640-1C235C8C197D}"/>
          </ac:spMkLst>
        </pc:spChg>
      </pc:sldChg>
    </pc:docChg>
  </pc:docChgLst>
  <pc:docChgLst>
    <pc:chgData name="SARAVANAN KISHAN" userId="S::saravanan.kishan2019@vitstudent.ac.in::b1198f12-ac40-4609-b421-77cfe7984068" providerId="AD" clId="Web-{CEFDDF3C-BC9E-F6E7-7865-FC10C7A6A6EB}"/>
    <pc:docChg chg="addSld modSld">
      <pc:chgData name="SARAVANAN KISHAN" userId="S::saravanan.kishan2019@vitstudent.ac.in::b1198f12-ac40-4609-b421-77cfe7984068" providerId="AD" clId="Web-{CEFDDF3C-BC9E-F6E7-7865-FC10C7A6A6EB}" dt="2022-02-27T18:11:47.323" v="1483" actId="14100"/>
      <pc:docMkLst>
        <pc:docMk/>
      </pc:docMkLst>
      <pc:sldChg chg="modSp">
        <pc:chgData name="SARAVANAN KISHAN" userId="S::saravanan.kishan2019@vitstudent.ac.in::b1198f12-ac40-4609-b421-77cfe7984068" providerId="AD" clId="Web-{CEFDDF3C-BC9E-F6E7-7865-FC10C7A6A6EB}" dt="2022-02-27T15:45:23.319" v="21" actId="20577"/>
        <pc:sldMkLst>
          <pc:docMk/>
          <pc:sldMk cId="2575665373" sldId="259"/>
        </pc:sldMkLst>
        <pc:spChg chg="mod">
          <ac:chgData name="SARAVANAN KISHAN" userId="S::saravanan.kishan2019@vitstudent.ac.in::b1198f12-ac40-4609-b421-77cfe7984068" providerId="AD" clId="Web-{CEFDDF3C-BC9E-F6E7-7865-FC10C7A6A6EB}" dt="2022-02-27T15:45:23.319" v="21" actId="20577"/>
          <ac:spMkLst>
            <pc:docMk/>
            <pc:sldMk cId="2575665373" sldId="259"/>
            <ac:spMk id="3" creationId="{5A057D5B-0D8F-476B-86B9-908BFCDE1B76}"/>
          </ac:spMkLst>
        </pc:spChg>
      </pc:sldChg>
      <pc:sldChg chg="modSp">
        <pc:chgData name="SARAVANAN KISHAN" userId="S::saravanan.kishan2019@vitstudent.ac.in::b1198f12-ac40-4609-b421-77cfe7984068" providerId="AD" clId="Web-{CEFDDF3C-BC9E-F6E7-7865-FC10C7A6A6EB}" dt="2022-02-27T15:48:23.537" v="51" actId="20577"/>
        <pc:sldMkLst>
          <pc:docMk/>
          <pc:sldMk cId="3258518040" sldId="262"/>
        </pc:sldMkLst>
        <pc:spChg chg="mod">
          <ac:chgData name="SARAVANAN KISHAN" userId="S::saravanan.kishan2019@vitstudent.ac.in::b1198f12-ac40-4609-b421-77cfe7984068" providerId="AD" clId="Web-{CEFDDF3C-BC9E-F6E7-7865-FC10C7A6A6EB}" dt="2022-02-27T15:48:23.537" v="51" actId="20577"/>
          <ac:spMkLst>
            <pc:docMk/>
            <pc:sldMk cId="3258518040" sldId="262"/>
            <ac:spMk id="3" creationId="{44EA1654-FED1-470A-81A1-F95708C9E54C}"/>
          </ac:spMkLst>
        </pc:spChg>
      </pc:sldChg>
      <pc:sldChg chg="modSp">
        <pc:chgData name="SARAVANAN KISHAN" userId="S::saravanan.kishan2019@vitstudent.ac.in::b1198f12-ac40-4609-b421-77cfe7984068" providerId="AD" clId="Web-{CEFDDF3C-BC9E-F6E7-7865-FC10C7A6A6EB}" dt="2022-02-27T17:44:31.180" v="717" actId="20577"/>
        <pc:sldMkLst>
          <pc:docMk/>
          <pc:sldMk cId="3033490768" sldId="263"/>
        </pc:sldMkLst>
        <pc:spChg chg="mod">
          <ac:chgData name="SARAVANAN KISHAN" userId="S::saravanan.kishan2019@vitstudent.ac.in::b1198f12-ac40-4609-b421-77cfe7984068" providerId="AD" clId="Web-{CEFDDF3C-BC9E-F6E7-7865-FC10C7A6A6EB}" dt="2022-02-27T17:44:31.180" v="717" actId="20577"/>
          <ac:spMkLst>
            <pc:docMk/>
            <pc:sldMk cId="3033490768" sldId="263"/>
            <ac:spMk id="3" creationId="{AFE59FE9-42D4-4B12-A5DB-8D9EECAC18C9}"/>
          </ac:spMkLst>
        </pc:spChg>
      </pc:sldChg>
      <pc:sldChg chg="modSp">
        <pc:chgData name="SARAVANAN KISHAN" userId="S::saravanan.kishan2019@vitstudent.ac.in::b1198f12-ac40-4609-b421-77cfe7984068" providerId="AD" clId="Web-{CEFDDF3C-BC9E-F6E7-7865-FC10C7A6A6EB}" dt="2022-02-27T17:21:10.791" v="713" actId="20577"/>
        <pc:sldMkLst>
          <pc:docMk/>
          <pc:sldMk cId="2784553756" sldId="265"/>
        </pc:sldMkLst>
        <pc:spChg chg="mod">
          <ac:chgData name="SARAVANAN KISHAN" userId="S::saravanan.kishan2019@vitstudent.ac.in::b1198f12-ac40-4609-b421-77cfe7984068" providerId="AD" clId="Web-{CEFDDF3C-BC9E-F6E7-7865-FC10C7A6A6EB}" dt="2022-02-27T17:21:10.791" v="713" actId="20577"/>
          <ac:spMkLst>
            <pc:docMk/>
            <pc:sldMk cId="2784553756" sldId="265"/>
            <ac:spMk id="3" creationId="{76EC721B-AE6B-4AE2-8ADC-17504ED15E9A}"/>
          </ac:spMkLst>
        </pc:spChg>
      </pc:sldChg>
      <pc:sldChg chg="modSp new">
        <pc:chgData name="SARAVANAN KISHAN" userId="S::saravanan.kishan2019@vitstudent.ac.in::b1198f12-ac40-4609-b421-77cfe7984068" providerId="AD" clId="Web-{CEFDDF3C-BC9E-F6E7-7865-FC10C7A6A6EB}" dt="2022-02-27T17:44:23.805" v="715" actId="20577"/>
        <pc:sldMkLst>
          <pc:docMk/>
          <pc:sldMk cId="586745455" sldId="266"/>
        </pc:sldMkLst>
        <pc:spChg chg="mod">
          <ac:chgData name="SARAVANAN KISHAN" userId="S::saravanan.kishan2019@vitstudent.ac.in::b1198f12-ac40-4609-b421-77cfe7984068" providerId="AD" clId="Web-{CEFDDF3C-BC9E-F6E7-7865-FC10C7A6A6EB}" dt="2022-02-27T17:44:23.805" v="715" actId="20577"/>
          <ac:spMkLst>
            <pc:docMk/>
            <pc:sldMk cId="586745455" sldId="266"/>
            <ac:spMk id="3" creationId="{D522C677-8107-4A9B-906B-1E50E53692E9}"/>
          </ac:spMkLst>
        </pc:spChg>
      </pc:sldChg>
      <pc:sldChg chg="modSp new">
        <pc:chgData name="SARAVANAN KISHAN" userId="S::saravanan.kishan2019@vitstudent.ac.in::b1198f12-ac40-4609-b421-77cfe7984068" providerId="AD" clId="Web-{CEFDDF3C-BC9E-F6E7-7865-FC10C7A6A6EB}" dt="2022-02-27T18:11:47.323" v="1483" actId="14100"/>
        <pc:sldMkLst>
          <pc:docMk/>
          <pc:sldMk cId="2575154658" sldId="267"/>
        </pc:sldMkLst>
        <pc:spChg chg="mod">
          <ac:chgData name="SARAVANAN KISHAN" userId="S::saravanan.kishan2019@vitstudent.ac.in::b1198f12-ac40-4609-b421-77cfe7984068" providerId="AD" clId="Web-{CEFDDF3C-BC9E-F6E7-7865-FC10C7A6A6EB}" dt="2022-02-27T15:48:30.927" v="53" actId="20577"/>
          <ac:spMkLst>
            <pc:docMk/>
            <pc:sldMk cId="2575154658" sldId="267"/>
            <ac:spMk id="2" creationId="{BB689990-B068-4C37-80D7-636A2FDF29AA}"/>
          </ac:spMkLst>
        </pc:spChg>
        <pc:spChg chg="mod">
          <ac:chgData name="SARAVANAN KISHAN" userId="S::saravanan.kishan2019@vitstudent.ac.in::b1198f12-ac40-4609-b421-77cfe7984068" providerId="AD" clId="Web-{CEFDDF3C-BC9E-F6E7-7865-FC10C7A6A6EB}" dt="2022-02-27T18:11:47.323" v="1483" actId="14100"/>
          <ac:spMkLst>
            <pc:docMk/>
            <pc:sldMk cId="2575154658" sldId="267"/>
            <ac:spMk id="3" creationId="{9B7065FA-1BEF-4CB5-9AA3-00A2F31E8828}"/>
          </ac:spMkLst>
        </pc:spChg>
      </pc:sldChg>
      <pc:sldChg chg="new">
        <pc:chgData name="SARAVANAN KISHAN" userId="S::saravanan.kishan2019@vitstudent.ac.in::b1198f12-ac40-4609-b421-77cfe7984068" providerId="AD" clId="Web-{CEFDDF3C-BC9E-F6E7-7865-FC10C7A6A6EB}" dt="2022-02-27T15:46:32.412" v="24"/>
        <pc:sldMkLst>
          <pc:docMk/>
          <pc:sldMk cId="3254911260" sldId="26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4/29/2022</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631084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4/29/2022</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123391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4/29/2022</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904951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4/29/2022</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81482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4/29/2022</a:t>
            </a:fld>
            <a:endParaRPr lang="en-US"/>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439157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4/29/2022</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055373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4/29/2022</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82027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4/29/2022</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99061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4/29/2022</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482076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4/29/2022</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219338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4/29/2022</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905451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4/29/2022</a:t>
            </a:fld>
            <a:endParaRPr lang="en-US"/>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a:p>
        </p:txBody>
      </p:sp>
    </p:spTree>
    <p:extLst>
      <p:ext uri="{BB962C8B-B14F-4D97-AF65-F5344CB8AC3E}">
        <p14:creationId xmlns:p14="http://schemas.microsoft.com/office/powerpoint/2010/main" val="1118208226"/>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26"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E2548C40-4C00-4E91-BFA6-84B4D6622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2" name="Rectangle 11">
              <a:extLst>
                <a:ext uri="{FF2B5EF4-FFF2-40B4-BE49-F238E27FC236}">
                  <a16:creationId xmlns:a16="http://schemas.microsoft.com/office/drawing/2014/main" id="{B6EE6BCA-C84E-4BED-B084-F599F7EE68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4695526-4BAA-4EFE-91C1-1E446117C0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0DF9B86-7987-40DC-85D6-479F5A2E87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A5465368-1AF5-43D6-BAD2-6BE8B04D94C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CEB28D27-BDED-4D8C-94FC-58E93235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7AC833D-449C-45F4-9851-216F3681F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09528AAE-A1EB-446C-81BE-BA5E4490E4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9F7C0F2C-B581-402B-B4C4-6DFB71314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56A6B0D-707F-420B-BF4D-2CB60CCCA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F8B7A59E-D61A-4BEB-A38A-1E8E5EBB83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D99E1B6-CBC4-4306-9DFC-847D6D13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37000">
                <a:schemeClr val="bg2">
                  <a:alpha val="4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p:cNvSpPr>
            <a:spLocks noGrp="1"/>
          </p:cNvSpPr>
          <p:nvPr>
            <p:ph type="ctrTitle"/>
          </p:nvPr>
        </p:nvSpPr>
        <p:spPr>
          <a:xfrm>
            <a:off x="540000" y="540000"/>
            <a:ext cx="4500561" cy="2331724"/>
          </a:xfrm>
        </p:spPr>
        <p:txBody>
          <a:bodyPr>
            <a:normAutofit/>
          </a:bodyPr>
          <a:lstStyle/>
          <a:p>
            <a:r>
              <a:rPr lang="en-US" sz="3500"/>
              <a:t>Detection of Yoga Poses using </a:t>
            </a:r>
            <a:r>
              <a:rPr lang="en-US" sz="3500" err="1"/>
              <a:t>Openpose</a:t>
            </a:r>
            <a:r>
              <a:rPr lang="en-US" sz="3500"/>
              <a:t> and CNN </a:t>
            </a:r>
          </a:p>
        </p:txBody>
      </p:sp>
      <p:sp>
        <p:nvSpPr>
          <p:cNvPr id="3" name="Subtitle 2"/>
          <p:cNvSpPr>
            <a:spLocks noGrp="1"/>
          </p:cNvSpPr>
          <p:nvPr>
            <p:ph type="subTitle" idx="1"/>
          </p:nvPr>
        </p:nvSpPr>
        <p:spPr>
          <a:xfrm>
            <a:off x="540000" y="3429839"/>
            <a:ext cx="4846924" cy="2878886"/>
          </a:xfrm>
        </p:spPr>
        <p:txBody>
          <a:bodyPr vert="horz" lIns="91440" tIns="45720" rIns="91440" bIns="45720" rtlCol="0" anchor="t">
            <a:normAutofit/>
          </a:bodyPr>
          <a:lstStyle/>
          <a:p>
            <a:pPr marL="285750" indent="-285750">
              <a:buChar char="•"/>
            </a:pPr>
            <a:r>
              <a:rPr lang="en-US">
                <a:ea typeface="+mn-lt"/>
                <a:cs typeface="+mn-lt"/>
              </a:rPr>
              <a:t>SARAVANAN KISHAN – 19BCE1337</a:t>
            </a:r>
            <a:endParaRPr lang="en-US"/>
          </a:p>
          <a:p>
            <a:pPr marL="285750" indent="-285750">
              <a:buChar char="•"/>
            </a:pPr>
            <a:r>
              <a:rPr lang="en-US">
                <a:ea typeface="+mn-lt"/>
                <a:cs typeface="+mn-lt"/>
              </a:rPr>
              <a:t>PRANEETH SETHUMADHAVAN– 19BCE1599</a:t>
            </a:r>
            <a:endParaRPr lang="en-US"/>
          </a:p>
          <a:p>
            <a:pPr marL="285750" indent="-285750">
              <a:buChar char="•"/>
            </a:pPr>
            <a:r>
              <a:rPr lang="en-US">
                <a:ea typeface="+mn-lt"/>
                <a:cs typeface="+mn-lt"/>
              </a:rPr>
              <a:t>S.M. SATYA SREE NARAYANAN – 19BCE1172</a:t>
            </a:r>
            <a:endParaRPr lang="en-US"/>
          </a:p>
          <a:p>
            <a:pPr marL="285750" indent="-285750">
              <a:buChar char="•"/>
            </a:pPr>
            <a:r>
              <a:rPr lang="en-US"/>
              <a:t>Sanjit </a:t>
            </a:r>
            <a:r>
              <a:rPr lang="en-US" err="1"/>
              <a:t>kapoor</a:t>
            </a:r>
            <a:r>
              <a:rPr lang="en-US"/>
              <a:t> - 19bce1247</a:t>
            </a:r>
          </a:p>
          <a:p>
            <a:pPr marL="285750" indent="-285750">
              <a:buChar char="•"/>
            </a:pPr>
            <a:endParaRPr lang="en-US"/>
          </a:p>
          <a:p>
            <a:pPr marL="285750" indent="-285750">
              <a:buChar char="•"/>
            </a:pPr>
            <a:endParaRPr lang="en-US"/>
          </a:p>
        </p:txBody>
      </p:sp>
      <p:pic>
        <p:nvPicPr>
          <p:cNvPr id="4" name="Picture 3">
            <a:extLst>
              <a:ext uri="{FF2B5EF4-FFF2-40B4-BE49-F238E27FC236}">
                <a16:creationId xmlns:a16="http://schemas.microsoft.com/office/drawing/2014/main" id="{541D43CE-8761-41DE-96DB-A96AB21FB877}"/>
              </a:ext>
            </a:extLst>
          </p:cNvPr>
          <p:cNvPicPr>
            <a:picLocks noChangeAspect="1"/>
          </p:cNvPicPr>
          <p:nvPr/>
        </p:nvPicPr>
        <p:blipFill rotWithShape="1">
          <a:blip r:embed="rId2"/>
          <a:srcRect l="29520" r="4" b="4"/>
          <a:stretch/>
        </p:blipFill>
        <p:spPr>
          <a:xfrm>
            <a:off x="5747424" y="10"/>
            <a:ext cx="6444576" cy="6857990"/>
          </a:xfrm>
          <a:prstGeom prst="rect">
            <a:avLst/>
          </a:prstGeom>
        </p:spPr>
      </p:pic>
    </p:spTree>
    <p:extLst>
      <p:ext uri="{BB962C8B-B14F-4D97-AF65-F5344CB8AC3E}">
        <p14:creationId xmlns:p14="http://schemas.microsoft.com/office/powerpoint/2010/main" val="1986235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DE22D-F108-4F12-92F5-E23592BDD65F}"/>
              </a:ext>
            </a:extLst>
          </p:cNvPr>
          <p:cNvSpPr>
            <a:spLocks noGrp="1"/>
          </p:cNvSpPr>
          <p:nvPr>
            <p:ph type="title"/>
          </p:nvPr>
        </p:nvSpPr>
        <p:spPr>
          <a:xfrm>
            <a:off x="540000" y="540000"/>
            <a:ext cx="11101135" cy="1252217"/>
          </a:xfrm>
        </p:spPr>
        <p:txBody>
          <a:bodyPr vert="horz" lIns="91440" tIns="45720" rIns="91440" bIns="45720" rtlCol="0" anchor="ctr">
            <a:normAutofit/>
          </a:bodyPr>
          <a:lstStyle/>
          <a:p>
            <a:r>
              <a:rPr lang="en-GB" sz="2400" b="1">
                <a:latin typeface="Avenir Next LT Pro"/>
                <a:ea typeface="+mj-lt"/>
                <a:cs typeface="+mj-lt"/>
              </a:rPr>
              <a:t>[2] Yoga Pose Detection and Classification using Deep Learning </a:t>
            </a:r>
            <a:endParaRPr lang="en-US" b="1">
              <a:latin typeface="Avenir Next LT Pro"/>
            </a:endParaRPr>
          </a:p>
        </p:txBody>
      </p:sp>
      <p:sp>
        <p:nvSpPr>
          <p:cNvPr id="3" name="Content Placeholder 2">
            <a:extLst>
              <a:ext uri="{FF2B5EF4-FFF2-40B4-BE49-F238E27FC236}">
                <a16:creationId xmlns:a16="http://schemas.microsoft.com/office/drawing/2014/main" id="{0C7F21B1-829F-465B-B712-231FFCB5378A}"/>
              </a:ext>
            </a:extLst>
          </p:cNvPr>
          <p:cNvSpPr>
            <a:spLocks noGrp="1"/>
          </p:cNvSpPr>
          <p:nvPr>
            <p:ph idx="1"/>
          </p:nvPr>
        </p:nvSpPr>
        <p:spPr>
          <a:xfrm>
            <a:off x="540000" y="1801007"/>
            <a:ext cx="11101136" cy="4507717"/>
          </a:xfrm>
        </p:spPr>
        <p:txBody>
          <a:bodyPr vert="horz" lIns="91440" tIns="45720" rIns="91440" bIns="45720" rtlCol="0" anchor="t">
            <a:normAutofit/>
          </a:bodyPr>
          <a:lstStyle/>
          <a:p>
            <a:pPr marL="269875" indent="-269875" algn="just"/>
            <a:r>
              <a:rPr lang="en-GB" sz="2000">
                <a:ea typeface="+mn-lt"/>
                <a:cs typeface="+mn-lt"/>
              </a:rPr>
              <a:t>In this paper the authors create a system that gets the image of a person doing a yoga position and compares it to the right way by comparing the angles the bodies create and tells correction to be made to improve the pose. </a:t>
            </a:r>
            <a:endParaRPr lang="en-US" sz="2000">
              <a:ea typeface="+mn-lt"/>
              <a:cs typeface="+mn-lt"/>
            </a:endParaRPr>
          </a:p>
          <a:p>
            <a:pPr marL="269875" indent="-269875" algn="just"/>
            <a:r>
              <a:rPr lang="en-GB" sz="2000" err="1">
                <a:ea typeface="+mn-lt"/>
                <a:cs typeface="+mn-lt"/>
              </a:rPr>
              <a:t>Keypoints</a:t>
            </a:r>
            <a:r>
              <a:rPr lang="en-GB" sz="2000">
                <a:ea typeface="+mn-lt"/>
                <a:cs typeface="+mn-lt"/>
              </a:rPr>
              <a:t> in the body of the image can be estimated using different methods </a:t>
            </a:r>
            <a:r>
              <a:rPr lang="en-GB" sz="2000" err="1">
                <a:ea typeface="+mn-lt"/>
                <a:cs typeface="+mn-lt"/>
              </a:rPr>
              <a:t>Openpose</a:t>
            </a:r>
            <a:r>
              <a:rPr lang="en-GB" sz="2000">
                <a:ea typeface="+mn-lt"/>
                <a:cs typeface="+mn-lt"/>
              </a:rPr>
              <a:t>, </a:t>
            </a:r>
            <a:r>
              <a:rPr lang="en-GB" sz="2000" err="1">
                <a:ea typeface="+mn-lt"/>
                <a:cs typeface="+mn-lt"/>
              </a:rPr>
              <a:t>Posenet</a:t>
            </a:r>
            <a:r>
              <a:rPr lang="en-GB" sz="2000">
                <a:ea typeface="+mn-lt"/>
                <a:cs typeface="+mn-lt"/>
              </a:rPr>
              <a:t> and PIFPAF. The </a:t>
            </a:r>
            <a:r>
              <a:rPr lang="en-GB" sz="2000" err="1">
                <a:ea typeface="+mn-lt"/>
                <a:cs typeface="+mn-lt"/>
              </a:rPr>
              <a:t>Openpose</a:t>
            </a:r>
            <a:r>
              <a:rPr lang="en-GB" sz="2000">
                <a:ea typeface="+mn-lt"/>
                <a:cs typeface="+mn-lt"/>
              </a:rPr>
              <a:t> method is used, and the pose is extracted with it indicating 18 </a:t>
            </a:r>
            <a:r>
              <a:rPr lang="en-GB" sz="2000" err="1">
                <a:ea typeface="+mn-lt"/>
                <a:cs typeface="+mn-lt"/>
              </a:rPr>
              <a:t>keypoints</a:t>
            </a:r>
            <a:r>
              <a:rPr lang="en-GB" sz="2000">
                <a:ea typeface="+mn-lt"/>
                <a:cs typeface="+mn-lt"/>
              </a:rPr>
              <a:t> (ear, nose and etc.) on the body. </a:t>
            </a:r>
            <a:endParaRPr lang="en-US" sz="2000">
              <a:ea typeface="+mn-lt"/>
              <a:cs typeface="+mn-lt"/>
            </a:endParaRPr>
          </a:p>
          <a:p>
            <a:pPr marL="269875" indent="-269875" algn="just"/>
            <a:r>
              <a:rPr lang="en-GB" sz="2000">
                <a:ea typeface="+mn-lt"/>
                <a:cs typeface="+mn-lt"/>
              </a:rPr>
              <a:t>For classification of pose the image is fed to SVM model then plain CNN and then finally a CNN and LSTM combined model which is then passed through a </a:t>
            </a:r>
            <a:r>
              <a:rPr lang="en-GB" sz="2000" err="1">
                <a:ea typeface="+mn-lt"/>
                <a:cs typeface="+mn-lt"/>
              </a:rPr>
              <a:t>Softmax</a:t>
            </a:r>
            <a:r>
              <a:rPr lang="en-GB" sz="2000">
                <a:ea typeface="+mn-lt"/>
                <a:cs typeface="+mn-lt"/>
              </a:rPr>
              <a:t> layer to make prediction. The best prediction model turned out to be the CNN and LSTM combined model which gave an accuracy of 0.99 for classification of 6 yoga asanas </a:t>
            </a:r>
            <a:endParaRPr lang="en-US" sz="2000">
              <a:ea typeface="+mn-lt"/>
              <a:cs typeface="+mn-lt"/>
            </a:endParaRPr>
          </a:p>
          <a:p>
            <a:pPr marL="269875" indent="-269875"/>
            <a:endParaRPr lang="en-US" sz="2000"/>
          </a:p>
        </p:txBody>
      </p:sp>
    </p:spTree>
    <p:extLst>
      <p:ext uri="{BB962C8B-B14F-4D97-AF65-F5344CB8AC3E}">
        <p14:creationId xmlns:p14="http://schemas.microsoft.com/office/powerpoint/2010/main" val="438617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9990-B068-4C37-80D7-636A2FDF29AA}"/>
              </a:ext>
            </a:extLst>
          </p:cNvPr>
          <p:cNvSpPr>
            <a:spLocks noGrp="1"/>
          </p:cNvSpPr>
          <p:nvPr>
            <p:ph type="title"/>
          </p:nvPr>
        </p:nvSpPr>
        <p:spPr>
          <a:xfrm>
            <a:off x="540000" y="540000"/>
            <a:ext cx="11101135" cy="1318898"/>
          </a:xfrm>
        </p:spPr>
        <p:txBody>
          <a:bodyPr>
            <a:normAutofit/>
          </a:bodyPr>
          <a:lstStyle/>
          <a:p>
            <a:r>
              <a:rPr lang="en-GB" sz="2400" b="1">
                <a:latin typeface="Avenir Next LT Pro"/>
                <a:ea typeface="+mj-lt"/>
                <a:cs typeface="+mj-lt"/>
              </a:rPr>
              <a:t>[3]  A Proposal of Yoga Pose Assessment Method Using Pose Detection for Self Learning</a:t>
            </a:r>
            <a:endParaRPr lang="en-US" sz="2400" b="1">
              <a:latin typeface="Avenir Next LT Pro"/>
            </a:endParaRPr>
          </a:p>
        </p:txBody>
      </p:sp>
      <p:sp>
        <p:nvSpPr>
          <p:cNvPr id="3" name="Content Placeholder 2">
            <a:extLst>
              <a:ext uri="{FF2B5EF4-FFF2-40B4-BE49-F238E27FC236}">
                <a16:creationId xmlns:a16="http://schemas.microsoft.com/office/drawing/2014/main" id="{9B7065FA-1BEF-4CB5-9AA3-00A2F31E8828}"/>
              </a:ext>
            </a:extLst>
          </p:cNvPr>
          <p:cNvSpPr>
            <a:spLocks noGrp="1"/>
          </p:cNvSpPr>
          <p:nvPr>
            <p:ph idx="1"/>
          </p:nvPr>
        </p:nvSpPr>
        <p:spPr>
          <a:xfrm>
            <a:off x="466931" y="1558121"/>
            <a:ext cx="11101136" cy="3999042"/>
          </a:xfrm>
        </p:spPr>
        <p:txBody>
          <a:bodyPr vert="horz" lIns="91440" tIns="45720" rIns="91440" bIns="45720" rtlCol="0" anchor="t">
            <a:noAutofit/>
          </a:bodyPr>
          <a:lstStyle/>
          <a:p>
            <a:pPr marL="269875" indent="-269875" algn="just"/>
            <a:r>
              <a:rPr lang="en-GB"/>
              <a:t>This work has the objective of ensuring a person learning yoga is doing it correctly. This is a rare work that takes similarity measurements into account by comparing the posture of the learner and the instructor. The input is taken from a webcam.</a:t>
            </a:r>
            <a:endParaRPr lang="en-US"/>
          </a:p>
          <a:p>
            <a:pPr marL="269875" indent="-269875" algn="just"/>
            <a:r>
              <a:rPr lang="en-GB"/>
              <a:t>It initially uses </a:t>
            </a:r>
            <a:r>
              <a:rPr lang="en-GB" err="1"/>
              <a:t>Openpose</a:t>
            </a:r>
            <a:r>
              <a:rPr lang="en-GB"/>
              <a:t> to detect the key points that are finding the body parts of a person. A CNN model is then trained to estimate the pose. The similarity measurement is based on the angles of the specified body parts of the learner and instructor.  These specified body parts are known as coordinated points. </a:t>
            </a:r>
          </a:p>
          <a:p>
            <a:pPr marL="269875" indent="-269875" algn="just"/>
            <a:r>
              <a:rPr lang="en-GB"/>
              <a:t>This is to estimate how much a learner can follow the instructor and most importantly it must be regardless of body size or age. A key feature of this work is that it can indicate which part of the yoga pose is incorrect.</a:t>
            </a:r>
          </a:p>
          <a:p>
            <a:pPr marL="269875" indent="-269875" algn="just"/>
            <a:r>
              <a:rPr lang="en-GB"/>
              <a:t>If the angle of deviation is larger than 45 degrees, then that point is displayed red and otherwise it is in green. This helps to ensure that the learner can correct his mistakes. The output of this model is based on the average angle deviation.  </a:t>
            </a:r>
          </a:p>
        </p:txBody>
      </p:sp>
    </p:spTree>
    <p:extLst>
      <p:ext uri="{BB962C8B-B14F-4D97-AF65-F5344CB8AC3E}">
        <p14:creationId xmlns:p14="http://schemas.microsoft.com/office/powerpoint/2010/main" val="2575154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22C677-8107-4A9B-906B-1E50E53692E9}"/>
              </a:ext>
            </a:extLst>
          </p:cNvPr>
          <p:cNvSpPr>
            <a:spLocks noGrp="1"/>
          </p:cNvSpPr>
          <p:nvPr>
            <p:ph idx="1"/>
          </p:nvPr>
        </p:nvSpPr>
        <p:spPr>
          <a:xfrm>
            <a:off x="540000" y="1497257"/>
            <a:ext cx="11101136" cy="4811467"/>
          </a:xfrm>
        </p:spPr>
        <p:txBody>
          <a:bodyPr vert="horz" lIns="91440" tIns="45720" rIns="91440" bIns="45720" rtlCol="0" anchor="t">
            <a:noAutofit/>
          </a:bodyPr>
          <a:lstStyle/>
          <a:p>
            <a:pPr marL="269875" indent="-269875" algn="just"/>
            <a:r>
              <a:rPr lang="en-US" sz="2000">
                <a:ea typeface="+mn-lt"/>
                <a:cs typeface="+mn-lt"/>
              </a:rPr>
              <a:t>In [4], the authors have compared the predictive capabilities of several machine learning algorithms for yoga pose detection. The dataset used by the authors was self-created and contained around 400-900 images for each of the 10 yoga poses. The dataset contained a total of 5459 images. The first step in identifying the yoga pose involved increasing brightness of the images and resizing them to a uniform size of 500x500 resolution. Then the pose-estimation algorithm provided by </a:t>
            </a:r>
            <a:r>
              <a:rPr lang="en-US" sz="2000" err="1">
                <a:ea typeface="+mn-lt"/>
                <a:cs typeface="+mn-lt"/>
              </a:rPr>
              <a:t>Tensorflow</a:t>
            </a:r>
            <a:r>
              <a:rPr lang="en-US" sz="2000">
                <a:ea typeface="+mn-lt"/>
                <a:cs typeface="+mn-lt"/>
              </a:rPr>
              <a:t> was used to mark each joint of the body and connect them with a stick diagram. The coordinates of the joints were used to calculate 12 different angles that were used as features to detect the yoga poses. The features were extracted and stored in a CSV file with labels. The dataset was then split in 80:20 ratio for training and testing of the machine learning models that were used for prediction, namely </a:t>
            </a:r>
            <a:r>
              <a:rPr lang="en-GB" sz="2000">
                <a:ea typeface="+mn-lt"/>
                <a:cs typeface="+mn-lt"/>
              </a:rPr>
              <a:t>Logistic Regression, Random Forest, SVM, Decision Tree, Naive Bayes and KNN. The authors reported that an accuracy of 94.28% was obtained from all of the machine learning algorithms. </a:t>
            </a:r>
            <a:endParaRPr lang="en-GB" sz="2000"/>
          </a:p>
        </p:txBody>
      </p:sp>
      <p:sp>
        <p:nvSpPr>
          <p:cNvPr id="5" name="Title 1">
            <a:extLst>
              <a:ext uri="{FF2B5EF4-FFF2-40B4-BE49-F238E27FC236}">
                <a16:creationId xmlns:a16="http://schemas.microsoft.com/office/drawing/2014/main" id="{8BF9CF74-386E-44A8-AB2B-A5686EF89DCE}"/>
              </a:ext>
            </a:extLst>
          </p:cNvPr>
          <p:cNvSpPr>
            <a:spLocks noGrp="1"/>
          </p:cNvSpPr>
          <p:nvPr>
            <p:ph type="title"/>
          </p:nvPr>
        </p:nvSpPr>
        <p:spPr>
          <a:xfrm>
            <a:off x="540000" y="540000"/>
            <a:ext cx="11101135" cy="1318898"/>
          </a:xfrm>
        </p:spPr>
        <p:txBody>
          <a:bodyPr>
            <a:normAutofit/>
          </a:bodyPr>
          <a:lstStyle/>
          <a:p>
            <a:r>
              <a:rPr lang="en-GB" sz="2400" b="1">
                <a:latin typeface="Avenir Next LT Pro"/>
                <a:ea typeface="+mj-lt"/>
                <a:cs typeface="+mj-lt"/>
              </a:rPr>
              <a:t>[4]  Implementation of Machine Learning Technique for Identification of Yoga Poses</a:t>
            </a:r>
            <a:endParaRPr lang="en-GB" b="1">
              <a:latin typeface="Avenir Next LT Pro"/>
            </a:endParaRPr>
          </a:p>
        </p:txBody>
      </p:sp>
    </p:spTree>
    <p:extLst>
      <p:ext uri="{BB962C8B-B14F-4D97-AF65-F5344CB8AC3E}">
        <p14:creationId xmlns:p14="http://schemas.microsoft.com/office/powerpoint/2010/main" val="586745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AB186-F141-443B-884C-9904269BCB9A}"/>
              </a:ext>
            </a:extLst>
          </p:cNvPr>
          <p:cNvSpPr>
            <a:spLocks noGrp="1"/>
          </p:cNvSpPr>
          <p:nvPr>
            <p:ph type="title"/>
          </p:nvPr>
        </p:nvSpPr>
        <p:spPr/>
        <p:txBody>
          <a:bodyPr/>
          <a:lstStyle/>
          <a:p>
            <a:r>
              <a:rPr lang="en-GB"/>
              <a:t>References</a:t>
            </a:r>
          </a:p>
        </p:txBody>
      </p:sp>
      <p:sp>
        <p:nvSpPr>
          <p:cNvPr id="3" name="Content Placeholder 2">
            <a:extLst>
              <a:ext uri="{FF2B5EF4-FFF2-40B4-BE49-F238E27FC236}">
                <a16:creationId xmlns:a16="http://schemas.microsoft.com/office/drawing/2014/main" id="{AFE59FE9-42D4-4B12-A5DB-8D9EECAC18C9}"/>
              </a:ext>
            </a:extLst>
          </p:cNvPr>
          <p:cNvSpPr>
            <a:spLocks noGrp="1"/>
          </p:cNvSpPr>
          <p:nvPr>
            <p:ph idx="1"/>
          </p:nvPr>
        </p:nvSpPr>
        <p:spPr>
          <a:xfrm>
            <a:off x="540000" y="1801007"/>
            <a:ext cx="11101136" cy="4507717"/>
          </a:xfrm>
        </p:spPr>
        <p:txBody>
          <a:bodyPr vert="horz" lIns="91440" tIns="45720" rIns="91440" bIns="45720" rtlCol="0" anchor="t">
            <a:normAutofit fontScale="92500"/>
          </a:bodyPr>
          <a:lstStyle/>
          <a:p>
            <a:pPr marL="0" indent="0" algn="just">
              <a:buNone/>
            </a:pPr>
            <a:r>
              <a:rPr lang="en-GB"/>
              <a:t>[1] </a:t>
            </a:r>
            <a:r>
              <a:rPr lang="en-GB">
                <a:ea typeface="+mn-lt"/>
                <a:cs typeface="+mn-lt"/>
              </a:rPr>
              <a:t>F. Rishan, B. De Silva, S. </a:t>
            </a:r>
            <a:r>
              <a:rPr lang="en-GB" err="1">
                <a:ea typeface="+mn-lt"/>
                <a:cs typeface="+mn-lt"/>
              </a:rPr>
              <a:t>Alawathugoda</a:t>
            </a:r>
            <a:r>
              <a:rPr lang="en-GB">
                <a:ea typeface="+mn-lt"/>
                <a:cs typeface="+mn-lt"/>
              </a:rPr>
              <a:t>, S. </a:t>
            </a:r>
            <a:r>
              <a:rPr lang="en-GB" err="1">
                <a:ea typeface="+mn-lt"/>
                <a:cs typeface="+mn-lt"/>
              </a:rPr>
              <a:t>Nijabdeen</a:t>
            </a:r>
            <a:r>
              <a:rPr lang="en-GB">
                <a:ea typeface="+mn-lt"/>
                <a:cs typeface="+mn-lt"/>
              </a:rPr>
              <a:t>, L. Rupasinghe and C. </a:t>
            </a:r>
            <a:r>
              <a:rPr lang="en-GB" err="1">
                <a:ea typeface="+mn-lt"/>
                <a:cs typeface="+mn-lt"/>
              </a:rPr>
              <a:t>Liyanapathirana</a:t>
            </a:r>
            <a:r>
              <a:rPr lang="en-GB">
                <a:ea typeface="+mn-lt"/>
                <a:cs typeface="+mn-lt"/>
              </a:rPr>
              <a:t>, "Infinity Yoga Tutor: Yoga Posture Detection and Correction System," 2020 5th International Conference on Information Technology Research (ICITR), 2020, pp. 1-6, </a:t>
            </a:r>
            <a:r>
              <a:rPr lang="en-GB" err="1">
                <a:ea typeface="+mn-lt"/>
                <a:cs typeface="+mn-lt"/>
              </a:rPr>
              <a:t>doi</a:t>
            </a:r>
            <a:r>
              <a:rPr lang="en-GB">
                <a:ea typeface="+mn-lt"/>
                <a:cs typeface="+mn-lt"/>
              </a:rPr>
              <a:t>: 10.1109/ICITR51448.2020.9310832.</a:t>
            </a:r>
            <a:endParaRPr lang="en-US"/>
          </a:p>
          <a:p>
            <a:pPr marL="0" indent="0" algn="just">
              <a:buNone/>
            </a:pPr>
            <a:r>
              <a:rPr lang="en-GB"/>
              <a:t>[2] </a:t>
            </a:r>
            <a:r>
              <a:rPr lang="en-GB">
                <a:ea typeface="+mn-lt"/>
                <a:cs typeface="+mn-lt"/>
              </a:rPr>
              <a:t>- Kumar, Deepak &amp; Sinha, Anurag. (2020). Yoga Pose Detection and Classification Using Deep Learning. International Journal of Scientific Research in Computer Science Engineering and Information Technology. 10.32628/CSEIT206623. </a:t>
            </a:r>
            <a:endParaRPr lang="en-US">
              <a:ea typeface="+mn-lt"/>
              <a:cs typeface="+mn-lt"/>
            </a:endParaRPr>
          </a:p>
          <a:p>
            <a:pPr marL="0" indent="0" algn="just">
              <a:buNone/>
            </a:pPr>
            <a:r>
              <a:rPr lang="en-GB"/>
              <a:t>[3] - </a:t>
            </a:r>
            <a:r>
              <a:rPr lang="en-GB">
                <a:ea typeface="+mn-lt"/>
                <a:cs typeface="+mn-lt"/>
              </a:rPr>
              <a:t>M. C. Thar, K. Z. N. Winn and N. </a:t>
            </a:r>
            <a:r>
              <a:rPr lang="en-GB" err="1">
                <a:ea typeface="+mn-lt"/>
                <a:cs typeface="+mn-lt"/>
              </a:rPr>
              <a:t>Funabiki</a:t>
            </a:r>
            <a:r>
              <a:rPr lang="en-GB">
                <a:ea typeface="+mn-lt"/>
                <a:cs typeface="+mn-lt"/>
              </a:rPr>
              <a:t>, "A Proposal of Yoga Pose Assessment Method Using Pose Detection for Self-Learning," 2019 International Conference on Advanced Information Technologies (ICAIT), 2019, pp. 137-142, </a:t>
            </a:r>
            <a:r>
              <a:rPr lang="en-GB" err="1">
                <a:ea typeface="+mn-lt"/>
                <a:cs typeface="+mn-lt"/>
              </a:rPr>
              <a:t>doi</a:t>
            </a:r>
            <a:r>
              <a:rPr lang="en-GB">
                <a:ea typeface="+mn-lt"/>
                <a:cs typeface="+mn-lt"/>
              </a:rPr>
              <a:t>: 10.1109/AITC.2019.8920892.</a:t>
            </a:r>
            <a:endParaRPr lang="en-GB"/>
          </a:p>
          <a:p>
            <a:pPr marL="0" indent="0" algn="just">
              <a:buNone/>
            </a:pPr>
            <a:r>
              <a:rPr lang="en-GB"/>
              <a:t>[4] </a:t>
            </a:r>
            <a:r>
              <a:rPr lang="en-GB">
                <a:ea typeface="+mn-lt"/>
                <a:cs typeface="+mn-lt"/>
              </a:rPr>
              <a:t>Agrawal, Yash, Yash Shah, and Abhishek Sharma. "Implementation of machine learning technique for identification of yoga poses." </a:t>
            </a:r>
            <a:r>
              <a:rPr lang="en-GB" i="1">
                <a:ea typeface="+mn-lt"/>
                <a:cs typeface="+mn-lt"/>
              </a:rPr>
              <a:t>2020 IEEE 9th International Conference on Communication Systems and Network Technologies (CSNT)</a:t>
            </a:r>
            <a:r>
              <a:rPr lang="en-GB">
                <a:ea typeface="+mn-lt"/>
                <a:cs typeface="+mn-lt"/>
              </a:rPr>
              <a:t>. IEEE, 2020.</a:t>
            </a:r>
            <a:endParaRPr lang="en-GB"/>
          </a:p>
          <a:p>
            <a:pPr marL="269875" indent="-269875"/>
            <a:endParaRPr lang="en-GB"/>
          </a:p>
        </p:txBody>
      </p:sp>
    </p:spTree>
    <p:extLst>
      <p:ext uri="{BB962C8B-B14F-4D97-AF65-F5344CB8AC3E}">
        <p14:creationId xmlns:p14="http://schemas.microsoft.com/office/powerpoint/2010/main" val="3033490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8" name="Rectangle 7">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Oval 8">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Oval 9">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11" name="Group 10">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6" name="Rectangle 15">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2" name="Group 11">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4" name="Rectangle 13">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9" name="Rectangle 18">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useBgFill="1">
        <p:nvSpPr>
          <p:cNvPr id="21" name="Rectangle 20">
            <a:extLst>
              <a:ext uri="{FF2B5EF4-FFF2-40B4-BE49-F238E27FC236}">
                <a16:creationId xmlns:a16="http://schemas.microsoft.com/office/drawing/2014/main" id="{9B9AACA9-BD92-429F-8047-0731DB46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DFE3358-29EE-4087-8570-9666D88A16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6388" y="0"/>
            <a:ext cx="7266875" cy="6858000"/>
            <a:chOff x="0" y="0"/>
            <a:chExt cx="7266875" cy="6858000"/>
          </a:xfrm>
        </p:grpSpPr>
        <p:sp>
          <p:nvSpPr>
            <p:cNvPr id="24" name="Freeform: Shape 23">
              <a:extLst>
                <a:ext uri="{FF2B5EF4-FFF2-40B4-BE49-F238E27FC236}">
                  <a16:creationId xmlns:a16="http://schemas.microsoft.com/office/drawing/2014/main" id="{1FD9C6E8-5129-4C44-8443-5ABF75EC602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3600"/>
              <a:ext cx="7266875" cy="6854400"/>
            </a:xfrm>
            <a:custGeom>
              <a:avLst/>
              <a:gdLst>
                <a:gd name="connsiteX0" fmla="*/ 3839675 w 7266875"/>
                <a:gd name="connsiteY0" fmla="*/ 0 h 6854400"/>
                <a:gd name="connsiteX1" fmla="*/ 7266875 w 7266875"/>
                <a:gd name="connsiteY1" fmla="*/ 3427200 h 6854400"/>
                <a:gd name="connsiteX2" fmla="*/ 3839675 w 7266875"/>
                <a:gd name="connsiteY2" fmla="*/ 6854400 h 6854400"/>
                <a:gd name="connsiteX3" fmla="*/ 3489264 w 7266875"/>
                <a:gd name="connsiteY3" fmla="*/ 6836706 h 6854400"/>
                <a:gd name="connsiteX4" fmla="*/ 3327588 w 7266875"/>
                <a:gd name="connsiteY4" fmla="*/ 6816161 h 6854400"/>
                <a:gd name="connsiteX5" fmla="*/ 3174464 w 7266875"/>
                <a:gd name="connsiteY5" fmla="*/ 6839531 h 6854400"/>
                <a:gd name="connsiteX6" fmla="*/ 2880000 w 7266875"/>
                <a:gd name="connsiteY6" fmla="*/ 6854400 h 6854400"/>
                <a:gd name="connsiteX7" fmla="*/ 0 w 7266875"/>
                <a:gd name="connsiteY7" fmla="*/ 3974400 h 6854400"/>
                <a:gd name="connsiteX8" fmla="*/ 226325 w 7266875"/>
                <a:gd name="connsiteY8" fmla="*/ 2853374 h 6854400"/>
                <a:gd name="connsiteX9" fmla="*/ 258015 w 7266875"/>
                <a:gd name="connsiteY9" fmla="*/ 2787590 h 6854400"/>
                <a:gd name="connsiteX10" fmla="*/ 224445 w 7266875"/>
                <a:gd name="connsiteY10" fmla="*/ 2657030 h 6854400"/>
                <a:gd name="connsiteX11" fmla="*/ 180561 w 7266875"/>
                <a:gd name="connsiteY11" fmla="*/ 2221714 h 6854400"/>
                <a:gd name="connsiteX12" fmla="*/ 2340561 w 7266875"/>
                <a:gd name="connsiteY12" fmla="*/ 61714 h 6854400"/>
                <a:gd name="connsiteX13" fmla="*/ 2828370 w 7266875"/>
                <a:gd name="connsiteY13" fmla="*/ 117025 h 6854400"/>
                <a:gd name="connsiteX14" fmla="*/ 2891183 w 7266875"/>
                <a:gd name="connsiteY14" fmla="*/ 134017 h 6854400"/>
                <a:gd name="connsiteX15" fmla="*/ 2983165 w 7266875"/>
                <a:gd name="connsiteY15" fmla="*/ 107897 h 6854400"/>
                <a:gd name="connsiteX16" fmla="*/ 3839675 w 7266875"/>
                <a:gd name="connsiteY16" fmla="*/ 0 h 685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66875" h="6854400">
                  <a:moveTo>
                    <a:pt x="3839675" y="0"/>
                  </a:moveTo>
                  <a:cubicBezTo>
                    <a:pt x="5732465" y="0"/>
                    <a:pt x="7266875" y="1534410"/>
                    <a:pt x="7266875" y="3427200"/>
                  </a:cubicBezTo>
                  <a:cubicBezTo>
                    <a:pt x="7266875" y="5319990"/>
                    <a:pt x="5732465" y="6854400"/>
                    <a:pt x="3839675" y="6854400"/>
                  </a:cubicBezTo>
                  <a:cubicBezTo>
                    <a:pt x="3721376" y="6854400"/>
                    <a:pt x="3604476" y="6848406"/>
                    <a:pt x="3489264" y="6836706"/>
                  </a:cubicBezTo>
                  <a:lnTo>
                    <a:pt x="3327588" y="6816161"/>
                  </a:lnTo>
                  <a:lnTo>
                    <a:pt x="3174464" y="6839531"/>
                  </a:lnTo>
                  <a:cubicBezTo>
                    <a:pt x="3077646" y="6849363"/>
                    <a:pt x="2979412" y="6854400"/>
                    <a:pt x="2880000" y="6854400"/>
                  </a:cubicBezTo>
                  <a:cubicBezTo>
                    <a:pt x="1289420" y="6854400"/>
                    <a:pt x="0" y="5564980"/>
                    <a:pt x="0" y="3974400"/>
                  </a:cubicBezTo>
                  <a:cubicBezTo>
                    <a:pt x="0" y="3576755"/>
                    <a:pt x="80589" y="3197933"/>
                    <a:pt x="226325" y="2853374"/>
                  </a:cubicBezTo>
                  <a:lnTo>
                    <a:pt x="258015" y="2787590"/>
                  </a:lnTo>
                  <a:lnTo>
                    <a:pt x="224445" y="2657030"/>
                  </a:lnTo>
                  <a:cubicBezTo>
                    <a:pt x="195672" y="2516419"/>
                    <a:pt x="180561" y="2370831"/>
                    <a:pt x="180561" y="2221714"/>
                  </a:cubicBezTo>
                  <a:cubicBezTo>
                    <a:pt x="180561" y="1028779"/>
                    <a:pt x="1147626" y="61714"/>
                    <a:pt x="2340561" y="61714"/>
                  </a:cubicBezTo>
                  <a:cubicBezTo>
                    <a:pt x="2508318" y="61714"/>
                    <a:pt x="2671608" y="80838"/>
                    <a:pt x="2828370" y="117025"/>
                  </a:cubicBezTo>
                  <a:lnTo>
                    <a:pt x="2891183" y="134017"/>
                  </a:lnTo>
                  <a:lnTo>
                    <a:pt x="2983165" y="107897"/>
                  </a:lnTo>
                  <a:cubicBezTo>
                    <a:pt x="3256928" y="37461"/>
                    <a:pt x="3543927" y="0"/>
                    <a:pt x="3839675" y="0"/>
                  </a:cubicBezTo>
                  <a:close/>
                </a:path>
              </a:pathLst>
            </a:custGeom>
            <a:solidFill>
              <a:schemeClr val="bg2">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Oval 24">
              <a:extLst>
                <a:ext uri="{FF2B5EF4-FFF2-40B4-BE49-F238E27FC236}">
                  <a16:creationId xmlns:a16="http://schemas.microsoft.com/office/drawing/2014/main" id="{138CFD4D-22F2-420F-8CB7-042571895F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1094400"/>
              <a:ext cx="5760000" cy="5760000"/>
            </a:xfrm>
            <a:prstGeom prst="ellipse">
              <a:avLst/>
            </a:prstGeom>
            <a:solidFill>
              <a:schemeClr val="accent1">
                <a:alpha val="4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8D49264-261A-4A8E-AB05-33332DCC968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180561" y="61714"/>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C20F8FA-12CB-4D89-9416-2967858162E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12475" y="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3432EC3-F02F-426A-8D6A-9C0EB77A719D}"/>
              </a:ext>
            </a:extLst>
          </p:cNvPr>
          <p:cNvSpPr>
            <a:spLocks noGrp="1"/>
          </p:cNvSpPr>
          <p:nvPr>
            <p:ph type="title"/>
          </p:nvPr>
        </p:nvSpPr>
        <p:spPr>
          <a:xfrm>
            <a:off x="1487487" y="545126"/>
            <a:ext cx="9217026" cy="3783988"/>
          </a:xfrm>
        </p:spPr>
        <p:txBody>
          <a:bodyPr vert="horz" lIns="91440" tIns="45720" rIns="91440" bIns="45720" rtlCol="0" anchor="b">
            <a:normAutofit/>
          </a:bodyPr>
          <a:lstStyle/>
          <a:p>
            <a:pPr algn="ctr"/>
            <a:br>
              <a:rPr lang="en-US"/>
            </a:br>
            <a:br>
              <a:rPr lang="en-US"/>
            </a:br>
            <a:r>
              <a:rPr lang="en-US"/>
              <a:t>THANK YOU</a:t>
            </a:r>
          </a:p>
        </p:txBody>
      </p:sp>
    </p:spTree>
    <p:extLst>
      <p:ext uri="{BB962C8B-B14F-4D97-AF65-F5344CB8AC3E}">
        <p14:creationId xmlns:p14="http://schemas.microsoft.com/office/powerpoint/2010/main" val="2731151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38C1B-BCF5-478A-9785-AC6A86106431}"/>
              </a:ext>
            </a:extLst>
          </p:cNvPr>
          <p:cNvSpPr>
            <a:spLocks noGrp="1"/>
          </p:cNvSpPr>
          <p:nvPr>
            <p:ph type="title"/>
          </p:nvPr>
        </p:nvSpPr>
        <p:spPr>
          <a:xfrm>
            <a:off x="540000" y="540000"/>
            <a:ext cx="11101135" cy="1183199"/>
          </a:xfrm>
        </p:spPr>
        <p:txBody>
          <a:bodyPr/>
          <a:lstStyle/>
          <a:p>
            <a:r>
              <a:rPr lang="en-GB"/>
              <a:t>Problem Statement</a:t>
            </a:r>
          </a:p>
        </p:txBody>
      </p:sp>
      <p:sp>
        <p:nvSpPr>
          <p:cNvPr id="3" name="Content Placeholder 2">
            <a:extLst>
              <a:ext uri="{FF2B5EF4-FFF2-40B4-BE49-F238E27FC236}">
                <a16:creationId xmlns:a16="http://schemas.microsoft.com/office/drawing/2014/main" id="{5A057D5B-0D8F-476B-86B9-908BFCDE1B76}"/>
              </a:ext>
            </a:extLst>
          </p:cNvPr>
          <p:cNvSpPr>
            <a:spLocks noGrp="1"/>
          </p:cNvSpPr>
          <p:nvPr>
            <p:ph idx="1"/>
          </p:nvPr>
        </p:nvSpPr>
        <p:spPr>
          <a:xfrm>
            <a:off x="540000" y="1641627"/>
            <a:ext cx="11101136" cy="4667097"/>
          </a:xfrm>
        </p:spPr>
        <p:txBody>
          <a:bodyPr vert="horz" lIns="91440" tIns="45720" rIns="91440" bIns="45720" rtlCol="0" anchor="t">
            <a:normAutofit/>
          </a:bodyPr>
          <a:lstStyle/>
          <a:p>
            <a:pPr marL="269875" indent="-269875" algn="just"/>
            <a:r>
              <a:rPr lang="en-GB">
                <a:ea typeface="+mn-lt"/>
                <a:cs typeface="+mn-lt"/>
              </a:rPr>
              <a:t>During this period of the covid pandemic, learning yoga in a group class or having an instructor to teach yoga may become risky. The person who wants to learn yoga may not want to be in contact with anyone else. </a:t>
            </a:r>
          </a:p>
          <a:p>
            <a:pPr marL="269875" indent="-269875" algn="just"/>
            <a:r>
              <a:rPr lang="en-GB">
                <a:ea typeface="+mn-lt"/>
                <a:cs typeface="+mn-lt"/>
              </a:rPr>
              <a:t>There are online yoga classes provided but it is difficult for the instructor to monitor the student's progress. Learning yoga incorrectly could become harmful for your posture, so it is of utmost importance that the yoga poses that you do is accurate and does not affect your overall posture. </a:t>
            </a:r>
          </a:p>
          <a:p>
            <a:pPr marL="269875" indent="-269875" algn="just"/>
            <a:r>
              <a:rPr lang="en-GB">
                <a:ea typeface="+mn-lt"/>
                <a:cs typeface="+mn-lt"/>
              </a:rPr>
              <a:t>To achieve this, a model that can remotely detect and classify the images of yoga poses must be designed. This will overcome the issues mentioned above and ensure the user can conveniently learn yoga in the right way without any risks in a remote location.</a:t>
            </a:r>
            <a:endParaRPr lang="en-GB"/>
          </a:p>
          <a:p>
            <a:pPr marL="269875" indent="-269875" algn="just"/>
            <a:endParaRPr lang="en-GB"/>
          </a:p>
        </p:txBody>
      </p:sp>
    </p:spTree>
    <p:extLst>
      <p:ext uri="{BB962C8B-B14F-4D97-AF65-F5344CB8AC3E}">
        <p14:creationId xmlns:p14="http://schemas.microsoft.com/office/powerpoint/2010/main" val="2575665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16">
            <a:extLst>
              <a:ext uri="{FF2B5EF4-FFF2-40B4-BE49-F238E27FC236}">
                <a16:creationId xmlns:a16="http://schemas.microsoft.com/office/drawing/2014/main" id="{83F2ACB4-066C-48C3-B70E-46135D29F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18">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20" name="Rectangle 19">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8" name="Rectangle 27">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6" name="Rectangle 25">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0">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a:extLst>
              <a:ext uri="{FF2B5EF4-FFF2-40B4-BE49-F238E27FC236}">
                <a16:creationId xmlns:a16="http://schemas.microsoft.com/office/drawing/2014/main" id="{F042D585-16B7-4B24-89EF-4FB2ECC6463D}"/>
              </a:ext>
            </a:extLst>
          </p:cNvPr>
          <p:cNvSpPr>
            <a:spLocks noGrp="1"/>
          </p:cNvSpPr>
          <p:nvPr>
            <p:ph type="title"/>
          </p:nvPr>
        </p:nvSpPr>
        <p:spPr>
          <a:xfrm>
            <a:off x="7109061" y="96448"/>
            <a:ext cx="4543448" cy="1753918"/>
          </a:xfrm>
        </p:spPr>
        <p:txBody>
          <a:bodyPr anchor="b">
            <a:normAutofit/>
          </a:bodyPr>
          <a:lstStyle/>
          <a:p>
            <a:r>
              <a:rPr lang="en-GB"/>
              <a:t>Input and output</a:t>
            </a:r>
          </a:p>
        </p:txBody>
      </p:sp>
      <p:sp>
        <p:nvSpPr>
          <p:cNvPr id="33" name="Freeform: Shape 32">
            <a:extLst>
              <a:ext uri="{FF2B5EF4-FFF2-40B4-BE49-F238E27FC236}">
                <a16:creationId xmlns:a16="http://schemas.microsoft.com/office/drawing/2014/main" id="{F6B7499C-46D7-401F-AD28-EEC839E74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44576" cy="6858000"/>
          </a:xfrm>
          <a:custGeom>
            <a:avLst/>
            <a:gdLst>
              <a:gd name="connsiteX0" fmla="*/ 0 w 6444576"/>
              <a:gd name="connsiteY0" fmla="*/ 0 h 6858000"/>
              <a:gd name="connsiteX1" fmla="*/ 6444576 w 6444576"/>
              <a:gd name="connsiteY1" fmla="*/ 0 h 6858000"/>
              <a:gd name="connsiteX2" fmla="*/ 6444576 w 6444576"/>
              <a:gd name="connsiteY2" fmla="*/ 6858000 h 6858000"/>
              <a:gd name="connsiteX3" fmla="*/ 0 w 64445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44576" h="6858000">
                <a:moveTo>
                  <a:pt x="0" y="0"/>
                </a:moveTo>
                <a:lnTo>
                  <a:pt x="6444576" y="0"/>
                </a:lnTo>
                <a:lnTo>
                  <a:pt x="6444576"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9">
            <a:extLst>
              <a:ext uri="{FF2B5EF4-FFF2-40B4-BE49-F238E27FC236}">
                <a16:creationId xmlns:a16="http://schemas.microsoft.com/office/drawing/2014/main" id="{5107C2D2-3F78-40CD-A8D3-22D8C50C82F0}"/>
              </a:ext>
            </a:extLst>
          </p:cNvPr>
          <p:cNvPicPr>
            <a:picLocks noChangeAspect="1"/>
          </p:cNvPicPr>
          <p:nvPr/>
        </p:nvPicPr>
        <p:blipFill>
          <a:blip r:embed="rId2"/>
          <a:stretch>
            <a:fillRect/>
          </a:stretch>
        </p:blipFill>
        <p:spPr>
          <a:xfrm>
            <a:off x="1565480" y="549274"/>
            <a:ext cx="3302752" cy="1800000"/>
          </a:xfrm>
          <a:prstGeom prst="rect">
            <a:avLst/>
          </a:prstGeom>
        </p:spPr>
      </p:pic>
      <p:pic>
        <p:nvPicPr>
          <p:cNvPr id="7" name="Picture 7">
            <a:extLst>
              <a:ext uri="{FF2B5EF4-FFF2-40B4-BE49-F238E27FC236}">
                <a16:creationId xmlns:a16="http://schemas.microsoft.com/office/drawing/2014/main" id="{C55EA932-77DF-45A6-83A0-83E098688E18}"/>
              </a:ext>
            </a:extLst>
          </p:cNvPr>
          <p:cNvPicPr>
            <a:picLocks noChangeAspect="1"/>
          </p:cNvPicPr>
          <p:nvPr/>
        </p:nvPicPr>
        <p:blipFill>
          <a:blip r:embed="rId3"/>
          <a:stretch>
            <a:fillRect/>
          </a:stretch>
        </p:blipFill>
        <p:spPr>
          <a:xfrm>
            <a:off x="1434678" y="2529000"/>
            <a:ext cx="3564355" cy="1800000"/>
          </a:xfrm>
          <a:prstGeom prst="rect">
            <a:avLst/>
          </a:prstGeom>
        </p:spPr>
      </p:pic>
      <p:pic>
        <p:nvPicPr>
          <p:cNvPr id="6" name="Picture 6">
            <a:extLst>
              <a:ext uri="{FF2B5EF4-FFF2-40B4-BE49-F238E27FC236}">
                <a16:creationId xmlns:a16="http://schemas.microsoft.com/office/drawing/2014/main" id="{C6424ECD-067D-412A-B77B-A173BC810D8B}"/>
              </a:ext>
            </a:extLst>
          </p:cNvPr>
          <p:cNvPicPr>
            <a:picLocks noChangeAspect="1"/>
          </p:cNvPicPr>
          <p:nvPr/>
        </p:nvPicPr>
        <p:blipFill>
          <a:blip r:embed="rId4"/>
          <a:stretch>
            <a:fillRect/>
          </a:stretch>
        </p:blipFill>
        <p:spPr>
          <a:xfrm>
            <a:off x="540000" y="4612362"/>
            <a:ext cx="5353712" cy="1592728"/>
          </a:xfrm>
          <a:prstGeom prst="rect">
            <a:avLst/>
          </a:prstGeom>
        </p:spPr>
      </p:pic>
      <p:sp>
        <p:nvSpPr>
          <p:cNvPr id="37" name="Content Placeholder 13">
            <a:extLst>
              <a:ext uri="{FF2B5EF4-FFF2-40B4-BE49-F238E27FC236}">
                <a16:creationId xmlns:a16="http://schemas.microsoft.com/office/drawing/2014/main" id="{9BC7250C-A12D-46BB-BCE6-2BE5F88240A1}"/>
              </a:ext>
            </a:extLst>
          </p:cNvPr>
          <p:cNvSpPr>
            <a:spLocks noGrp="1"/>
          </p:cNvSpPr>
          <p:nvPr>
            <p:ph idx="1"/>
          </p:nvPr>
        </p:nvSpPr>
        <p:spPr>
          <a:xfrm>
            <a:off x="7104063" y="2094137"/>
            <a:ext cx="4537073" cy="4328320"/>
          </a:xfrm>
        </p:spPr>
        <p:txBody>
          <a:bodyPr vert="horz" lIns="91440" tIns="45720" rIns="91440" bIns="45720" rtlCol="0" anchor="t">
            <a:noAutofit/>
          </a:bodyPr>
          <a:lstStyle/>
          <a:p>
            <a:pPr marL="269875" indent="-269875" algn="just"/>
            <a:r>
              <a:rPr lang="en-US"/>
              <a:t>Input for our project is various images of multiple yoga asanas as shown to the left.</a:t>
            </a:r>
          </a:p>
          <a:p>
            <a:pPr marL="269875" indent="-269875" algn="just"/>
            <a:r>
              <a:rPr lang="en-US"/>
              <a:t>Output for this project is prediction/ classification of a </a:t>
            </a:r>
            <a:r>
              <a:rPr lang="en-US" err="1"/>
              <a:t>yogasana</a:t>
            </a:r>
            <a:r>
              <a:rPr lang="en-US"/>
              <a:t> image as the right </a:t>
            </a:r>
            <a:r>
              <a:rPr lang="en-US" err="1"/>
              <a:t>yogasana</a:t>
            </a:r>
            <a:r>
              <a:rPr lang="en-US"/>
              <a:t> using a deep learning model like CNN.</a:t>
            </a:r>
          </a:p>
          <a:p>
            <a:pPr marL="269875" indent="-269875" algn="just"/>
            <a:r>
              <a:rPr lang="en-US">
                <a:ea typeface="+mn-lt"/>
                <a:cs typeface="+mn-lt"/>
              </a:rPr>
              <a:t>Image 1 when given as input, the yoga </a:t>
            </a:r>
            <a:r>
              <a:rPr lang="en-US" err="1">
                <a:ea typeface="+mn-lt"/>
                <a:cs typeface="+mn-lt"/>
              </a:rPr>
              <a:t>aasana</a:t>
            </a:r>
            <a:r>
              <a:rPr lang="en-US">
                <a:ea typeface="+mn-lt"/>
                <a:cs typeface="+mn-lt"/>
              </a:rPr>
              <a:t> </a:t>
            </a:r>
            <a:r>
              <a:rPr lang="en-US" err="1">
                <a:ea typeface="+mn-lt"/>
                <a:cs typeface="+mn-lt"/>
              </a:rPr>
              <a:t>camatkarasana</a:t>
            </a:r>
            <a:r>
              <a:rPr lang="en-US">
                <a:ea typeface="+mn-lt"/>
                <a:cs typeface="+mn-lt"/>
              </a:rPr>
              <a:t> is returned as output. Similarly, image 2 is </a:t>
            </a:r>
            <a:r>
              <a:rPr lang="en-US" err="1">
                <a:ea typeface="+mn-lt"/>
                <a:cs typeface="+mn-lt"/>
              </a:rPr>
              <a:t>bhujangasana</a:t>
            </a:r>
            <a:r>
              <a:rPr lang="en-US">
                <a:ea typeface="+mn-lt"/>
                <a:cs typeface="+mn-lt"/>
              </a:rPr>
              <a:t> and image 3 is </a:t>
            </a:r>
            <a:r>
              <a:rPr lang="en-US" err="1">
                <a:ea typeface="+mn-lt"/>
                <a:cs typeface="+mn-lt"/>
              </a:rPr>
              <a:t>balasana</a:t>
            </a:r>
            <a:r>
              <a:rPr lang="en-US">
                <a:ea typeface="+mn-lt"/>
                <a:cs typeface="+mn-lt"/>
              </a:rPr>
              <a:t>.</a:t>
            </a:r>
            <a:endParaRPr lang="en-US"/>
          </a:p>
          <a:p>
            <a:pPr marL="269875" indent="-269875" algn="just"/>
            <a:endParaRPr lang="en-US"/>
          </a:p>
        </p:txBody>
      </p:sp>
      <p:sp>
        <p:nvSpPr>
          <p:cNvPr id="10" name="TextBox 9">
            <a:extLst>
              <a:ext uri="{FF2B5EF4-FFF2-40B4-BE49-F238E27FC236}">
                <a16:creationId xmlns:a16="http://schemas.microsoft.com/office/drawing/2014/main" id="{8C6312DD-52F9-435E-BD22-CF84CD72225E}"/>
              </a:ext>
            </a:extLst>
          </p:cNvPr>
          <p:cNvSpPr txBox="1"/>
          <p:nvPr/>
        </p:nvSpPr>
        <p:spPr>
          <a:xfrm>
            <a:off x="4867275" y="334327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4129806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F0720-56AA-408C-B4F9-29912751C97E}"/>
              </a:ext>
            </a:extLst>
          </p:cNvPr>
          <p:cNvSpPr>
            <a:spLocks noGrp="1"/>
          </p:cNvSpPr>
          <p:nvPr>
            <p:ph type="title"/>
          </p:nvPr>
        </p:nvSpPr>
        <p:spPr/>
        <p:txBody>
          <a:bodyPr/>
          <a:lstStyle/>
          <a:p>
            <a:r>
              <a:rPr lang="en-US"/>
              <a:t>Dataset Description</a:t>
            </a:r>
          </a:p>
        </p:txBody>
      </p:sp>
      <p:sp>
        <p:nvSpPr>
          <p:cNvPr id="3" name="Content Placeholder 2">
            <a:extLst>
              <a:ext uri="{FF2B5EF4-FFF2-40B4-BE49-F238E27FC236}">
                <a16:creationId xmlns:a16="http://schemas.microsoft.com/office/drawing/2014/main" id="{76EC721B-AE6B-4AE2-8ADC-17504ED15E9A}"/>
              </a:ext>
            </a:extLst>
          </p:cNvPr>
          <p:cNvSpPr>
            <a:spLocks noGrp="1"/>
          </p:cNvSpPr>
          <p:nvPr>
            <p:ph idx="1"/>
          </p:nvPr>
        </p:nvSpPr>
        <p:spPr>
          <a:xfrm>
            <a:off x="540000" y="2069600"/>
            <a:ext cx="11101136" cy="4239124"/>
          </a:xfrm>
        </p:spPr>
        <p:txBody>
          <a:bodyPr vert="horz" lIns="91440" tIns="45720" rIns="91440" bIns="45720" rtlCol="0" anchor="t">
            <a:normAutofit/>
          </a:bodyPr>
          <a:lstStyle/>
          <a:p>
            <a:pPr marL="269875" indent="-269875"/>
            <a:r>
              <a:rPr lang="en-US"/>
              <a:t>The dataset was obtained from Kaggle. The data was collected in a way so that they represent different yoga poses performed by people of different genders and age groups. </a:t>
            </a:r>
          </a:p>
          <a:p>
            <a:pPr marL="269875" indent="-269875"/>
            <a:r>
              <a:rPr lang="en-US"/>
              <a:t>The dataset that we will be operating on will contain a total of 107 asanas. This dataset is one of the rare datasets with such a large variety shown in the type of asanas. </a:t>
            </a:r>
          </a:p>
          <a:p>
            <a:pPr marL="269875" indent="-269875"/>
            <a:r>
              <a:rPr lang="en-US"/>
              <a:t>In total 5994 images are present in the dataset for all the asanas combined. Each asana on average contains over 50 images with a maximum of 90 images. </a:t>
            </a:r>
          </a:p>
          <a:p>
            <a:pPr marL="269875" indent="-269875"/>
            <a:r>
              <a:rPr lang="en-US"/>
              <a:t>The image of an asana along with the label of the asana is provided so that it can be used for classification. </a:t>
            </a:r>
            <a:r>
              <a:rPr lang="en-US">
                <a:ea typeface="+mn-lt"/>
                <a:cs typeface="+mn-lt"/>
              </a:rPr>
              <a:t>The images individually have different backgrounds and surrounding features which will require different preprocessing tasks.</a:t>
            </a:r>
          </a:p>
          <a:p>
            <a:pPr marL="269875" indent="-269875"/>
            <a:endParaRPr lang="en-US"/>
          </a:p>
        </p:txBody>
      </p:sp>
    </p:spTree>
    <p:extLst>
      <p:ext uri="{BB962C8B-B14F-4D97-AF65-F5344CB8AC3E}">
        <p14:creationId xmlns:p14="http://schemas.microsoft.com/office/powerpoint/2010/main" val="2784553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AE854-384D-BBA1-3851-05ED1FD0B4E4}"/>
              </a:ext>
            </a:extLst>
          </p:cNvPr>
          <p:cNvSpPr>
            <a:spLocks noGrp="1"/>
          </p:cNvSpPr>
          <p:nvPr>
            <p:ph type="title"/>
          </p:nvPr>
        </p:nvSpPr>
        <p:spPr>
          <a:xfrm>
            <a:off x="540000" y="540000"/>
            <a:ext cx="11101135" cy="1161232"/>
          </a:xfrm>
        </p:spPr>
        <p:txBody>
          <a:bodyPr/>
          <a:lstStyle/>
          <a:p>
            <a:r>
              <a:rPr lang="en-US"/>
              <a:t>Methodology</a:t>
            </a:r>
          </a:p>
        </p:txBody>
      </p:sp>
      <p:sp>
        <p:nvSpPr>
          <p:cNvPr id="3" name="Content Placeholder 2">
            <a:extLst>
              <a:ext uri="{FF2B5EF4-FFF2-40B4-BE49-F238E27FC236}">
                <a16:creationId xmlns:a16="http://schemas.microsoft.com/office/drawing/2014/main" id="{7E02F45F-A077-80EF-BE2D-83E651B39084}"/>
              </a:ext>
            </a:extLst>
          </p:cNvPr>
          <p:cNvSpPr>
            <a:spLocks noGrp="1"/>
          </p:cNvSpPr>
          <p:nvPr>
            <p:ph idx="1"/>
          </p:nvPr>
        </p:nvSpPr>
        <p:spPr>
          <a:xfrm>
            <a:off x="540000" y="1778261"/>
            <a:ext cx="11101136" cy="4530463"/>
          </a:xfrm>
        </p:spPr>
        <p:txBody>
          <a:bodyPr vert="horz" lIns="91440" tIns="45720" rIns="91440" bIns="45720" rtlCol="0" anchor="t">
            <a:normAutofit/>
          </a:bodyPr>
          <a:lstStyle/>
          <a:p>
            <a:pPr marL="0" indent="0" algn="just">
              <a:buNone/>
            </a:pPr>
            <a:r>
              <a:rPr lang="en-US" sz="2000" u="sng"/>
              <a:t>Gaussian Blurring</a:t>
            </a:r>
            <a:endParaRPr lang="en-US"/>
          </a:p>
          <a:p>
            <a:pPr marL="269875" indent="-269875" algn="just"/>
            <a:r>
              <a:rPr lang="en-US"/>
              <a:t>Gaussian kernel is applied on image to perform smoothing of the image. </a:t>
            </a:r>
          </a:p>
          <a:p>
            <a:pPr marL="269875" indent="-269875" algn="just"/>
            <a:r>
              <a:rPr lang="en-US"/>
              <a:t>A gaussian kernel is approximation of the gaussian function.</a:t>
            </a:r>
          </a:p>
          <a:p>
            <a:pPr marL="269875" indent="-269875" algn="just"/>
            <a:r>
              <a:rPr lang="en-US">
                <a:ea typeface="+mn-lt"/>
                <a:cs typeface="+mn-lt"/>
              </a:rPr>
              <a:t>It is done with the function, </a:t>
            </a:r>
            <a:r>
              <a:rPr lang="en-US" b="1">
                <a:ea typeface="+mn-lt"/>
                <a:cs typeface="+mn-lt"/>
              </a:rPr>
              <a:t>cv2.GaussianBlur()</a:t>
            </a:r>
            <a:r>
              <a:rPr lang="en-US">
                <a:ea typeface="+mn-lt"/>
                <a:cs typeface="+mn-lt"/>
              </a:rPr>
              <a:t>. We should specify the width and height of the kernel which should be positive and odd.</a:t>
            </a:r>
            <a:endParaRPr lang="en-US"/>
          </a:p>
          <a:p>
            <a:pPr marL="0" indent="0" algn="just">
              <a:buNone/>
            </a:pPr>
            <a:r>
              <a:rPr lang="en-US" sz="2000" u="sng"/>
              <a:t>Median Filter</a:t>
            </a:r>
          </a:p>
          <a:p>
            <a:pPr marL="269875" indent="-269875" algn="just"/>
            <a:r>
              <a:rPr lang="en-US">
                <a:ea typeface="+mn-lt"/>
                <a:cs typeface="+mn-lt"/>
              </a:rPr>
              <a:t>Here, the function </a:t>
            </a:r>
            <a:r>
              <a:rPr lang="en-US" b="1">
                <a:ea typeface="+mn-lt"/>
                <a:cs typeface="+mn-lt"/>
              </a:rPr>
              <a:t>cv2.medianBlur() </a:t>
            </a:r>
            <a:r>
              <a:rPr lang="en-US">
                <a:ea typeface="+mn-lt"/>
                <a:cs typeface="+mn-lt"/>
              </a:rPr>
              <a:t>computes the median of all the pixels under the kernel window and the central pixel is replaced with this median value. </a:t>
            </a:r>
          </a:p>
          <a:p>
            <a:pPr marL="269875" indent="-269875" algn="just"/>
            <a:r>
              <a:rPr lang="en-US">
                <a:ea typeface="+mn-lt"/>
                <a:cs typeface="+mn-lt"/>
              </a:rPr>
              <a:t>This is highly effective in removing salt-and-pepper noise.</a:t>
            </a:r>
          </a:p>
          <a:p>
            <a:pPr marL="269875" indent="-269875" algn="just"/>
            <a:r>
              <a:rPr lang="en-US">
                <a:ea typeface="+mn-lt"/>
                <a:cs typeface="+mn-lt"/>
              </a:rPr>
              <a:t>The central element is always replaced by some pixel value in the image. </a:t>
            </a:r>
            <a:endParaRPr lang="en-US"/>
          </a:p>
        </p:txBody>
      </p:sp>
    </p:spTree>
    <p:extLst>
      <p:ext uri="{BB962C8B-B14F-4D97-AF65-F5344CB8AC3E}">
        <p14:creationId xmlns:p14="http://schemas.microsoft.com/office/powerpoint/2010/main" val="3579871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AE854-384D-BBA1-3851-05ED1FD0B4E4}"/>
              </a:ext>
            </a:extLst>
          </p:cNvPr>
          <p:cNvSpPr>
            <a:spLocks noGrp="1"/>
          </p:cNvSpPr>
          <p:nvPr>
            <p:ph type="title"/>
          </p:nvPr>
        </p:nvSpPr>
        <p:spPr>
          <a:xfrm>
            <a:off x="540000" y="540000"/>
            <a:ext cx="11101135" cy="1161232"/>
          </a:xfrm>
        </p:spPr>
        <p:txBody>
          <a:bodyPr/>
          <a:lstStyle/>
          <a:p>
            <a:r>
              <a:rPr lang="en-US"/>
              <a:t>Methodology</a:t>
            </a:r>
          </a:p>
        </p:txBody>
      </p:sp>
      <p:sp>
        <p:nvSpPr>
          <p:cNvPr id="3" name="Content Placeholder 2">
            <a:extLst>
              <a:ext uri="{FF2B5EF4-FFF2-40B4-BE49-F238E27FC236}">
                <a16:creationId xmlns:a16="http://schemas.microsoft.com/office/drawing/2014/main" id="{7E02F45F-A077-80EF-BE2D-83E651B39084}"/>
              </a:ext>
            </a:extLst>
          </p:cNvPr>
          <p:cNvSpPr>
            <a:spLocks noGrp="1"/>
          </p:cNvSpPr>
          <p:nvPr>
            <p:ph idx="1"/>
          </p:nvPr>
        </p:nvSpPr>
        <p:spPr>
          <a:xfrm>
            <a:off x="540000" y="1778261"/>
            <a:ext cx="11101136" cy="4530463"/>
          </a:xfrm>
        </p:spPr>
        <p:txBody>
          <a:bodyPr vert="horz" lIns="91440" tIns="45720" rIns="91440" bIns="45720" rtlCol="0" anchor="t">
            <a:normAutofit/>
          </a:bodyPr>
          <a:lstStyle/>
          <a:p>
            <a:pPr marL="0" indent="0" algn="just">
              <a:buNone/>
            </a:pPr>
            <a:r>
              <a:rPr lang="en-US" sz="2000" u="sng"/>
              <a:t>Sharpening filter</a:t>
            </a:r>
            <a:endParaRPr lang="en-US"/>
          </a:p>
          <a:p>
            <a:pPr marL="269875" indent="-269875" algn="just"/>
            <a:r>
              <a:rPr lang="en-US">
                <a:ea typeface="+mn-lt"/>
                <a:cs typeface="+mn-lt"/>
              </a:rPr>
              <a:t>Digital unsharp masking is a flexible and powerful way to increase sharpness.</a:t>
            </a:r>
            <a:endParaRPr lang="en-US"/>
          </a:p>
          <a:p>
            <a:pPr marL="269875" indent="-269875" algn="just"/>
            <a:r>
              <a:rPr lang="en-US">
                <a:ea typeface="+mn-lt"/>
                <a:cs typeface="+mn-lt"/>
              </a:rPr>
              <a:t>The typical blending formula for unsharp masking is</a:t>
            </a:r>
            <a:endParaRPr lang="en-US"/>
          </a:p>
          <a:p>
            <a:pPr marL="719455" lvl="1" indent="-269875" algn="just"/>
            <a:r>
              <a:rPr lang="en-US">
                <a:ea typeface="+mn-lt"/>
                <a:cs typeface="+mn-lt"/>
              </a:rPr>
              <a:t>sharpened = original + (original − blurred) × amount.</a:t>
            </a:r>
            <a:endParaRPr lang="en-US"/>
          </a:p>
          <a:p>
            <a:pPr marL="0" indent="0" algn="just">
              <a:buNone/>
            </a:pPr>
            <a:r>
              <a:rPr lang="en-US" sz="2000" u="sng"/>
              <a:t>Edge enhancement filter</a:t>
            </a:r>
          </a:p>
          <a:p>
            <a:pPr marL="269875" indent="-269875" algn="just"/>
            <a:r>
              <a:rPr lang="en-US">
                <a:ea typeface="+mn-lt"/>
                <a:cs typeface="+mn-lt"/>
              </a:rPr>
              <a:t>An Edge Enhancement Filter works by increasing the contrast of the pixels around the specific edges, so that the edges are visible prominently after applying the filter.</a:t>
            </a:r>
          </a:p>
          <a:p>
            <a:pPr marL="269875" indent="-269875" algn="just"/>
            <a:r>
              <a:rPr lang="en-US"/>
              <a:t>Kernel used for </a:t>
            </a:r>
            <a:r>
              <a:rPr lang="en-US" err="1">
                <a:ea typeface="+mn-lt"/>
                <a:cs typeface="+mn-lt"/>
              </a:rPr>
              <a:t>ImageFilter.EDGE_ENHANCE</a:t>
            </a:r>
            <a:r>
              <a:rPr lang="en-US">
                <a:ea typeface="+mn-lt"/>
                <a:cs typeface="+mn-lt"/>
              </a:rPr>
              <a:t> </a:t>
            </a:r>
            <a:endParaRPr lang="en-US"/>
          </a:p>
          <a:p>
            <a:pPr marL="269875" indent="-269875" algn="just"/>
            <a:endParaRPr lang="en-US"/>
          </a:p>
        </p:txBody>
      </p:sp>
      <p:pic>
        <p:nvPicPr>
          <p:cNvPr id="4" name="Picture 4" descr="A picture containing text, antenna&#10;&#10;Description automatically generated">
            <a:extLst>
              <a:ext uri="{FF2B5EF4-FFF2-40B4-BE49-F238E27FC236}">
                <a16:creationId xmlns:a16="http://schemas.microsoft.com/office/drawing/2014/main" id="{3A18AD1A-DE40-349E-7097-FF08DA274739}"/>
              </a:ext>
            </a:extLst>
          </p:cNvPr>
          <p:cNvPicPr>
            <a:picLocks noChangeAspect="1"/>
          </p:cNvPicPr>
          <p:nvPr/>
        </p:nvPicPr>
        <p:blipFill>
          <a:blip r:embed="rId2"/>
          <a:stretch>
            <a:fillRect/>
          </a:stretch>
        </p:blipFill>
        <p:spPr>
          <a:xfrm>
            <a:off x="879981" y="5421847"/>
            <a:ext cx="1200150" cy="1381125"/>
          </a:xfrm>
          <a:prstGeom prst="rect">
            <a:avLst/>
          </a:prstGeom>
        </p:spPr>
      </p:pic>
    </p:spTree>
    <p:extLst>
      <p:ext uri="{BB962C8B-B14F-4D97-AF65-F5344CB8AC3E}">
        <p14:creationId xmlns:p14="http://schemas.microsoft.com/office/powerpoint/2010/main" val="2629672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AB598-F7CE-4CC7-B80E-9FB7D42F3CC3}"/>
              </a:ext>
            </a:extLst>
          </p:cNvPr>
          <p:cNvSpPr>
            <a:spLocks noGrp="1"/>
          </p:cNvSpPr>
          <p:nvPr>
            <p:ph type="title"/>
          </p:nvPr>
        </p:nvSpPr>
        <p:spPr/>
        <p:txBody>
          <a:bodyPr/>
          <a:lstStyle/>
          <a:p>
            <a:r>
              <a:rPr lang="en-GB"/>
              <a:t>Methodology</a:t>
            </a:r>
          </a:p>
        </p:txBody>
      </p:sp>
      <p:sp>
        <p:nvSpPr>
          <p:cNvPr id="3" name="Content Placeholder 2">
            <a:extLst>
              <a:ext uri="{FF2B5EF4-FFF2-40B4-BE49-F238E27FC236}">
                <a16:creationId xmlns:a16="http://schemas.microsoft.com/office/drawing/2014/main" id="{7CB802CA-221A-4EEC-B640-1C235C8C197D}"/>
              </a:ext>
            </a:extLst>
          </p:cNvPr>
          <p:cNvSpPr>
            <a:spLocks noGrp="1"/>
          </p:cNvSpPr>
          <p:nvPr>
            <p:ph idx="1"/>
          </p:nvPr>
        </p:nvSpPr>
        <p:spPr>
          <a:xfrm>
            <a:off x="540000" y="1570615"/>
            <a:ext cx="11101136" cy="4772745"/>
          </a:xfrm>
        </p:spPr>
        <p:txBody>
          <a:bodyPr vert="horz" lIns="91440" tIns="45720" rIns="91440" bIns="45720" rtlCol="0" anchor="t">
            <a:normAutofit/>
          </a:bodyPr>
          <a:lstStyle/>
          <a:p>
            <a:pPr marL="0" indent="0" algn="just">
              <a:buNone/>
            </a:pPr>
            <a:r>
              <a:rPr lang="en-GB"/>
              <a:t>Step-2: Pose Detection using </a:t>
            </a:r>
            <a:r>
              <a:rPr lang="en-GB" err="1"/>
              <a:t>OpenPose</a:t>
            </a:r>
            <a:endParaRPr lang="en-GB"/>
          </a:p>
          <a:p>
            <a:pPr marL="269875" indent="-269875" algn="just"/>
            <a:r>
              <a:rPr lang="en-GB"/>
              <a:t>Detecting the key points of an image using </a:t>
            </a:r>
            <a:r>
              <a:rPr lang="en-GB" err="1"/>
              <a:t>OpenPose</a:t>
            </a:r>
            <a:r>
              <a:rPr lang="en-GB"/>
              <a:t>.</a:t>
            </a:r>
          </a:p>
          <a:p>
            <a:pPr marL="269875" indent="-269875" algn="just"/>
            <a:r>
              <a:rPr lang="en-GB" err="1"/>
              <a:t>OpenPose</a:t>
            </a:r>
            <a:r>
              <a:rPr lang="en-GB"/>
              <a:t> Identifies major parts of the body such as foot, hand, face and 135 such key points.</a:t>
            </a:r>
          </a:p>
          <a:p>
            <a:pPr marL="0" indent="0">
              <a:buNone/>
            </a:pPr>
            <a:r>
              <a:rPr lang="en-GB">
                <a:ea typeface="+mn-lt"/>
                <a:cs typeface="+mn-lt"/>
              </a:rPr>
              <a:t>Step-3: Classification</a:t>
            </a:r>
            <a:endParaRPr lang="en-US">
              <a:ea typeface="+mn-lt"/>
              <a:cs typeface="+mn-lt"/>
            </a:endParaRPr>
          </a:p>
          <a:p>
            <a:pPr marL="285750" indent="-285750" algn="just">
              <a:buFont typeface="Arial"/>
              <a:buChar char="•"/>
            </a:pPr>
            <a:r>
              <a:rPr lang="en-GB">
                <a:ea typeface="+mn-lt"/>
                <a:cs typeface="+mn-lt"/>
              </a:rPr>
              <a:t>For the purpose of classification, Deep learning models will be used</a:t>
            </a:r>
            <a:endParaRPr lang="en-US">
              <a:ea typeface="+mn-lt"/>
              <a:cs typeface="+mn-lt"/>
            </a:endParaRPr>
          </a:p>
          <a:p>
            <a:pPr marL="269875" indent="-269875">
              <a:buFont typeface="Arial"/>
              <a:buChar char="•"/>
            </a:pPr>
            <a:r>
              <a:rPr lang="en-GB">
                <a:ea typeface="+mn-lt"/>
                <a:cs typeface="+mn-lt"/>
              </a:rPr>
              <a:t>The following four different ML models will be trained and its accuracy will be noted to perform a comparative analysis:</a:t>
            </a:r>
            <a:endParaRPr lang="en-US">
              <a:ea typeface="+mn-lt"/>
              <a:cs typeface="+mn-lt"/>
            </a:endParaRPr>
          </a:p>
          <a:p>
            <a:pPr marL="1799590" lvl="4" indent="-269875">
              <a:buFont typeface="Wingdings,Sans-Serif"/>
              <a:buChar char="§"/>
            </a:pPr>
            <a:r>
              <a:rPr lang="en-GB">
                <a:ea typeface="+mn-lt"/>
                <a:cs typeface="+mn-lt"/>
              </a:rPr>
              <a:t>Without </a:t>
            </a:r>
            <a:r>
              <a:rPr lang="en-GB" err="1">
                <a:ea typeface="+mn-lt"/>
                <a:cs typeface="+mn-lt"/>
              </a:rPr>
              <a:t>OpenPose</a:t>
            </a:r>
            <a:r>
              <a:rPr lang="en-GB">
                <a:ea typeface="+mn-lt"/>
                <a:cs typeface="+mn-lt"/>
              </a:rPr>
              <a:t> and Filters</a:t>
            </a:r>
            <a:endParaRPr lang="en-US">
              <a:ea typeface="+mn-lt"/>
              <a:cs typeface="+mn-lt"/>
            </a:endParaRPr>
          </a:p>
          <a:p>
            <a:pPr marL="1799590" lvl="4" indent="-269875">
              <a:buFont typeface="Wingdings,Sans-Serif"/>
              <a:buChar char="§"/>
            </a:pPr>
            <a:r>
              <a:rPr lang="en-GB">
                <a:ea typeface="+mn-lt"/>
                <a:cs typeface="+mn-lt"/>
              </a:rPr>
              <a:t>With </a:t>
            </a:r>
            <a:r>
              <a:rPr lang="en-GB" err="1">
                <a:ea typeface="+mn-lt"/>
                <a:cs typeface="+mn-lt"/>
              </a:rPr>
              <a:t>OpenPose</a:t>
            </a:r>
            <a:r>
              <a:rPr lang="en-GB">
                <a:ea typeface="+mn-lt"/>
                <a:cs typeface="+mn-lt"/>
              </a:rPr>
              <a:t> but without Filters</a:t>
            </a:r>
            <a:endParaRPr lang="en-US">
              <a:ea typeface="+mn-lt"/>
              <a:cs typeface="+mn-lt"/>
            </a:endParaRPr>
          </a:p>
          <a:p>
            <a:pPr marL="1799590" lvl="4" indent="-269875">
              <a:buFont typeface="Wingdings,Sans-Serif"/>
              <a:buChar char="§"/>
            </a:pPr>
            <a:r>
              <a:rPr lang="en-GB">
                <a:ea typeface="+mn-lt"/>
                <a:cs typeface="+mn-lt"/>
              </a:rPr>
              <a:t>Without </a:t>
            </a:r>
            <a:r>
              <a:rPr lang="en-GB" err="1">
                <a:ea typeface="+mn-lt"/>
                <a:cs typeface="+mn-lt"/>
              </a:rPr>
              <a:t>OpenPose</a:t>
            </a:r>
            <a:r>
              <a:rPr lang="en-GB">
                <a:ea typeface="+mn-lt"/>
                <a:cs typeface="+mn-lt"/>
              </a:rPr>
              <a:t> but with Filters</a:t>
            </a:r>
            <a:endParaRPr lang="en-US">
              <a:ea typeface="+mn-lt"/>
              <a:cs typeface="+mn-lt"/>
            </a:endParaRPr>
          </a:p>
          <a:p>
            <a:pPr marL="1799590" lvl="4" indent="-269875">
              <a:buFont typeface="Wingdings,Sans-Serif"/>
              <a:buChar char="§"/>
            </a:pPr>
            <a:r>
              <a:rPr lang="en-GB">
                <a:ea typeface="+mn-lt"/>
                <a:cs typeface="+mn-lt"/>
              </a:rPr>
              <a:t>With </a:t>
            </a:r>
            <a:r>
              <a:rPr lang="en-GB" err="1">
                <a:ea typeface="+mn-lt"/>
                <a:cs typeface="+mn-lt"/>
              </a:rPr>
              <a:t>OpenPose</a:t>
            </a:r>
            <a:r>
              <a:rPr lang="en-GB">
                <a:ea typeface="+mn-lt"/>
                <a:cs typeface="+mn-lt"/>
              </a:rPr>
              <a:t> and with Filters</a:t>
            </a:r>
            <a:endParaRPr lang="en-GB"/>
          </a:p>
          <a:p>
            <a:pPr marL="0" indent="0" algn="just">
              <a:buNone/>
            </a:pPr>
            <a:endParaRPr lang="en-GB" sz="2800"/>
          </a:p>
          <a:p>
            <a:pPr marL="0" indent="0" algn="just">
              <a:buNone/>
            </a:pPr>
            <a:endParaRPr lang="en-GB" sz="2800"/>
          </a:p>
        </p:txBody>
      </p:sp>
    </p:spTree>
    <p:extLst>
      <p:ext uri="{BB962C8B-B14F-4D97-AF65-F5344CB8AC3E}">
        <p14:creationId xmlns:p14="http://schemas.microsoft.com/office/powerpoint/2010/main" val="426432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E7CBB-64E0-74F1-9691-E273B7ED7732}"/>
              </a:ext>
            </a:extLst>
          </p:cNvPr>
          <p:cNvSpPr>
            <a:spLocks noGrp="1"/>
          </p:cNvSpPr>
          <p:nvPr>
            <p:ph type="title"/>
          </p:nvPr>
        </p:nvSpPr>
        <p:spPr/>
        <p:txBody>
          <a:bodyPr/>
          <a:lstStyle/>
          <a:p>
            <a:r>
              <a:rPr lang="en-US">
                <a:ea typeface="+mj-lt"/>
                <a:cs typeface="+mj-lt"/>
              </a:rPr>
              <a:t>Methodology</a:t>
            </a:r>
          </a:p>
          <a:p>
            <a:endParaRPr lang="en-US"/>
          </a:p>
        </p:txBody>
      </p:sp>
      <p:sp>
        <p:nvSpPr>
          <p:cNvPr id="3" name="Content Placeholder 2">
            <a:extLst>
              <a:ext uri="{FF2B5EF4-FFF2-40B4-BE49-F238E27FC236}">
                <a16:creationId xmlns:a16="http://schemas.microsoft.com/office/drawing/2014/main" id="{9F271162-036E-6A3C-D18F-13FB90E47A73}"/>
              </a:ext>
            </a:extLst>
          </p:cNvPr>
          <p:cNvSpPr>
            <a:spLocks noGrp="1"/>
          </p:cNvSpPr>
          <p:nvPr>
            <p:ph idx="1"/>
          </p:nvPr>
        </p:nvSpPr>
        <p:spPr/>
        <p:txBody>
          <a:bodyPr vert="horz" lIns="91440" tIns="45720" rIns="91440" bIns="45720" rtlCol="0" anchor="t">
            <a:normAutofit/>
          </a:bodyPr>
          <a:lstStyle/>
          <a:p>
            <a:pPr marL="269875" indent="-269875"/>
            <a:r>
              <a:rPr lang="en-US"/>
              <a:t>The Deep learning model used for prediction is </a:t>
            </a:r>
            <a:r>
              <a:rPr lang="en-US" err="1"/>
              <a:t>Densenet</a:t>
            </a:r>
            <a:r>
              <a:rPr lang="en-US"/>
              <a:t>.</a:t>
            </a:r>
          </a:p>
          <a:p>
            <a:pPr marL="269875" indent="-269875"/>
            <a:r>
              <a:rPr lang="en-US"/>
              <a:t>The model structure consists of the following:</a:t>
            </a:r>
          </a:p>
          <a:p>
            <a:pPr marL="719455" lvl="1" indent="-269875"/>
            <a:r>
              <a:rPr lang="en-US"/>
              <a:t>Dropout layer with parameter as 0.25</a:t>
            </a:r>
          </a:p>
          <a:p>
            <a:pPr marL="719455" lvl="1" indent="-269875"/>
            <a:r>
              <a:rPr lang="en-US"/>
              <a:t>Dense layer with 512 units and </a:t>
            </a:r>
            <a:r>
              <a:rPr lang="en-US" err="1"/>
              <a:t>relu</a:t>
            </a:r>
            <a:r>
              <a:rPr lang="en-US"/>
              <a:t> (Rectified Linear Unit) activation</a:t>
            </a:r>
          </a:p>
          <a:p>
            <a:pPr marL="719455" lvl="1" indent="-269875"/>
            <a:r>
              <a:rPr lang="en-US"/>
              <a:t>Dense layer with 128 units and </a:t>
            </a:r>
            <a:r>
              <a:rPr lang="en-US" err="1"/>
              <a:t>relu</a:t>
            </a:r>
            <a:r>
              <a:rPr lang="en-US"/>
              <a:t> activation</a:t>
            </a:r>
          </a:p>
          <a:p>
            <a:pPr marL="719455" lvl="1" indent="-269875"/>
            <a:r>
              <a:rPr lang="en-US"/>
              <a:t>Dropout layer with parameter as 0.20</a:t>
            </a:r>
          </a:p>
          <a:p>
            <a:pPr marL="719455" lvl="1" indent="-269875"/>
            <a:r>
              <a:rPr lang="en-US"/>
              <a:t>Dense layer with 20 units and </a:t>
            </a:r>
            <a:r>
              <a:rPr lang="en-US" err="1"/>
              <a:t>softmax</a:t>
            </a:r>
            <a:r>
              <a:rPr lang="en-US"/>
              <a:t> activation</a:t>
            </a:r>
          </a:p>
          <a:p>
            <a:pPr marL="719455" lvl="1" indent="-269875"/>
            <a:endParaRPr lang="en-US"/>
          </a:p>
        </p:txBody>
      </p:sp>
    </p:spTree>
    <p:extLst>
      <p:ext uri="{BB962C8B-B14F-4D97-AF65-F5344CB8AC3E}">
        <p14:creationId xmlns:p14="http://schemas.microsoft.com/office/powerpoint/2010/main" val="4080677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D5B76-48F4-49BD-A854-D260B05B6FB2}"/>
              </a:ext>
            </a:extLst>
          </p:cNvPr>
          <p:cNvSpPr>
            <a:spLocks noGrp="1"/>
          </p:cNvSpPr>
          <p:nvPr>
            <p:ph type="title"/>
          </p:nvPr>
        </p:nvSpPr>
        <p:spPr/>
        <p:txBody>
          <a:bodyPr/>
          <a:lstStyle/>
          <a:p>
            <a:r>
              <a:rPr lang="en-GB">
                <a:ea typeface="+mj-lt"/>
                <a:cs typeface="+mj-lt"/>
              </a:rPr>
              <a:t>Literature Review</a:t>
            </a:r>
            <a:endParaRPr lang="en-US">
              <a:ea typeface="+mj-lt"/>
              <a:cs typeface="+mj-lt"/>
            </a:endParaRPr>
          </a:p>
          <a:p>
            <a:endParaRPr lang="en-US"/>
          </a:p>
        </p:txBody>
      </p:sp>
      <p:sp>
        <p:nvSpPr>
          <p:cNvPr id="3" name="Content Placeholder 2">
            <a:extLst>
              <a:ext uri="{FF2B5EF4-FFF2-40B4-BE49-F238E27FC236}">
                <a16:creationId xmlns:a16="http://schemas.microsoft.com/office/drawing/2014/main" id="{0AB303D2-A4AA-4A66-8838-1392F3210EB7}"/>
              </a:ext>
            </a:extLst>
          </p:cNvPr>
          <p:cNvSpPr>
            <a:spLocks noGrp="1"/>
          </p:cNvSpPr>
          <p:nvPr>
            <p:ph idx="1"/>
          </p:nvPr>
        </p:nvSpPr>
        <p:spPr/>
        <p:txBody>
          <a:bodyPr vert="horz" lIns="91440" tIns="45720" rIns="91440" bIns="45720" rtlCol="0" anchor="t">
            <a:normAutofit/>
          </a:bodyPr>
          <a:lstStyle/>
          <a:p>
            <a:pPr marL="0" indent="0">
              <a:buNone/>
            </a:pPr>
            <a:r>
              <a:rPr lang="en-US"/>
              <a:t>1] </a:t>
            </a:r>
            <a:r>
              <a:rPr lang="en-US">
                <a:ea typeface="+mn-lt"/>
                <a:cs typeface="+mn-lt"/>
              </a:rPr>
              <a:t>INFINITY YOGA TUTOR : YOGA POSTURE DETECTION AND CORRECTION SYSTEM</a:t>
            </a:r>
          </a:p>
          <a:p>
            <a:pPr marL="285750" indent="-285750" algn="just"/>
            <a:r>
              <a:rPr lang="en-US"/>
              <a:t>Fazil et al. have developed an application which detects the yoga pose of the user and suggesting corrections to the user if it is an improper pose.</a:t>
            </a:r>
          </a:p>
          <a:p>
            <a:pPr marL="285750" indent="-285750" algn="just"/>
            <a:r>
              <a:rPr lang="en-US"/>
              <a:t>The authors have taken up two different approaches for identifying the pose of the user: One involves using </a:t>
            </a:r>
            <a:r>
              <a:rPr lang="en-US" err="1"/>
              <a:t>OpenPose</a:t>
            </a:r>
            <a:r>
              <a:rPr lang="en-US"/>
              <a:t> and the other involves using Mask RCNN.</a:t>
            </a:r>
          </a:p>
          <a:p>
            <a:pPr marL="285750" indent="-285750" algn="just"/>
            <a:r>
              <a:rPr lang="en-US"/>
              <a:t>Once the pose has been identified, they then move onto to detecting the pose of the user using a combination of CNN and LSTM models.</a:t>
            </a:r>
          </a:p>
          <a:p>
            <a:pPr marL="285750" indent="-285750" algn="just"/>
            <a:r>
              <a:rPr lang="en-US"/>
              <a:t>The application is used for continuous real time monitoring of the yoga pose and subsequent detection.</a:t>
            </a:r>
          </a:p>
        </p:txBody>
      </p:sp>
    </p:spTree>
    <p:extLst>
      <p:ext uri="{BB962C8B-B14F-4D97-AF65-F5344CB8AC3E}">
        <p14:creationId xmlns:p14="http://schemas.microsoft.com/office/powerpoint/2010/main" val="3109863239"/>
      </p:ext>
    </p:extLst>
  </p:cSld>
  <p:clrMapOvr>
    <a:masterClrMapping/>
  </p:clrMapOvr>
</p:sld>
</file>

<file path=ppt/theme/theme1.xml><?xml version="1.0" encoding="utf-8"?>
<a:theme xmlns:a="http://schemas.openxmlformats.org/drawingml/2006/main" name="GlowVTI">
  <a:themeElements>
    <a:clrScheme name="AnalogousFromLightSeedLeftStep">
      <a:dk1>
        <a:srgbClr val="000000"/>
      </a:dk1>
      <a:lt1>
        <a:srgbClr val="FFFFFF"/>
      </a:lt1>
      <a:dk2>
        <a:srgbClr val="312441"/>
      </a:dk2>
      <a:lt2>
        <a:srgbClr val="E2E8E4"/>
      </a:lt2>
      <a:accent1>
        <a:srgbClr val="EE6EC9"/>
      </a:accent1>
      <a:accent2>
        <a:srgbClr val="D74EEB"/>
      </a:accent2>
      <a:accent3>
        <a:srgbClr val="A96EEE"/>
      </a:accent3>
      <a:accent4>
        <a:srgbClr val="544EEB"/>
      </a:accent4>
      <a:accent5>
        <a:srgbClr val="6E9EEE"/>
      </a:accent5>
      <a:accent6>
        <a:srgbClr val="26B1D5"/>
      </a:accent6>
      <a:hlink>
        <a:srgbClr val="568E66"/>
      </a:hlink>
      <a:folHlink>
        <a:srgbClr val="7F7F7F"/>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GlowVTI</vt:lpstr>
      <vt:lpstr>Detection of Yoga Poses using Openpose and CNN </vt:lpstr>
      <vt:lpstr>Problem Statement</vt:lpstr>
      <vt:lpstr>Input and output</vt:lpstr>
      <vt:lpstr>Dataset Description</vt:lpstr>
      <vt:lpstr>Methodology</vt:lpstr>
      <vt:lpstr>Methodology</vt:lpstr>
      <vt:lpstr>Methodology</vt:lpstr>
      <vt:lpstr>Methodology </vt:lpstr>
      <vt:lpstr>Literature Review </vt:lpstr>
      <vt:lpstr>[2] Yoga Pose Detection and Classification using Deep Learning </vt:lpstr>
      <vt:lpstr>[3]  A Proposal of Yoga Pose Assessment Method Using Pose Detection for Self Learning</vt:lpstr>
      <vt:lpstr>[4]  Implementation of Machine Learning Technique for Identification of Yoga Poses</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2022-02-26T02:49:25Z</dcterms:created>
  <dcterms:modified xsi:type="dcterms:W3CDTF">2022-04-29T13:04:26Z</dcterms:modified>
</cp:coreProperties>
</file>