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86" r:id="rId15"/>
    <p:sldId id="287" r:id="rId16"/>
    <p:sldId id="288" r:id="rId17"/>
    <p:sldId id="289" r:id="rId18"/>
    <p:sldId id="269" r:id="rId19"/>
    <p:sldId id="276" r:id="rId20"/>
    <p:sldId id="277" r:id="rId21"/>
    <p:sldId id="270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71" r:id="rId31"/>
    <p:sldId id="272" r:id="rId32"/>
    <p:sldId id="273" r:id="rId33"/>
    <p:sldId id="274" r:id="rId34"/>
    <p:sldId id="27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B531-9793-4875-8C08-1E4015C6040F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5DF36-7CDE-4FA5-8537-D615A2BDAE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B531-9793-4875-8C08-1E4015C6040F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5DF36-7CDE-4FA5-8537-D615A2BDA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B531-9793-4875-8C08-1E4015C6040F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5DF36-7CDE-4FA5-8537-D615A2BDA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B531-9793-4875-8C08-1E4015C6040F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5DF36-7CDE-4FA5-8537-D615A2BDA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B531-9793-4875-8C08-1E4015C6040F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5DF36-7CDE-4FA5-8537-D615A2BDAE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B531-9793-4875-8C08-1E4015C6040F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5DF36-7CDE-4FA5-8537-D615A2BDA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B531-9793-4875-8C08-1E4015C6040F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5DF36-7CDE-4FA5-8537-D615A2BDA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B531-9793-4875-8C08-1E4015C6040F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5DF36-7CDE-4FA5-8537-D615A2BDA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B531-9793-4875-8C08-1E4015C6040F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5DF36-7CDE-4FA5-8537-D615A2BDAE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B531-9793-4875-8C08-1E4015C6040F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5DF36-7CDE-4FA5-8537-D615A2BDAE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46B531-9793-4875-8C08-1E4015C6040F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965DF36-7CDE-4FA5-8537-D615A2BDAE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E46B531-9793-4875-8C08-1E4015C6040F}" type="datetimeFigureOut">
              <a:rPr lang="en-US" smtClean="0"/>
              <a:pPr/>
              <a:t>7/31/2017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965DF36-7CDE-4FA5-8537-D615A2BDAE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457200"/>
            <a:ext cx="6821424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        </a:t>
            </a:r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762000"/>
            <a:ext cx="716280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The project mainly comprises of three modules namely,  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/>
              <a:t>Admin.</a:t>
            </a:r>
          </a:p>
          <a:p>
            <a:pPr lvl="0">
              <a:buFont typeface="Courier New" pitchFamily="49" charset="0"/>
              <a:buChar char="o"/>
            </a:pPr>
            <a:r>
              <a:rPr lang="en-US" sz="2000" dirty="0" smtClean="0"/>
              <a:t>User / patient.</a:t>
            </a:r>
          </a:p>
          <a:p>
            <a:pPr lvl="0">
              <a:buFont typeface="Courier New" pitchFamily="49" charset="0"/>
              <a:buChar char="o"/>
            </a:pPr>
            <a:r>
              <a:rPr lang="en-US" sz="2000" dirty="0" smtClean="0"/>
              <a:t> doctor.</a:t>
            </a:r>
          </a:p>
          <a:p>
            <a:pPr lvl="0"/>
            <a:r>
              <a:rPr lang="en-US" sz="2000" b="1" dirty="0" smtClean="0"/>
              <a:t>Admin Module</a:t>
            </a:r>
            <a:r>
              <a:rPr lang="en-US" sz="2000" dirty="0" smtClean="0"/>
              <a:t>: </a:t>
            </a:r>
          </a:p>
          <a:p>
            <a:pPr>
              <a:buNone/>
            </a:pPr>
            <a:r>
              <a:rPr lang="en-US" sz="2000" dirty="0" smtClean="0"/>
              <a:t>     In this, firstly the admin should login. Then he can do any of the  following things:</a:t>
            </a:r>
          </a:p>
          <a:p>
            <a:pPr marL="596646" indent="-514350">
              <a:buFont typeface="+mj-lt"/>
              <a:buAutoNum type="romanLcPeriod"/>
            </a:pPr>
            <a:r>
              <a:rPr lang="en-US" sz="2000" dirty="0" smtClean="0"/>
              <a:t>Adding a doctor.</a:t>
            </a:r>
          </a:p>
          <a:p>
            <a:pPr marL="596646" indent="-514350">
              <a:buFont typeface="+mj-lt"/>
              <a:buAutoNum type="romanLcPeriod"/>
            </a:pPr>
            <a:r>
              <a:rPr lang="en-US" sz="2000" dirty="0" smtClean="0"/>
              <a:t> Deleting a user.</a:t>
            </a:r>
          </a:p>
          <a:p>
            <a:pPr marL="596646" indent="-514350">
              <a:buFont typeface="+mj-lt"/>
              <a:buAutoNum type="romanLcPeriod"/>
            </a:pPr>
            <a:r>
              <a:rPr lang="en-US" sz="2000" dirty="0" smtClean="0"/>
              <a:t> Generate an appointment if needed by the user. </a:t>
            </a:r>
          </a:p>
          <a:p>
            <a:pPr lvl="0"/>
            <a:r>
              <a:rPr lang="en-US" sz="2000" b="1" dirty="0" smtClean="0"/>
              <a:t>Doctor module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In this, firstly the doctor should login. Then he can view the appointments for the day he selected.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/>
          </a:p>
          <a:p>
            <a:pPr lvl="0">
              <a:buFont typeface="Courier New" pitchFamily="49" charset="0"/>
              <a:buChar char="o"/>
            </a:pP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33400"/>
            <a:ext cx="7498080" cy="571500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 smtClean="0"/>
              <a:t>Patient/User Module: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In this, the user first needs to register to access the site. Then only he can login to do any of the following things:</a:t>
            </a:r>
          </a:p>
          <a:p>
            <a:pPr marL="596646" lvl="0" indent="-514350">
              <a:buFont typeface="+mj-lt"/>
              <a:buAutoNum type="romanUcPeriod"/>
            </a:pPr>
            <a:r>
              <a:rPr lang="en-US" sz="2000" dirty="0" smtClean="0"/>
              <a:t>Check the list of symptoms we provide with those he is suffering from.</a:t>
            </a:r>
          </a:p>
          <a:p>
            <a:pPr marL="596646" lvl="0" indent="-514350">
              <a:buFont typeface="+mj-lt"/>
              <a:buAutoNum type="romanUcPeriod"/>
            </a:pPr>
            <a:r>
              <a:rPr lang="en-US" sz="2000" dirty="0" smtClean="0"/>
              <a:t>Generate his report.</a:t>
            </a:r>
          </a:p>
          <a:p>
            <a:pPr marL="596646" lvl="0" indent="-514350">
              <a:buFont typeface="+mj-lt"/>
              <a:buAutoNum type="romanUcPeriod"/>
            </a:pPr>
            <a:r>
              <a:rPr lang="en-US" sz="2000" dirty="0" smtClean="0"/>
              <a:t>View the medical tips.</a:t>
            </a:r>
          </a:p>
          <a:p>
            <a:pPr marL="596646" lvl="0" indent="-514350">
              <a:buFont typeface="+mj-lt"/>
              <a:buAutoNum type="romanUcPeriod"/>
            </a:pPr>
            <a:r>
              <a:rPr lang="en-US" sz="2000" dirty="0" smtClean="0"/>
              <a:t>Book an appointment with specialized doctor if needed. </a:t>
            </a:r>
          </a:p>
          <a:p>
            <a:pPr marL="596646" lvl="0" indent="-514350">
              <a:buNone/>
            </a:pPr>
            <a:endParaRPr lang="en-US" sz="2000" dirty="0" smtClean="0"/>
          </a:p>
          <a:p>
            <a:r>
              <a:rPr lang="en-US" sz="2000" dirty="0" smtClean="0"/>
              <a:t>In this we will show how we are capable of identifying  the disease of any  person  by specified symptoms following some suitable pre-medical tests were advised for the user before the appointment with the doctor.</a:t>
            </a:r>
          </a:p>
          <a:p>
            <a:pPr>
              <a:buNone/>
            </a:pPr>
            <a:endParaRPr lang="en-US" sz="2000" dirty="0" smtClean="0"/>
          </a:p>
          <a:p>
            <a:pPr marL="596646" lvl="0" indent="-514350"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33400"/>
            <a:ext cx="7498080" cy="5715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needy or the user need to register into the website with some personal details ( email , contact no.). A page is displayed with the options –  </a:t>
            </a:r>
          </a:p>
          <a:p>
            <a:pPr lvl="0">
              <a:buFont typeface="Courier New" pitchFamily="49" charset="0"/>
              <a:buChar char="o"/>
            </a:pPr>
            <a:r>
              <a:rPr lang="en-US" sz="2000" dirty="0" smtClean="0"/>
              <a:t>SYMPTOMS </a:t>
            </a:r>
          </a:p>
          <a:p>
            <a:pPr lvl="0">
              <a:buFont typeface="Courier New" pitchFamily="49" charset="0"/>
              <a:buChar char="o"/>
            </a:pPr>
            <a:r>
              <a:rPr lang="en-US" sz="2000" dirty="0" smtClean="0"/>
              <a:t>MY REPORT</a:t>
            </a:r>
          </a:p>
          <a:p>
            <a:pPr lvl="0">
              <a:buFont typeface="Courier New" pitchFamily="49" charset="0"/>
              <a:buChar char="o"/>
            </a:pPr>
            <a:r>
              <a:rPr lang="en-US" sz="2000" dirty="0" smtClean="0"/>
              <a:t>TIPS</a:t>
            </a:r>
          </a:p>
          <a:p>
            <a:pPr lvl="0">
              <a:buFont typeface="Courier New" pitchFamily="49" charset="0"/>
              <a:buChar char="o"/>
            </a:pP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This is made easier through this website as all the process could be handled within little duration of time.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/>
              <a:t>UML stands for </a:t>
            </a:r>
            <a:r>
              <a:rPr lang="en-US" sz="2200" b="1" dirty="0" smtClean="0"/>
              <a:t>Unified Modeling Language</a:t>
            </a:r>
            <a:r>
              <a:rPr lang="en-US" sz="22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/>
          </a:p>
          <a:p>
            <a:pPr>
              <a:buFont typeface="Wingdings" pitchFamily="2" charset="2"/>
              <a:buChar char="§"/>
            </a:pPr>
            <a:r>
              <a:rPr lang="en-IN" sz="2200" dirty="0" smtClean="0"/>
              <a:t>UML was created by the Object Management Group (OMG)</a:t>
            </a:r>
            <a:r>
              <a:rPr lang="en-US" sz="22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/>
          </a:p>
          <a:p>
            <a:pPr>
              <a:buFont typeface="Wingdings" pitchFamily="2" charset="2"/>
              <a:buChar char="§"/>
            </a:pPr>
            <a:r>
              <a:rPr lang="en-IN" sz="2200" dirty="0" smtClean="0"/>
              <a:t>UML is a standard language for specifying, visualizing, constructing, and documenting</a:t>
            </a:r>
            <a:r>
              <a:rPr lang="en-US" sz="2200" dirty="0" smtClean="0"/>
              <a:t> the artifacts of software systems.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/>
          </a:p>
          <a:p>
            <a:pPr lvl="0">
              <a:buFont typeface="Wingdings" pitchFamily="2" charset="2"/>
              <a:buChar char="§"/>
            </a:pPr>
            <a:r>
              <a:rPr lang="en-IN" sz="2200" dirty="0" smtClean="0"/>
              <a:t>UML is different from the other common programming languages such as C++, Java, COBOL, etc.</a:t>
            </a:r>
          </a:p>
          <a:p>
            <a:pPr lvl="0">
              <a:buFont typeface="Wingdings" pitchFamily="2" charset="2"/>
              <a:buChar char="§"/>
            </a:pPr>
            <a:endParaRPr lang="en-US" sz="2200" dirty="0" smtClean="0"/>
          </a:p>
          <a:p>
            <a:pPr lvl="0">
              <a:buFont typeface="Wingdings" pitchFamily="2" charset="2"/>
              <a:buChar char="§"/>
            </a:pPr>
            <a:r>
              <a:rPr lang="en-IN" sz="2200" dirty="0" smtClean="0"/>
              <a:t>UML is a pictorial language used to make software blueprints.</a:t>
            </a:r>
          </a:p>
          <a:p>
            <a:pPr lvl="0">
              <a:buFont typeface="Wingdings" pitchFamily="2" charset="2"/>
              <a:buChar char="§"/>
            </a:pPr>
            <a:endParaRPr lang="en-IN" sz="2200" dirty="0" smtClean="0"/>
          </a:p>
          <a:p>
            <a:pPr lvl="0">
              <a:buFont typeface="Wingdings" pitchFamily="2" charset="2"/>
              <a:buChar char="§"/>
            </a:pPr>
            <a:r>
              <a:rPr lang="en-IN" sz="2200" dirty="0" smtClean="0"/>
              <a:t>Although UML is generally used to model software systems, it is also used to model non-software systems as well. </a:t>
            </a:r>
          </a:p>
          <a:p>
            <a:pPr lvl="0">
              <a:buNone/>
            </a:pPr>
            <a:r>
              <a:rPr lang="en-IN" sz="2200" dirty="0" smtClean="0"/>
              <a:t>	</a:t>
            </a:r>
            <a:r>
              <a:rPr lang="en-IN" sz="2200" dirty="0" err="1" smtClean="0"/>
              <a:t>Eg</a:t>
            </a:r>
            <a:r>
              <a:rPr lang="en-IN" sz="2200" dirty="0" smtClean="0"/>
              <a:t>: Process flow in a manufacturing unit, etc.</a:t>
            </a:r>
            <a:endParaRPr lang="en-US" sz="22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 descr="the-use-case-diagram-for-appointment-system-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6687" y="1200150"/>
            <a:ext cx="7496175" cy="4991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 descr="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219200"/>
            <a:ext cx="7412425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 descr="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471316"/>
            <a:ext cx="7715250" cy="46246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Content Placeholder 3" descr="Activity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7467600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2600" b="1" dirty="0" smtClean="0"/>
              <a:t>Index.html</a:t>
            </a:r>
          </a:p>
          <a:p>
            <a:pPr>
              <a:buNone/>
            </a:pPr>
            <a:r>
              <a:rPr lang="en-US" sz="1400" dirty="0" smtClean="0"/>
              <a:t>&lt;!DOCTYPE html&gt;</a:t>
            </a:r>
          </a:p>
          <a:p>
            <a:pPr>
              <a:buNone/>
            </a:pPr>
            <a:r>
              <a:rPr lang="en-US" sz="1400" dirty="0" smtClean="0"/>
              <a:t>&lt;html </a:t>
            </a:r>
            <a:r>
              <a:rPr lang="en-US" sz="1400" dirty="0" err="1" smtClean="0"/>
              <a:t>lang</a:t>
            </a:r>
            <a:r>
              <a:rPr lang="en-US" sz="1400" dirty="0" smtClean="0"/>
              <a:t>="en"&gt;</a:t>
            </a:r>
          </a:p>
          <a:p>
            <a:pPr>
              <a:buNone/>
            </a:pPr>
            <a:r>
              <a:rPr lang="en-US" sz="1400" dirty="0" smtClean="0"/>
              <a:t>&lt;head&gt;</a:t>
            </a:r>
          </a:p>
          <a:p>
            <a:pPr>
              <a:buNone/>
            </a:pPr>
            <a:r>
              <a:rPr lang="en-US" sz="1400" dirty="0" smtClean="0"/>
              <a:t>&lt;title&gt;</a:t>
            </a:r>
            <a:r>
              <a:rPr lang="en-US" sz="1400" dirty="0" err="1" smtClean="0"/>
              <a:t>Dr.Online</a:t>
            </a:r>
            <a:r>
              <a:rPr lang="en-US" sz="1400" dirty="0" smtClean="0"/>
              <a:t>&lt;/title&gt;</a:t>
            </a:r>
          </a:p>
          <a:p>
            <a:pPr>
              <a:buNone/>
            </a:pPr>
            <a:r>
              <a:rPr lang="en-US" sz="1400" dirty="0" smtClean="0"/>
              <a:t>&lt;!-- custom-theme --&gt;</a:t>
            </a:r>
          </a:p>
          <a:p>
            <a:pPr>
              <a:buNone/>
            </a:pPr>
            <a:r>
              <a:rPr lang="en-US" sz="1400" dirty="0" smtClean="0"/>
              <a:t>&lt;meta name="viewport" content="width=device-width, initial-scale=1"&gt;</a:t>
            </a:r>
          </a:p>
          <a:p>
            <a:pPr>
              <a:buNone/>
            </a:pPr>
            <a:r>
              <a:rPr lang="en-US" sz="1400" dirty="0" smtClean="0"/>
              <a:t>&lt;meta http-equiv="Content-Type" content="text/html; </a:t>
            </a:r>
            <a:r>
              <a:rPr lang="en-US" sz="1400" dirty="0" err="1" smtClean="0"/>
              <a:t>charset</a:t>
            </a:r>
            <a:r>
              <a:rPr lang="en-US" sz="1400" dirty="0" smtClean="0"/>
              <a:t>=utf-8" /&gt;</a:t>
            </a:r>
          </a:p>
          <a:p>
            <a:pPr>
              <a:buNone/>
            </a:pPr>
            <a:r>
              <a:rPr lang="en-US" sz="1400" dirty="0" smtClean="0"/>
              <a:t>&lt;meta name="keywords" content="Medicate Responsive web template, Bootstrap Web Templates, Flat Web Templates, Android Compatible web template, </a:t>
            </a:r>
          </a:p>
          <a:p>
            <a:pPr>
              <a:buNone/>
            </a:pPr>
            <a:r>
              <a:rPr lang="en-US" sz="1400" dirty="0" smtClean="0"/>
              <a:t>Smartphone Compatible web template, free </a:t>
            </a:r>
            <a:r>
              <a:rPr lang="en-US" sz="1400" dirty="0" err="1" smtClean="0"/>
              <a:t>webdesigns</a:t>
            </a:r>
            <a:r>
              <a:rPr lang="en-US" sz="1400" dirty="0" smtClean="0"/>
              <a:t> for Nokia, Samsung, LG, </a:t>
            </a:r>
            <a:r>
              <a:rPr lang="en-US" sz="1400" dirty="0" err="1" smtClean="0"/>
              <a:t>SonyEricsson</a:t>
            </a:r>
            <a:r>
              <a:rPr lang="en-US" sz="1400" dirty="0" smtClean="0"/>
              <a:t>, Motorola web design" /&gt;</a:t>
            </a:r>
          </a:p>
          <a:p>
            <a:pPr>
              <a:buNone/>
            </a:pPr>
            <a:r>
              <a:rPr lang="en-US" sz="1400" dirty="0" smtClean="0"/>
              <a:t>&lt;script type="application/x-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"&gt; </a:t>
            </a:r>
            <a:r>
              <a:rPr lang="en-US" sz="1400" dirty="0" err="1" smtClean="0"/>
              <a:t>addEventListener</a:t>
            </a:r>
            <a:r>
              <a:rPr lang="en-US" sz="1400" dirty="0" smtClean="0"/>
              <a:t>("load", function() { </a:t>
            </a:r>
            <a:r>
              <a:rPr lang="en-US" sz="1400" dirty="0" err="1" smtClean="0"/>
              <a:t>setTimeout</a:t>
            </a:r>
            <a:r>
              <a:rPr lang="en-US" sz="1400" dirty="0" smtClean="0"/>
              <a:t>(</a:t>
            </a:r>
            <a:r>
              <a:rPr lang="en-US" sz="1400" dirty="0" err="1" smtClean="0"/>
              <a:t>hideURLbar</a:t>
            </a:r>
            <a:r>
              <a:rPr lang="en-US" sz="1400" dirty="0" smtClean="0"/>
              <a:t>, 0); }, false);</a:t>
            </a:r>
          </a:p>
          <a:p>
            <a:pPr>
              <a:buNone/>
            </a:pPr>
            <a:r>
              <a:rPr lang="en-US" sz="1400" dirty="0" smtClean="0"/>
              <a:t>		function </a:t>
            </a:r>
            <a:r>
              <a:rPr lang="en-US" sz="1400" dirty="0" err="1" smtClean="0"/>
              <a:t>hideURLbar</a:t>
            </a:r>
            <a:r>
              <a:rPr lang="en-US" sz="1400" dirty="0" smtClean="0"/>
              <a:t>(){ </a:t>
            </a:r>
            <a:r>
              <a:rPr lang="en-US" sz="1400" dirty="0" err="1" smtClean="0"/>
              <a:t>window.scrollTo</a:t>
            </a:r>
            <a:r>
              <a:rPr lang="en-US" sz="1400" dirty="0" smtClean="0"/>
              <a:t>(0,1); } &lt;/script&gt;</a:t>
            </a:r>
          </a:p>
          <a:p>
            <a:pPr>
              <a:buNone/>
            </a:pPr>
            <a:r>
              <a:rPr lang="en-US" sz="1400" dirty="0" smtClean="0"/>
              <a:t>&lt;!-- //custom-theme --&gt;</a:t>
            </a:r>
          </a:p>
          <a:p>
            <a:pPr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</a:t>
            </a:r>
            <a:r>
              <a:rPr lang="en-US" sz="1400" dirty="0" err="1" smtClean="0"/>
              <a:t>js</a:t>
            </a:r>
            <a:r>
              <a:rPr lang="en-US" sz="1400" dirty="0" smtClean="0"/>
              <a:t>/jquery-1.11.1.min.js"&gt;&lt;/script&gt;</a:t>
            </a:r>
          </a:p>
          <a:p>
            <a:pPr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</a:t>
            </a:r>
            <a:r>
              <a:rPr lang="en-US" sz="1400" dirty="0" err="1" smtClean="0"/>
              <a:t>js</a:t>
            </a:r>
            <a:r>
              <a:rPr lang="en-US" sz="1400" dirty="0" smtClean="0"/>
              <a:t>/bootstrap.js"&gt;&lt;/script&gt;</a:t>
            </a:r>
          </a:p>
          <a:p>
            <a:pPr>
              <a:buNone/>
            </a:pPr>
            <a:r>
              <a:rPr lang="en-US" sz="1400" dirty="0" smtClean="0"/>
              <a:t>&lt;!-- </a:t>
            </a:r>
            <a:r>
              <a:rPr lang="en-US" sz="1400" dirty="0" err="1" smtClean="0"/>
              <a:t>stylesheet</a:t>
            </a:r>
            <a:r>
              <a:rPr lang="en-US" sz="1400" dirty="0" smtClean="0"/>
              <a:t> --&gt;</a:t>
            </a:r>
          </a:p>
          <a:p>
            <a:pPr>
              <a:buNone/>
            </a:pPr>
            <a:r>
              <a:rPr lang="en-US" sz="1400" dirty="0" smtClean="0"/>
              <a:t>&lt;link </a:t>
            </a:r>
            <a:r>
              <a:rPr lang="en-US" sz="1400" dirty="0" err="1" smtClean="0"/>
              <a:t>href</a:t>
            </a:r>
            <a:r>
              <a:rPr lang="en-US" sz="1400" dirty="0" smtClean="0"/>
              <a:t>="</a:t>
            </a:r>
            <a:r>
              <a:rPr lang="en-US" sz="1400" dirty="0" err="1" smtClean="0"/>
              <a:t>css</a:t>
            </a:r>
            <a:r>
              <a:rPr lang="en-US" sz="1400" dirty="0" smtClean="0"/>
              <a:t>/bootstrap.css" </a:t>
            </a:r>
            <a:r>
              <a:rPr lang="en-US" sz="1400" dirty="0" err="1" smtClean="0"/>
              <a:t>rel</a:t>
            </a:r>
            <a:r>
              <a:rPr lang="en-US" sz="1400" dirty="0" smtClean="0"/>
              <a:t>="</a:t>
            </a:r>
            <a:r>
              <a:rPr lang="en-US" sz="1400" dirty="0" err="1" smtClean="0"/>
              <a:t>stylesheet</a:t>
            </a:r>
            <a:r>
              <a:rPr lang="en-US" sz="1400" dirty="0" smtClean="0"/>
              <a:t>" type="text/</a:t>
            </a:r>
            <a:r>
              <a:rPr lang="en-US" sz="1400" dirty="0" err="1" smtClean="0"/>
              <a:t>css</a:t>
            </a:r>
            <a:r>
              <a:rPr lang="en-US" sz="1400" dirty="0" smtClean="0"/>
              <a:t>" media="all" /&gt;</a:t>
            </a:r>
          </a:p>
          <a:p>
            <a:pPr>
              <a:buNone/>
            </a:pPr>
            <a:r>
              <a:rPr lang="en-US" sz="1400" dirty="0" smtClean="0"/>
              <a:t>&lt;link </a:t>
            </a:r>
            <a:r>
              <a:rPr lang="en-US" sz="1400" dirty="0" err="1" smtClean="0"/>
              <a:t>href</a:t>
            </a:r>
            <a:r>
              <a:rPr lang="en-US" sz="1400" dirty="0" smtClean="0"/>
              <a:t>="</a:t>
            </a:r>
            <a:r>
              <a:rPr lang="en-US" sz="1400" dirty="0" err="1" smtClean="0"/>
              <a:t>css</a:t>
            </a:r>
            <a:r>
              <a:rPr lang="en-US" sz="1400" dirty="0" smtClean="0"/>
              <a:t>/easy-responsive-tabs.css" </a:t>
            </a:r>
            <a:r>
              <a:rPr lang="en-US" sz="1400" dirty="0" err="1" smtClean="0"/>
              <a:t>rel</a:t>
            </a:r>
            <a:r>
              <a:rPr lang="en-US" sz="1400" dirty="0" smtClean="0"/>
              <a:t>='</a:t>
            </a:r>
            <a:r>
              <a:rPr lang="en-US" sz="1400" dirty="0" err="1" smtClean="0"/>
              <a:t>stylesheet</a:t>
            </a:r>
            <a:r>
              <a:rPr lang="en-US" sz="1400" dirty="0" smtClean="0"/>
              <a:t>' type='text/</a:t>
            </a:r>
            <a:r>
              <a:rPr lang="en-US" sz="1400" dirty="0" err="1" smtClean="0"/>
              <a:t>css</a:t>
            </a:r>
            <a:r>
              <a:rPr lang="en-US" sz="1400" dirty="0" smtClean="0"/>
              <a:t>'/&gt;</a:t>
            </a:r>
          </a:p>
          <a:p>
            <a:pPr>
              <a:buNone/>
            </a:pPr>
            <a:r>
              <a:rPr lang="en-US" sz="1400" dirty="0" smtClean="0"/>
              <a:t>&lt;link </a:t>
            </a:r>
            <a:r>
              <a:rPr lang="en-US" sz="1400" dirty="0" err="1" smtClean="0"/>
              <a:t>href</a:t>
            </a:r>
            <a:r>
              <a:rPr lang="en-US" sz="1400" dirty="0" smtClean="0"/>
              <a:t>="</a:t>
            </a:r>
            <a:r>
              <a:rPr lang="en-US" sz="1400" dirty="0" err="1" smtClean="0"/>
              <a:t>css</a:t>
            </a:r>
            <a:r>
              <a:rPr lang="en-US" sz="1400" dirty="0" smtClean="0"/>
              <a:t>/style.css" </a:t>
            </a:r>
            <a:r>
              <a:rPr lang="en-US" sz="1400" dirty="0" err="1" smtClean="0"/>
              <a:t>rel</a:t>
            </a:r>
            <a:r>
              <a:rPr lang="en-US" sz="1400" dirty="0" smtClean="0"/>
              <a:t>="</a:t>
            </a:r>
            <a:r>
              <a:rPr lang="en-US" sz="1400" dirty="0" err="1" smtClean="0"/>
              <a:t>stylesheet</a:t>
            </a:r>
            <a:r>
              <a:rPr lang="en-US" sz="1400" dirty="0" smtClean="0"/>
              <a:t>" type="text/</a:t>
            </a:r>
            <a:r>
              <a:rPr lang="en-US" sz="1400" dirty="0" err="1" smtClean="0"/>
              <a:t>css</a:t>
            </a:r>
            <a:r>
              <a:rPr lang="en-US" sz="1400" dirty="0" smtClean="0"/>
              <a:t>" media="all" /&gt;</a:t>
            </a:r>
          </a:p>
          <a:p>
            <a:pPr>
              <a:buNone/>
            </a:pPr>
            <a:r>
              <a:rPr lang="en-US" sz="1400" dirty="0" smtClean="0"/>
              <a:t>&lt;link </a:t>
            </a:r>
            <a:r>
              <a:rPr lang="en-US" sz="1400" dirty="0" err="1" smtClean="0"/>
              <a:t>href</a:t>
            </a:r>
            <a:r>
              <a:rPr lang="en-US" sz="1400" dirty="0" smtClean="0"/>
              <a:t>="</a:t>
            </a:r>
            <a:r>
              <a:rPr lang="en-US" sz="1400" dirty="0" err="1" smtClean="0"/>
              <a:t>css</a:t>
            </a:r>
            <a:r>
              <a:rPr lang="en-US" sz="1400" dirty="0" smtClean="0"/>
              <a:t>/gallery.css" </a:t>
            </a:r>
            <a:r>
              <a:rPr lang="en-US" sz="1400" dirty="0" err="1" smtClean="0"/>
              <a:t>rel</a:t>
            </a:r>
            <a:r>
              <a:rPr lang="en-US" sz="1400" dirty="0" smtClean="0"/>
              <a:t>="</a:t>
            </a:r>
            <a:r>
              <a:rPr lang="en-US" sz="1400" dirty="0" err="1" smtClean="0"/>
              <a:t>stylesheet</a:t>
            </a:r>
            <a:r>
              <a:rPr lang="en-US" sz="1400" dirty="0" smtClean="0"/>
              <a:t>" type="text/</a:t>
            </a:r>
            <a:r>
              <a:rPr lang="en-US" sz="1400" dirty="0" err="1" smtClean="0"/>
              <a:t>css</a:t>
            </a:r>
            <a:r>
              <a:rPr lang="en-US" sz="1400" dirty="0" smtClean="0"/>
              <a:t>" media="all" /&gt; &lt;!-- gallery </a:t>
            </a:r>
            <a:r>
              <a:rPr lang="en-US" sz="1400" dirty="0" err="1" smtClean="0"/>
              <a:t>css</a:t>
            </a:r>
            <a:r>
              <a:rPr lang="en-US" sz="1400" dirty="0" smtClean="0"/>
              <a:t> --&gt;</a:t>
            </a:r>
          </a:p>
          <a:p>
            <a:pPr>
              <a:buNone/>
            </a:pPr>
            <a:r>
              <a:rPr lang="en-US" sz="1400" dirty="0" smtClean="0"/>
              <a:t>&lt;!-- //</a:t>
            </a:r>
            <a:r>
              <a:rPr lang="en-US" sz="1400" dirty="0" err="1" smtClean="0"/>
              <a:t>stylesheet</a:t>
            </a:r>
            <a:r>
              <a:rPr lang="en-US" sz="1400" dirty="0" smtClean="0"/>
              <a:t> --&gt;</a:t>
            </a:r>
          </a:p>
          <a:p>
            <a:pPr>
              <a:buNone/>
            </a:pPr>
            <a:r>
              <a:rPr lang="en-US" sz="1400" dirty="0" smtClean="0"/>
              <a:t>&lt;!-- online fonts --&gt;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85800"/>
            <a:ext cx="749808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/>
              <a:t>&lt;link </a:t>
            </a:r>
            <a:r>
              <a:rPr lang="en-US" sz="1200" dirty="0" err="1" smtClean="0"/>
              <a:t>href</a:t>
            </a:r>
            <a:r>
              <a:rPr lang="en-US" sz="1200" dirty="0" smtClean="0"/>
              <a:t>="//fonts.googleapis.com/</a:t>
            </a:r>
            <a:r>
              <a:rPr lang="en-US" sz="1200" dirty="0" err="1" smtClean="0"/>
              <a:t>css?family</a:t>
            </a:r>
            <a:r>
              <a:rPr lang="en-US" sz="1200" dirty="0" smtClean="0"/>
              <a:t>=Titillium+Web:200,200i,300,300i,400,400i,600,600i,700,700i,900" </a:t>
            </a:r>
            <a:r>
              <a:rPr lang="en-US" sz="1200" dirty="0" err="1" smtClean="0"/>
              <a:t>rel</a:t>
            </a:r>
            <a:r>
              <a:rPr lang="en-US" sz="1200" dirty="0" smtClean="0"/>
              <a:t>="</a:t>
            </a:r>
            <a:r>
              <a:rPr lang="en-US" sz="1200" dirty="0" err="1" smtClean="0"/>
              <a:t>stylesheet</a:t>
            </a:r>
            <a:r>
              <a:rPr lang="en-US" sz="1200" dirty="0" smtClean="0"/>
              <a:t>"&gt;</a:t>
            </a:r>
          </a:p>
          <a:p>
            <a:pPr>
              <a:buNone/>
            </a:pPr>
            <a:r>
              <a:rPr lang="en-US" sz="1200" dirty="0" smtClean="0"/>
              <a:t>&lt;link </a:t>
            </a:r>
            <a:r>
              <a:rPr lang="en-US" sz="1200" dirty="0" err="1" smtClean="0"/>
              <a:t>href</a:t>
            </a:r>
            <a:r>
              <a:rPr lang="en-US" sz="1200" dirty="0" smtClean="0"/>
              <a:t>="//fonts.googleapis.com/</a:t>
            </a:r>
            <a:r>
              <a:rPr lang="en-US" sz="1200" dirty="0" err="1" smtClean="0"/>
              <a:t>css?family</a:t>
            </a:r>
            <a:r>
              <a:rPr lang="en-US" sz="1200" dirty="0" smtClean="0"/>
              <a:t>=Lato:100,100i,300,300i,400,400i,700,700i,900,900i" </a:t>
            </a:r>
            <a:r>
              <a:rPr lang="en-US" sz="1200" dirty="0" err="1" smtClean="0"/>
              <a:t>rel</a:t>
            </a:r>
            <a:r>
              <a:rPr lang="en-US" sz="1200" dirty="0" smtClean="0"/>
              <a:t>="</a:t>
            </a:r>
            <a:r>
              <a:rPr lang="en-US" sz="1200" dirty="0" err="1" smtClean="0"/>
              <a:t>stylesheet</a:t>
            </a:r>
            <a:r>
              <a:rPr lang="en-US" sz="1200" dirty="0" smtClean="0"/>
              <a:t>"&gt;</a:t>
            </a:r>
          </a:p>
          <a:p>
            <a:pPr>
              <a:buNone/>
            </a:pPr>
            <a:r>
              <a:rPr lang="en-US" sz="1200" dirty="0" smtClean="0"/>
              <a:t>&lt;!-- //online fonts --&gt;</a:t>
            </a:r>
          </a:p>
          <a:p>
            <a:pPr>
              <a:buNone/>
            </a:pPr>
            <a:r>
              <a:rPr lang="en-US" sz="1200" dirty="0" smtClean="0"/>
              <a:t>&lt;!-- font-awesome-icons --&gt;</a:t>
            </a:r>
          </a:p>
          <a:p>
            <a:pPr>
              <a:buNone/>
            </a:pPr>
            <a:r>
              <a:rPr lang="en-US" sz="1200" dirty="0" smtClean="0"/>
              <a:t>&lt;link </a:t>
            </a:r>
            <a:r>
              <a:rPr lang="en-US" sz="1200" dirty="0" err="1" smtClean="0"/>
              <a:t>href</a:t>
            </a:r>
            <a:r>
              <a:rPr lang="en-US" sz="1200" dirty="0" smtClean="0"/>
              <a:t>="</a:t>
            </a:r>
            <a:r>
              <a:rPr lang="en-US" sz="1200" dirty="0" err="1" smtClean="0"/>
              <a:t>css</a:t>
            </a:r>
            <a:r>
              <a:rPr lang="en-US" sz="1200" dirty="0" smtClean="0"/>
              <a:t>/font-awesome.css" type="text/</a:t>
            </a:r>
            <a:r>
              <a:rPr lang="en-US" sz="1200" dirty="0" err="1" smtClean="0"/>
              <a:t>css</a:t>
            </a:r>
            <a:r>
              <a:rPr lang="en-US" sz="1200" dirty="0" smtClean="0"/>
              <a:t>" </a:t>
            </a:r>
            <a:r>
              <a:rPr lang="en-US" sz="1200" dirty="0" err="1" smtClean="0"/>
              <a:t>rel</a:t>
            </a:r>
            <a:r>
              <a:rPr lang="en-US" sz="1200" dirty="0" smtClean="0"/>
              <a:t>="</a:t>
            </a:r>
            <a:r>
              <a:rPr lang="en-US" sz="1200" dirty="0" err="1" smtClean="0"/>
              <a:t>stylesheet</a:t>
            </a:r>
            <a:r>
              <a:rPr lang="en-US" sz="1200" dirty="0" smtClean="0"/>
              <a:t>"&gt; </a:t>
            </a:r>
          </a:p>
          <a:p>
            <a:pPr>
              <a:buNone/>
            </a:pPr>
            <a:r>
              <a:rPr lang="en-US" sz="1200" dirty="0" smtClean="0"/>
              <a:t>&lt;!-- //font-awesome-icons --&gt;</a:t>
            </a:r>
          </a:p>
          <a:p>
            <a:pPr>
              <a:buNone/>
            </a:pPr>
            <a:r>
              <a:rPr lang="en-US" sz="1200" dirty="0" smtClean="0"/>
              <a:t>&lt;script </a:t>
            </a:r>
            <a:r>
              <a:rPr lang="en-US" sz="1200" dirty="0" err="1" smtClean="0"/>
              <a:t>src</a:t>
            </a:r>
            <a:r>
              <a:rPr lang="en-US" sz="1200" dirty="0" smtClean="0"/>
              <a:t>="</a:t>
            </a:r>
            <a:r>
              <a:rPr lang="en-US" sz="1200" dirty="0" err="1" smtClean="0"/>
              <a:t>js</a:t>
            </a:r>
            <a:r>
              <a:rPr lang="en-US" sz="1200" dirty="0" smtClean="0"/>
              <a:t>/</a:t>
            </a:r>
            <a:r>
              <a:rPr lang="en-US" sz="1200" dirty="0" err="1" smtClean="0"/>
              <a:t>modernizr.custom.js</a:t>
            </a:r>
            <a:r>
              <a:rPr lang="en-US" sz="1200" dirty="0" smtClean="0"/>
              <a:t>"&gt;&lt;/script&gt;</a:t>
            </a:r>
          </a:p>
          <a:p>
            <a:pPr>
              <a:buNone/>
            </a:pPr>
            <a:r>
              <a:rPr lang="en-US" sz="1200" dirty="0" smtClean="0"/>
              <a:t>&lt;script type="text/</a:t>
            </a:r>
            <a:r>
              <a:rPr lang="en-US" sz="1200" dirty="0" err="1" smtClean="0"/>
              <a:t>javascript</a:t>
            </a:r>
            <a:r>
              <a:rPr lang="en-US" sz="1200" dirty="0" smtClean="0"/>
              <a:t>" </a:t>
            </a:r>
            <a:r>
              <a:rPr lang="en-US" sz="1200" dirty="0" err="1" smtClean="0"/>
              <a:t>src</a:t>
            </a:r>
            <a:r>
              <a:rPr lang="en-US" sz="1200" dirty="0" smtClean="0"/>
              <a:t>="</a:t>
            </a:r>
            <a:r>
              <a:rPr lang="en-US" sz="1200" dirty="0" err="1" smtClean="0"/>
              <a:t>js</a:t>
            </a:r>
            <a:r>
              <a:rPr lang="en-US" sz="1200" dirty="0" smtClean="0"/>
              <a:t>/modernizr.custom.79639.js"&gt;&lt;/script&gt;		</a:t>
            </a:r>
          </a:p>
          <a:p>
            <a:pPr>
              <a:buNone/>
            </a:pPr>
            <a:r>
              <a:rPr lang="en-US" sz="1200" dirty="0" smtClean="0"/>
              <a:t>&lt;link </a:t>
            </a:r>
            <a:r>
              <a:rPr lang="en-US" sz="1200" dirty="0" err="1" smtClean="0"/>
              <a:t>rel</a:t>
            </a:r>
            <a:r>
              <a:rPr lang="en-US" sz="1200" dirty="0" smtClean="0"/>
              <a:t>="</a:t>
            </a:r>
            <a:r>
              <a:rPr lang="en-US" sz="1200" dirty="0" err="1" smtClean="0"/>
              <a:t>stylesheet</a:t>
            </a:r>
            <a:r>
              <a:rPr lang="en-US" sz="1200" dirty="0" smtClean="0"/>
              <a:t>" type="text/</a:t>
            </a:r>
            <a:r>
              <a:rPr lang="en-US" sz="1200" dirty="0" err="1" smtClean="0"/>
              <a:t>css</a:t>
            </a:r>
            <a:r>
              <a:rPr lang="en-US" sz="1200" dirty="0" smtClean="0"/>
              <a:t>" </a:t>
            </a:r>
            <a:r>
              <a:rPr lang="en-US" sz="1200" dirty="0" err="1" smtClean="0"/>
              <a:t>href</a:t>
            </a:r>
            <a:r>
              <a:rPr lang="en-US" sz="1200" dirty="0" smtClean="0"/>
              <a:t>="</a:t>
            </a:r>
            <a:r>
              <a:rPr lang="en-US" sz="1200" dirty="0" err="1" smtClean="0"/>
              <a:t>css</a:t>
            </a:r>
            <a:r>
              <a:rPr lang="en-US" sz="1200" dirty="0" smtClean="0"/>
              <a:t>/custom.css" /&gt;	</a:t>
            </a:r>
          </a:p>
          <a:p>
            <a:pPr>
              <a:buNone/>
            </a:pPr>
            <a:r>
              <a:rPr lang="en-US" sz="1200" dirty="0" smtClean="0"/>
              <a:t>&lt;!-- for smooth scrolling --&gt;</a:t>
            </a:r>
          </a:p>
          <a:p>
            <a:pPr>
              <a:buNone/>
            </a:pPr>
            <a:r>
              <a:rPr lang="en-US" sz="1200" dirty="0" smtClean="0"/>
              <a:t>&lt;script type="text/</a:t>
            </a:r>
            <a:r>
              <a:rPr lang="en-US" sz="1200" dirty="0" err="1" smtClean="0"/>
              <a:t>javascript</a:t>
            </a:r>
            <a:r>
              <a:rPr lang="en-US" sz="1200" dirty="0" smtClean="0"/>
              <a:t>" </a:t>
            </a:r>
            <a:r>
              <a:rPr lang="en-US" sz="1200" dirty="0" err="1" smtClean="0"/>
              <a:t>src</a:t>
            </a:r>
            <a:r>
              <a:rPr lang="en-US" sz="1200" dirty="0" smtClean="0"/>
              <a:t>="</a:t>
            </a:r>
            <a:r>
              <a:rPr lang="en-US" sz="1200" dirty="0" err="1" smtClean="0"/>
              <a:t>js</a:t>
            </a:r>
            <a:r>
              <a:rPr lang="en-US" sz="1200" dirty="0" smtClean="0"/>
              <a:t>/move-top.js"&gt;&lt;/script&gt;</a:t>
            </a:r>
          </a:p>
          <a:p>
            <a:pPr>
              <a:buNone/>
            </a:pPr>
            <a:r>
              <a:rPr lang="en-US" sz="1200" dirty="0" smtClean="0"/>
              <a:t>&lt;script type="text/</a:t>
            </a:r>
            <a:r>
              <a:rPr lang="en-US" sz="1200" dirty="0" err="1" smtClean="0"/>
              <a:t>javascript</a:t>
            </a:r>
            <a:r>
              <a:rPr lang="en-US" sz="1200" dirty="0" smtClean="0"/>
              <a:t>" </a:t>
            </a:r>
            <a:r>
              <a:rPr lang="en-US" sz="1200" dirty="0" err="1" smtClean="0"/>
              <a:t>src</a:t>
            </a:r>
            <a:r>
              <a:rPr lang="en-US" sz="1200" dirty="0" smtClean="0"/>
              <a:t>="</a:t>
            </a:r>
            <a:r>
              <a:rPr lang="en-US" sz="1200" dirty="0" err="1" smtClean="0"/>
              <a:t>js</a:t>
            </a:r>
            <a:r>
              <a:rPr lang="en-US" sz="1200" dirty="0" smtClean="0"/>
              <a:t>/easing.js"&gt;&lt;/script&gt;</a:t>
            </a:r>
          </a:p>
          <a:p>
            <a:pPr>
              <a:buNone/>
            </a:pPr>
            <a:r>
              <a:rPr lang="en-US" sz="1200" dirty="0" smtClean="0"/>
              <a:t>&lt;script type="text/</a:t>
            </a:r>
            <a:r>
              <a:rPr lang="en-US" sz="1200" dirty="0" err="1" smtClean="0"/>
              <a:t>javascript</a:t>
            </a:r>
            <a:r>
              <a:rPr lang="en-US" sz="1200" dirty="0" smtClean="0"/>
              <a:t>"&gt;</a:t>
            </a:r>
          </a:p>
          <a:p>
            <a:pPr>
              <a:buNone/>
            </a:pPr>
            <a:r>
              <a:rPr lang="en-US" sz="1200" dirty="0" err="1" smtClean="0"/>
              <a:t>jQuery</a:t>
            </a:r>
            <a:r>
              <a:rPr lang="en-US" sz="1200" dirty="0" smtClean="0"/>
              <a:t>(document).ready(function($) {</a:t>
            </a:r>
          </a:p>
          <a:p>
            <a:pPr>
              <a:buNone/>
            </a:pPr>
            <a:r>
              <a:rPr lang="en-US" sz="1200" dirty="0" smtClean="0"/>
              <a:t>	$(".scroll").click(function(event){		</a:t>
            </a:r>
          </a:p>
          <a:p>
            <a:pPr>
              <a:buNone/>
            </a:pPr>
            <a:r>
              <a:rPr lang="en-US" sz="1200" dirty="0" smtClean="0"/>
              <a:t>		</a:t>
            </a:r>
            <a:r>
              <a:rPr lang="en-US" sz="1200" dirty="0" err="1" smtClean="0"/>
              <a:t>event.preventDefault</a:t>
            </a:r>
            <a:r>
              <a:rPr lang="en-US" sz="1200" dirty="0" smtClean="0"/>
              <a:t>();</a:t>
            </a:r>
          </a:p>
          <a:p>
            <a:pPr>
              <a:buNone/>
            </a:pPr>
            <a:r>
              <a:rPr lang="en-US" sz="1200" dirty="0" smtClean="0"/>
              <a:t>		$('</a:t>
            </a:r>
            <a:r>
              <a:rPr lang="en-US" sz="1200" dirty="0" err="1" smtClean="0"/>
              <a:t>html,body</a:t>
            </a:r>
            <a:r>
              <a:rPr lang="en-US" sz="1200" dirty="0" smtClean="0"/>
              <a:t>').animate({</a:t>
            </a:r>
            <a:r>
              <a:rPr lang="en-US" sz="1200" dirty="0" err="1" smtClean="0"/>
              <a:t>scrollTop</a:t>
            </a:r>
            <a:r>
              <a:rPr lang="en-US" sz="1200" dirty="0" smtClean="0"/>
              <a:t>:$(</a:t>
            </a:r>
            <a:r>
              <a:rPr lang="en-US" sz="1200" dirty="0" err="1" smtClean="0"/>
              <a:t>this.hash</a:t>
            </a:r>
            <a:r>
              <a:rPr lang="en-US" sz="1200" dirty="0" smtClean="0"/>
              <a:t>).offset().top},1000);</a:t>
            </a:r>
          </a:p>
          <a:p>
            <a:pPr>
              <a:buNone/>
            </a:pPr>
            <a:r>
              <a:rPr lang="en-US" sz="1200" dirty="0" smtClean="0"/>
              <a:t>	});</a:t>
            </a:r>
          </a:p>
          <a:p>
            <a:pPr>
              <a:buNone/>
            </a:pPr>
            <a:r>
              <a:rPr lang="en-US" sz="1200" dirty="0" smtClean="0"/>
              <a:t>});</a:t>
            </a:r>
          </a:p>
          <a:p>
            <a:pPr>
              <a:buNone/>
            </a:pPr>
            <a:r>
              <a:rPr lang="en-US" sz="1200" dirty="0" smtClean="0"/>
              <a:t>&lt;/script&gt;</a:t>
            </a:r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762000"/>
          </a:xfrm>
        </p:spPr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502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main aim of this project is to provide efficient help to every individual suffering with abnormal health issues.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We provide the user with some detailed pre-medical tests before consulting doctor ,based upon the symptoms user had mentioned earlier. 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Technically called disease diagnosis becomes very easy in this case, which gives knowledge to the user how to tackle a particular situation in a better way.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If the user is unable </a:t>
            </a:r>
            <a:r>
              <a:rPr lang="en-US" sz="2000" smtClean="0"/>
              <a:t>to handle</a:t>
            </a:r>
            <a:r>
              <a:rPr lang="en-US" sz="2000" smtClean="0"/>
              <a:t> </a:t>
            </a:r>
            <a:r>
              <a:rPr lang="en-US" sz="2000" dirty="0" smtClean="0"/>
              <a:t>the situation on his own, he is provided with an appointment to a specialized doctor.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&lt;!-- banner --&gt;</a:t>
            </a:r>
          </a:p>
          <a:p>
            <a:pPr>
              <a:buNone/>
            </a:pPr>
            <a:r>
              <a:rPr lang="en-US" sz="1200" dirty="0" smtClean="0"/>
              <a:t>	&lt;div class="w3_banner"&gt;</a:t>
            </a:r>
          </a:p>
          <a:p>
            <a:pPr>
              <a:buNone/>
            </a:pPr>
            <a:r>
              <a:rPr lang="en-US" sz="1200" dirty="0" smtClean="0"/>
              <a:t>	    &lt;div class="container"&gt;</a:t>
            </a:r>
          </a:p>
          <a:p>
            <a:pPr>
              <a:buNone/>
            </a:pPr>
            <a:r>
              <a:rPr lang="en-US" sz="1200" dirty="0" smtClean="0"/>
              <a:t>		    &lt;div class="slider"&gt;</a:t>
            </a:r>
          </a:p>
          <a:p>
            <a:pPr>
              <a:buNone/>
            </a:pPr>
            <a:r>
              <a:rPr lang="en-US" sz="1200" dirty="0" smtClean="0"/>
              <a:t>			    &lt;div class="</a:t>
            </a:r>
            <a:r>
              <a:rPr lang="en-US" sz="1200" dirty="0" err="1" smtClean="0"/>
              <a:t>callbacks_container</a:t>
            </a:r>
            <a:r>
              <a:rPr lang="en-US" sz="1200" dirty="0" smtClean="0"/>
              <a:t>"&gt;</a:t>
            </a:r>
          </a:p>
          <a:p>
            <a:pPr>
              <a:buNone/>
            </a:pPr>
            <a:r>
              <a:rPr lang="en-US" sz="1200" dirty="0" smtClean="0"/>
              <a:t>				   &lt;</a:t>
            </a:r>
            <a:r>
              <a:rPr lang="en-US" sz="1200" dirty="0" err="1" smtClean="0"/>
              <a:t>ul</a:t>
            </a:r>
            <a:r>
              <a:rPr lang="en-US" sz="1200" dirty="0" smtClean="0"/>
              <a:t> class="</a:t>
            </a:r>
            <a:r>
              <a:rPr lang="en-US" sz="1200" dirty="0" err="1" smtClean="0"/>
              <a:t>rslides</a:t>
            </a:r>
            <a:r>
              <a:rPr lang="en-US" sz="1200" dirty="0" smtClean="0"/>
              <a:t> callbacks callbacks1" id="slider4"&gt;</a:t>
            </a:r>
          </a:p>
          <a:p>
            <a:pPr>
              <a:buNone/>
            </a:pPr>
            <a:r>
              <a:rPr lang="en-US" sz="1200" dirty="0" smtClean="0"/>
              <a:t>					    &lt;</a:t>
            </a:r>
            <a:r>
              <a:rPr lang="en-US" sz="1200" dirty="0" err="1" smtClean="0"/>
              <a:t>li</a:t>
            </a:r>
            <a:r>
              <a:rPr lang="en-US" sz="1200" dirty="0" smtClean="0"/>
              <a:t>&gt;	</a:t>
            </a:r>
          </a:p>
          <a:p>
            <a:pPr>
              <a:buNone/>
            </a:pPr>
            <a:r>
              <a:rPr lang="en-US" sz="1200" dirty="0" smtClean="0"/>
              <a:t>						    &lt;div class="banner_text_w3layouts"&gt;</a:t>
            </a:r>
          </a:p>
          <a:p>
            <a:pPr>
              <a:buNone/>
            </a:pPr>
            <a:r>
              <a:rPr lang="en-US" sz="1200" dirty="0" smtClean="0"/>
              <a:t>								&lt;h3&gt;&lt;font color="black"&gt;USER&lt;/font&gt;&lt;/h3&gt;</a:t>
            </a:r>
          </a:p>
          <a:p>
            <a:pPr>
              <a:buNone/>
            </a:pPr>
            <a:r>
              <a:rPr lang="en-US" sz="1200" dirty="0" smtClean="0"/>
              <a:t>								&lt;p&gt;&lt;font color="black"&gt;You are the most important persons of our </a:t>
            </a:r>
            <a:r>
              <a:rPr lang="en-US" sz="1200" dirty="0" err="1" smtClean="0"/>
              <a:t>site.Your</a:t>
            </a:r>
            <a:r>
              <a:rPr lang="en-US" sz="1200" dirty="0" smtClean="0"/>
              <a:t> satisfaction is our satisfaction.&lt;/font&gt;&lt;/p&gt;</a:t>
            </a:r>
          </a:p>
          <a:p>
            <a:pPr>
              <a:buNone/>
            </a:pPr>
            <a:r>
              <a:rPr lang="en-US" sz="1200" dirty="0" smtClean="0"/>
              <a:t>						    &lt;/div&gt;</a:t>
            </a:r>
          </a:p>
          <a:p>
            <a:pPr>
              <a:buNone/>
            </a:pPr>
            <a:r>
              <a:rPr lang="en-US" sz="1200" dirty="0" smtClean="0"/>
              <a:t>					    &lt;/</a:t>
            </a:r>
            <a:r>
              <a:rPr lang="en-US" sz="1200" dirty="0" err="1" smtClean="0"/>
              <a:t>li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1200" dirty="0" smtClean="0"/>
              <a:t>						&lt;</a:t>
            </a:r>
            <a:r>
              <a:rPr lang="en-US" sz="1200" dirty="0" err="1" smtClean="0"/>
              <a:t>li</a:t>
            </a:r>
            <a:r>
              <a:rPr lang="en-US" sz="1200" dirty="0" smtClean="0"/>
              <a:t>&gt;	</a:t>
            </a:r>
          </a:p>
          <a:p>
            <a:pPr>
              <a:buNone/>
            </a:pPr>
            <a:r>
              <a:rPr lang="en-US" sz="1200" dirty="0" smtClean="0"/>
              <a:t>							&lt;div class="banner_text_w3layouts"&gt;</a:t>
            </a:r>
          </a:p>
          <a:p>
            <a:pPr>
              <a:buNone/>
            </a:pPr>
            <a:r>
              <a:rPr lang="en-US" sz="1200" dirty="0" smtClean="0"/>
              <a:t>								&lt;h3&gt;&lt;font color="black"&gt;DOCTOR&lt;/font&gt;&lt;/h3&gt;</a:t>
            </a:r>
          </a:p>
          <a:p>
            <a:pPr>
              <a:buNone/>
            </a:pPr>
            <a:r>
              <a:rPr lang="en-US" sz="1200" dirty="0" smtClean="0"/>
              <a:t>								&lt;p&gt;&lt;font color="black"&gt;You may not be able to read a doctor's handwriting and prescription, but you'll notice his bills are neatly typewritten.&lt;/font&gt;&lt;/p&gt;</a:t>
            </a:r>
          </a:p>
          <a:p>
            <a:pPr>
              <a:buNone/>
            </a:pPr>
            <a:r>
              <a:rPr lang="en-US" sz="1200" dirty="0" smtClean="0"/>
              <a:t>							&lt;/div&gt;</a:t>
            </a:r>
          </a:p>
          <a:p>
            <a:pPr>
              <a:buNone/>
            </a:pPr>
            <a:r>
              <a:rPr lang="en-US" sz="1200" dirty="0" smtClean="0"/>
              <a:t>						&lt;/</a:t>
            </a:r>
            <a:r>
              <a:rPr lang="en-US" sz="1200" dirty="0" err="1" smtClean="0"/>
              <a:t>li</a:t>
            </a:r>
            <a:r>
              <a:rPr lang="en-US" sz="1200" dirty="0" smtClean="0"/>
              <a:t>&gt;</a:t>
            </a:r>
          </a:p>
          <a:p>
            <a:pPr>
              <a:buNone/>
            </a:pPr>
            <a:r>
              <a:rPr lang="en-US" sz="1200" dirty="0" smtClean="0"/>
              <a:t>						&lt;</a:t>
            </a:r>
            <a:r>
              <a:rPr lang="en-US" sz="1200" dirty="0" err="1" smtClean="0"/>
              <a:t>li</a:t>
            </a:r>
            <a:r>
              <a:rPr lang="en-US" sz="1200" dirty="0" smtClean="0"/>
              <a:t>&gt;							</a:t>
            </a:r>
          </a:p>
          <a:p>
            <a:pPr>
              <a:buNone/>
            </a:pPr>
            <a:r>
              <a:rPr lang="en-US" sz="12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Output Screenshots</a:t>
            </a:r>
            <a:endParaRPr lang="en-US" dirty="0"/>
          </a:p>
        </p:txBody>
      </p:sp>
      <p:pic>
        <p:nvPicPr>
          <p:cNvPr id="4" name="Content Placeholder 3" descr="Screenshot (22)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739937"/>
            <a:ext cx="7499350" cy="42163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2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435137"/>
            <a:ext cx="7499350" cy="42163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2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358937"/>
            <a:ext cx="7499350" cy="42163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2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219200"/>
            <a:ext cx="749935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2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066800"/>
            <a:ext cx="749935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3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320837"/>
            <a:ext cx="7499350" cy="42163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 (3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066800"/>
            <a:ext cx="749935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3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685800"/>
            <a:ext cx="749935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35)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990600"/>
            <a:ext cx="749935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81000"/>
            <a:ext cx="7498080" cy="58674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 busy schedules of present days, it became hard for every individual to have minimum concern about most valuable asset called ‘HEALTH’. 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It’s good walking healthy than to get cured at regular periods as we often say “Prevention Is Better Than Cure”, the only mantra from ages we try to follow.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Thus, website also helps in providing general health tips for every user to ensure the soundness of their mind and physical system to gain a HEALTHY and WEALTHY WORLD.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20762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495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proposed Online Medical Advisor system is basically a website that provides a lot of useful information to the general public on a wide variety of health and health related issues. </a:t>
            </a:r>
          </a:p>
          <a:p>
            <a:endParaRPr lang="en-US" sz="2000" dirty="0" smtClean="0"/>
          </a:p>
          <a:p>
            <a:r>
              <a:rPr lang="en-US" sz="2000" dirty="0" smtClean="0"/>
              <a:t>Such as, detailed report of user’s condition and pre-medical tests to be taken before consulting a doctor.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site will also facilitate its users to direct their health related questions to medical experts. </a:t>
            </a:r>
          </a:p>
          <a:p>
            <a:endParaRPr lang="en-US" sz="2000" dirty="0" smtClean="0"/>
          </a:p>
          <a:p>
            <a:r>
              <a:rPr lang="en-US" sz="2000" dirty="0" smtClean="0"/>
              <a:t>Interesting health tips to keep up a healthy life will also be available on the site.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Benefits through our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Creating public awareness of diagnosis and their general treatment.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Redirecting them to medical professionals for any other queries by providing an option of booking an appointment.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The user can view his previous health reports if any.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Generating an over all report of user when he needs.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US" sz="2000" dirty="0" smtClean="0"/>
              <a:t> Updating the information from time to time.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33400"/>
            <a:ext cx="7498080" cy="5715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Clinical information is best than the information on online. </a:t>
            </a:r>
          </a:p>
          <a:p>
            <a:r>
              <a:rPr lang="en-US" sz="2000" dirty="0" smtClean="0"/>
              <a:t>This project aims at making the user to come to know that health is a very valuable. </a:t>
            </a:r>
          </a:p>
          <a:p>
            <a:r>
              <a:rPr lang="en-US" sz="2000" dirty="0" smtClean="0"/>
              <a:t>In case of any abnormal health issues, he can simply concern the specialized doctor suggested by the site. </a:t>
            </a:r>
            <a:endParaRPr lang="en-US" sz="2000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590800"/>
            <a:ext cx="57912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Drugs.com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Symptomchekcer.com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wnloads\Nice-Thank-You-Imag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8650725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"We can just Google it!"</a:t>
            </a:r>
            <a:r>
              <a:rPr lang="en-US" sz="2000" dirty="0" smtClean="0"/>
              <a:t> is becoming our standard response to unanswered questions in life.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We usually do a Google search on a symptom, drug or health condition when we want to research regarding health.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Also we have lots of websites regarding medical information.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Some will take the symptoms of the user and just prescribe the medicine required.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Eg</a:t>
            </a:r>
            <a:r>
              <a:rPr lang="en-US" sz="2000" dirty="0" smtClean="0"/>
              <a:t>:  Symptom Checker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Some will just show the information of medicines ‘A-Z’. On choosing one it will give the description of the medicine for which it can be used.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Eg</a:t>
            </a:r>
            <a:r>
              <a:rPr lang="en-US" sz="2000" dirty="0" smtClean="0"/>
              <a:t>: Drugs.com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96962"/>
          </a:xfrm>
        </p:spPr>
        <p:txBody>
          <a:bodyPr/>
          <a:lstStyle/>
          <a:p>
            <a:r>
              <a:rPr lang="en-US" dirty="0" smtClean="0"/>
              <a:t>Problems with Existing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000" dirty="0" smtClean="0"/>
              <a:t>The medical information provided by web may not be confidential.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IN" sz="2000" dirty="0" smtClean="0"/>
              <a:t>Also the symptoms to be provided are limited to one or two.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IN" sz="2000" dirty="0" smtClean="0"/>
              <a:t>The  previous information of the user is not provided.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IN" sz="2000" dirty="0" smtClean="0"/>
              <a:t>Updated medical opportunities may not be available.</a:t>
            </a:r>
          </a:p>
          <a:p>
            <a:pPr lvl="0">
              <a:buNone/>
            </a:pPr>
            <a:endParaRPr lang="en-US" sz="2000" dirty="0" smtClean="0"/>
          </a:p>
          <a:p>
            <a:pPr lvl="0"/>
            <a:r>
              <a:rPr lang="en-IN" sz="2000" dirty="0" smtClean="0"/>
              <a:t>Many websites recommend drugs based upon symptoms given by user ,which was not appreciable as this must be done by doctor.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71600"/>
            <a:ext cx="749808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view of the present conditions, this website was developed in such a way so as to rectify the previous issues.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data related to the user is confidential as we have provided secure login for each and every user.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number of symptoms to choose is not limited.</a:t>
            </a:r>
          </a:p>
          <a:p>
            <a:endParaRPr lang="en-US" sz="2000" dirty="0" smtClean="0"/>
          </a:p>
          <a:p>
            <a:r>
              <a:rPr lang="en-US" sz="2000" dirty="0" smtClean="0"/>
              <a:t>Thus, we will able to guide the user about the problem he is suffering from.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8200"/>
            <a:ext cx="7498080" cy="5410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And also the website will be able to record the previous list of his health issues of the users.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In addition, we will give some medical tips to the users of the site.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Finally, we were able to keep the trust of the users, as we suggest highly specialized doctor other than prescribing the drug in the website itself will give the treatment.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9496" lvl="0" indent="-457200">
              <a:buFont typeface="Arial" pitchFamily="34" charset="0"/>
              <a:buChar char="•"/>
            </a:pPr>
            <a:r>
              <a:rPr lang="en-GB" sz="2000" dirty="0" smtClean="0"/>
              <a:t>System		     :  Windows 7(Basic),8,8.1,10</a:t>
            </a:r>
          </a:p>
          <a:p>
            <a:pPr marL="539496" lvl="0" indent="-457200">
              <a:buNone/>
            </a:pPr>
            <a:r>
              <a:rPr lang="en-GB" sz="2000" dirty="0" smtClean="0"/>
              <a:t>	</a:t>
            </a:r>
            <a:endParaRPr lang="en-US" sz="2000" dirty="0" smtClean="0"/>
          </a:p>
          <a:p>
            <a:pPr marL="539496" lvl="0" indent="-457200">
              <a:buFont typeface="Arial" pitchFamily="34" charset="0"/>
              <a:buChar char="•"/>
            </a:pPr>
            <a:r>
              <a:rPr lang="en-GB" sz="2000" dirty="0" smtClean="0"/>
              <a:t>Hard Disk                     :  250 GB</a:t>
            </a:r>
          </a:p>
          <a:p>
            <a:pPr marL="539496" lvl="0" indent="-457200">
              <a:buNone/>
            </a:pPr>
            <a:r>
              <a:rPr lang="en-GB" sz="2000" dirty="0" smtClean="0"/>
              <a:t>	</a:t>
            </a:r>
            <a:endParaRPr lang="en-US" sz="2000" dirty="0" smtClean="0"/>
          </a:p>
          <a:p>
            <a:pPr marL="539496" lvl="0" indent="-457200">
              <a:buFont typeface="Arial" pitchFamily="34" charset="0"/>
              <a:buChar char="•"/>
            </a:pPr>
            <a:r>
              <a:rPr lang="en-GB" sz="2000" dirty="0" smtClean="0"/>
              <a:t>Floppy Drive 	     : Not required</a:t>
            </a:r>
          </a:p>
          <a:p>
            <a:pPr marL="539496" lvl="0" indent="-457200">
              <a:buNone/>
            </a:pPr>
            <a:r>
              <a:rPr lang="en-GB" sz="2000" dirty="0" smtClean="0"/>
              <a:t>	</a:t>
            </a:r>
            <a:endParaRPr lang="en-US" sz="2000" dirty="0" smtClean="0"/>
          </a:p>
          <a:p>
            <a:pPr marL="539496" indent="-457200">
              <a:buFont typeface="Arial" pitchFamily="34" charset="0"/>
              <a:buChar char="•"/>
            </a:pPr>
            <a:r>
              <a:rPr lang="en-GB" sz="2000" dirty="0" smtClean="0"/>
              <a:t>Ram		     : 2 GB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Operating system 	: Windows 10	</a:t>
            </a:r>
          </a:p>
          <a:p>
            <a:pPr lvl="0">
              <a:buFont typeface="Arial" pitchFamily="34" charset="0"/>
              <a:buChar char="•"/>
            </a:pP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Coding Language	: HTML 5, CSS, BOOTSTRAP, JSP(Java          </a:t>
            </a:r>
          </a:p>
          <a:p>
            <a:pPr lvl="0">
              <a:buNone/>
            </a:pPr>
            <a:r>
              <a:rPr lang="en-US" sz="2000" dirty="0" smtClean="0"/>
              <a:t>                                        Server  Pages),  Java,  </a:t>
            </a:r>
            <a:r>
              <a:rPr lang="en-US" sz="2000" dirty="0" err="1" smtClean="0"/>
              <a:t>MySQL</a:t>
            </a:r>
            <a:r>
              <a:rPr lang="en-US" sz="2000" dirty="0" smtClean="0"/>
              <a:t>,  </a:t>
            </a:r>
            <a:r>
              <a:rPr lang="en-US" sz="2000" dirty="0" err="1" smtClean="0"/>
              <a:t>Servlets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IDE                             : Eclipse , </a:t>
            </a:r>
            <a:r>
              <a:rPr lang="en-US" sz="2000" dirty="0" err="1" smtClean="0"/>
              <a:t>MySQL</a:t>
            </a:r>
            <a:r>
              <a:rPr lang="en-US" sz="2000" dirty="0" smtClean="0"/>
              <a:t> Workbench 6.3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117</TotalTime>
  <Words>1048</Words>
  <Application>Microsoft Office PowerPoint</Application>
  <PresentationFormat>On-screen Show (4:3)</PresentationFormat>
  <Paragraphs>204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Solstice</vt:lpstr>
      <vt:lpstr>        </vt:lpstr>
      <vt:lpstr>Abstract</vt:lpstr>
      <vt:lpstr>Slide 3</vt:lpstr>
      <vt:lpstr>Existing System</vt:lpstr>
      <vt:lpstr>Problems with Existing Systems</vt:lpstr>
      <vt:lpstr>Proposed System</vt:lpstr>
      <vt:lpstr>Slide 7</vt:lpstr>
      <vt:lpstr>Hardware Requirements</vt:lpstr>
      <vt:lpstr>Software Requirements</vt:lpstr>
      <vt:lpstr>Introduction</vt:lpstr>
      <vt:lpstr>Slide 11</vt:lpstr>
      <vt:lpstr>Slide 12</vt:lpstr>
      <vt:lpstr>UML</vt:lpstr>
      <vt:lpstr>Use case Diagram</vt:lpstr>
      <vt:lpstr>Sequence Diagram</vt:lpstr>
      <vt:lpstr>Class Diagram</vt:lpstr>
      <vt:lpstr>Activity Diagram</vt:lpstr>
      <vt:lpstr>Sample Code</vt:lpstr>
      <vt:lpstr>Slide 19</vt:lpstr>
      <vt:lpstr>Slide 20</vt:lpstr>
      <vt:lpstr>Output Screenshots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Conclusion</vt:lpstr>
      <vt:lpstr>Benefits through our site</vt:lpstr>
      <vt:lpstr>Slide 32</vt:lpstr>
      <vt:lpstr>References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DR.ONLINE</dc:title>
  <dc:creator>Windows</dc:creator>
  <cp:lastModifiedBy>ADMIN</cp:lastModifiedBy>
  <cp:revision>16</cp:revision>
  <dcterms:created xsi:type="dcterms:W3CDTF">2017-07-29T18:51:35Z</dcterms:created>
  <dcterms:modified xsi:type="dcterms:W3CDTF">2017-07-31T10:37:51Z</dcterms:modified>
</cp:coreProperties>
</file>