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6" r:id="rId9"/>
    <p:sldId id="272" r:id="rId10"/>
    <p:sldId id="27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holla Praneeth Reddy" userId="6ab827a1621120ef" providerId="LiveId" clId="{F3720E2C-7DCC-4E30-A17A-087FF847C9BE}"/>
    <pc:docChg chg="undo custSel addSld delSld modSld">
      <pc:chgData name="Kotholla Praneeth Reddy" userId="6ab827a1621120ef" providerId="LiveId" clId="{F3720E2C-7DCC-4E30-A17A-087FF847C9BE}" dt="2024-09-06T03:56:40.748" v="1149" actId="20577"/>
      <pc:docMkLst>
        <pc:docMk/>
      </pc:docMkLst>
      <pc:sldChg chg="addSp delSp modSp mod">
        <pc:chgData name="Kotholla Praneeth Reddy" userId="6ab827a1621120ef" providerId="LiveId" clId="{F3720E2C-7DCC-4E30-A17A-087FF847C9BE}" dt="2024-09-06T03:55:59.779" v="1099" actId="20577"/>
        <pc:sldMkLst>
          <pc:docMk/>
          <pc:sldMk cId="3988445056" sldId="256"/>
        </pc:sldMkLst>
        <pc:spChg chg="mod">
          <ac:chgData name="Kotholla Praneeth Reddy" userId="6ab827a1621120ef" providerId="LiveId" clId="{F3720E2C-7DCC-4E30-A17A-087FF847C9BE}" dt="2024-09-06T03:55:59.779" v="1099" actId="20577"/>
          <ac:spMkLst>
            <pc:docMk/>
            <pc:sldMk cId="3988445056" sldId="256"/>
            <ac:spMk id="2" creationId="{13F509A8-DE31-D860-1D2F-1B0EDDEED44F}"/>
          </ac:spMkLst>
        </pc:spChg>
        <pc:spChg chg="del mod">
          <ac:chgData name="Kotholla Praneeth Reddy" userId="6ab827a1621120ef" providerId="LiveId" clId="{F3720E2C-7DCC-4E30-A17A-087FF847C9BE}" dt="2024-09-06T03:54:33.280" v="1040" actId="478"/>
          <ac:spMkLst>
            <pc:docMk/>
            <pc:sldMk cId="3988445056" sldId="256"/>
            <ac:spMk id="3" creationId="{4A7AB2B9-409E-BC7E-28BE-FCD430F30F90}"/>
          </ac:spMkLst>
        </pc:spChg>
        <pc:spChg chg="add mod">
          <ac:chgData name="Kotholla Praneeth Reddy" userId="6ab827a1621120ef" providerId="LiveId" clId="{F3720E2C-7DCC-4E30-A17A-087FF847C9BE}" dt="2024-09-06T03:53:22.901" v="1031" actId="1076"/>
          <ac:spMkLst>
            <pc:docMk/>
            <pc:sldMk cId="3988445056" sldId="256"/>
            <ac:spMk id="5" creationId="{98AD4A9C-733F-6A12-FEDE-AE0F94E298D3}"/>
          </ac:spMkLst>
        </pc:spChg>
        <pc:spChg chg="add mod">
          <ac:chgData name="Kotholla Praneeth Reddy" userId="6ab827a1621120ef" providerId="LiveId" clId="{F3720E2C-7DCC-4E30-A17A-087FF847C9BE}" dt="2024-09-06T03:54:53.585" v="1050" actId="20577"/>
          <ac:spMkLst>
            <pc:docMk/>
            <pc:sldMk cId="3988445056" sldId="256"/>
            <ac:spMk id="7" creationId="{4312C8E5-D372-5D7C-CB5B-22DDBF3661D8}"/>
          </ac:spMkLst>
        </pc:spChg>
        <pc:spChg chg="add mod">
          <ac:chgData name="Kotholla Praneeth Reddy" userId="6ab827a1621120ef" providerId="LiveId" clId="{F3720E2C-7DCC-4E30-A17A-087FF847C9BE}" dt="2024-09-06T03:55:51.441" v="1098" actId="255"/>
          <ac:spMkLst>
            <pc:docMk/>
            <pc:sldMk cId="3988445056" sldId="256"/>
            <ac:spMk id="9" creationId="{79AB0A8A-A8A8-0FFF-9221-A1445A62FB16}"/>
          </ac:spMkLst>
        </pc:spChg>
      </pc:sldChg>
      <pc:sldChg chg="modSp mod">
        <pc:chgData name="Kotholla Praneeth Reddy" userId="6ab827a1621120ef" providerId="LiveId" clId="{F3720E2C-7DCC-4E30-A17A-087FF847C9BE}" dt="2024-09-05T16:49:20.200" v="667" actId="20577"/>
        <pc:sldMkLst>
          <pc:docMk/>
          <pc:sldMk cId="2996637199" sldId="257"/>
        </pc:sldMkLst>
        <pc:spChg chg="mod">
          <ac:chgData name="Kotholla Praneeth Reddy" userId="6ab827a1621120ef" providerId="LiveId" clId="{F3720E2C-7DCC-4E30-A17A-087FF847C9BE}" dt="2024-09-05T16:20:47.891" v="393" actId="115"/>
          <ac:spMkLst>
            <pc:docMk/>
            <pc:sldMk cId="2996637199" sldId="257"/>
            <ac:spMk id="2" creationId="{A32049DE-F529-DA1E-D409-80A30B0AE832}"/>
          </ac:spMkLst>
        </pc:spChg>
        <pc:spChg chg="mod">
          <ac:chgData name="Kotholla Praneeth Reddy" userId="6ab827a1621120ef" providerId="LiveId" clId="{F3720E2C-7DCC-4E30-A17A-087FF847C9BE}" dt="2024-09-05T16:49:20.200" v="667" actId="20577"/>
          <ac:spMkLst>
            <pc:docMk/>
            <pc:sldMk cId="2996637199" sldId="257"/>
            <ac:spMk id="3" creationId="{A1C4F1FE-ED2F-66B4-DA63-8DC24FB97574}"/>
          </ac:spMkLst>
        </pc:spChg>
      </pc:sldChg>
      <pc:sldChg chg="modSp mod">
        <pc:chgData name="Kotholla Praneeth Reddy" userId="6ab827a1621120ef" providerId="LiveId" clId="{F3720E2C-7DCC-4E30-A17A-087FF847C9BE}" dt="2024-09-05T16:22:13.671" v="408" actId="27636"/>
        <pc:sldMkLst>
          <pc:docMk/>
          <pc:sldMk cId="3465846459" sldId="258"/>
        </pc:sldMkLst>
        <pc:spChg chg="mod">
          <ac:chgData name="Kotholla Praneeth Reddy" userId="6ab827a1621120ef" providerId="LiveId" clId="{F3720E2C-7DCC-4E30-A17A-087FF847C9BE}" dt="2024-09-05T16:22:13.671" v="408" actId="27636"/>
          <ac:spMkLst>
            <pc:docMk/>
            <pc:sldMk cId="3465846459" sldId="258"/>
            <ac:spMk id="2" creationId="{221E23CC-BD1D-8A2D-5456-07523F12C405}"/>
          </ac:spMkLst>
        </pc:spChg>
        <pc:spChg chg="mod">
          <ac:chgData name="Kotholla Praneeth Reddy" userId="6ab827a1621120ef" providerId="LiveId" clId="{F3720E2C-7DCC-4E30-A17A-087FF847C9BE}" dt="2024-09-05T16:21:51.069" v="403" actId="1076"/>
          <ac:spMkLst>
            <pc:docMk/>
            <pc:sldMk cId="3465846459" sldId="258"/>
            <ac:spMk id="3" creationId="{F195DD0E-7369-9EA0-CA3F-E03DE261B8A1}"/>
          </ac:spMkLst>
        </pc:spChg>
      </pc:sldChg>
      <pc:sldChg chg="modSp mod">
        <pc:chgData name="Kotholla Praneeth Reddy" userId="6ab827a1621120ef" providerId="LiveId" clId="{F3720E2C-7DCC-4E30-A17A-087FF847C9BE}" dt="2024-09-05T16:23:51.029" v="423" actId="27636"/>
        <pc:sldMkLst>
          <pc:docMk/>
          <pc:sldMk cId="2435461329" sldId="259"/>
        </pc:sldMkLst>
        <pc:spChg chg="mod">
          <ac:chgData name="Kotholla Praneeth Reddy" userId="6ab827a1621120ef" providerId="LiveId" clId="{F3720E2C-7DCC-4E30-A17A-087FF847C9BE}" dt="2024-09-05T16:23:51.029" v="423" actId="27636"/>
          <ac:spMkLst>
            <pc:docMk/>
            <pc:sldMk cId="2435461329" sldId="259"/>
            <ac:spMk id="2" creationId="{6E340DF0-C025-F33B-F6DC-673FAE09BF8B}"/>
          </ac:spMkLst>
        </pc:spChg>
        <pc:spChg chg="mod">
          <ac:chgData name="Kotholla Praneeth Reddy" userId="6ab827a1621120ef" providerId="LiveId" clId="{F3720E2C-7DCC-4E30-A17A-087FF847C9BE}" dt="2024-09-05T16:23:29.433" v="418" actId="27636"/>
          <ac:spMkLst>
            <pc:docMk/>
            <pc:sldMk cId="2435461329" sldId="259"/>
            <ac:spMk id="3" creationId="{6974FAF7-923F-BABC-CCD4-4D3B967E0B80}"/>
          </ac:spMkLst>
        </pc:spChg>
      </pc:sldChg>
      <pc:sldChg chg="modSp mod">
        <pc:chgData name="Kotholla Praneeth Reddy" userId="6ab827a1621120ef" providerId="LiveId" clId="{F3720E2C-7DCC-4E30-A17A-087FF847C9BE}" dt="2024-09-05T16:33:00.348" v="472" actId="1076"/>
        <pc:sldMkLst>
          <pc:docMk/>
          <pc:sldMk cId="4051333341" sldId="260"/>
        </pc:sldMkLst>
        <pc:spChg chg="mod">
          <ac:chgData name="Kotholla Praneeth Reddy" userId="6ab827a1621120ef" providerId="LiveId" clId="{F3720E2C-7DCC-4E30-A17A-087FF847C9BE}" dt="2024-09-05T16:25:14.646" v="430" actId="27636"/>
          <ac:spMkLst>
            <pc:docMk/>
            <pc:sldMk cId="4051333341" sldId="260"/>
            <ac:spMk id="2" creationId="{FE195A30-BF84-D500-1D41-36D8776FB938}"/>
          </ac:spMkLst>
        </pc:spChg>
        <pc:spChg chg="mod">
          <ac:chgData name="Kotholla Praneeth Reddy" userId="6ab827a1621120ef" providerId="LiveId" clId="{F3720E2C-7DCC-4E30-A17A-087FF847C9BE}" dt="2024-09-05T16:33:00.348" v="472" actId="1076"/>
          <ac:spMkLst>
            <pc:docMk/>
            <pc:sldMk cId="4051333341" sldId="260"/>
            <ac:spMk id="3" creationId="{3863E066-DC50-44B3-FCBA-89A1B3194118}"/>
          </ac:spMkLst>
        </pc:spChg>
      </pc:sldChg>
      <pc:sldChg chg="modSp add del mod">
        <pc:chgData name="Kotholla Praneeth Reddy" userId="6ab827a1621120ef" providerId="LiveId" clId="{F3720E2C-7DCC-4E30-A17A-087FF847C9BE}" dt="2024-09-05T16:15:18.187" v="332" actId="2696"/>
        <pc:sldMkLst>
          <pc:docMk/>
          <pc:sldMk cId="3822544054" sldId="261"/>
        </pc:sldMkLst>
        <pc:spChg chg="mod">
          <ac:chgData name="Kotholla Praneeth Reddy" userId="6ab827a1621120ef" providerId="LiveId" clId="{F3720E2C-7DCC-4E30-A17A-087FF847C9BE}" dt="2024-09-05T16:05:58.992" v="236"/>
          <ac:spMkLst>
            <pc:docMk/>
            <pc:sldMk cId="3822544054" sldId="261"/>
            <ac:spMk id="2" creationId="{C0CEEEE7-0F95-AEB9-89BC-C3A5F88C4EC5}"/>
          </ac:spMkLst>
        </pc:spChg>
        <pc:spChg chg="mod">
          <ac:chgData name="Kotholla Praneeth Reddy" userId="6ab827a1621120ef" providerId="LiveId" clId="{F3720E2C-7DCC-4E30-A17A-087FF847C9BE}" dt="2024-09-05T15:54:55.950" v="129" actId="1076"/>
          <ac:spMkLst>
            <pc:docMk/>
            <pc:sldMk cId="3822544054" sldId="261"/>
            <ac:spMk id="3" creationId="{8AF62F35-AF20-7744-CE87-7C8C744B69B8}"/>
          </ac:spMkLst>
        </pc:spChg>
      </pc:sldChg>
      <pc:sldChg chg="modSp mod">
        <pc:chgData name="Kotholla Praneeth Reddy" userId="6ab827a1621120ef" providerId="LiveId" clId="{F3720E2C-7DCC-4E30-A17A-087FF847C9BE}" dt="2024-09-05T16:26:45.478" v="441" actId="255"/>
        <pc:sldMkLst>
          <pc:docMk/>
          <pc:sldMk cId="914782477" sldId="262"/>
        </pc:sldMkLst>
        <pc:spChg chg="mod">
          <ac:chgData name="Kotholla Praneeth Reddy" userId="6ab827a1621120ef" providerId="LiveId" clId="{F3720E2C-7DCC-4E30-A17A-087FF847C9BE}" dt="2024-09-05T16:26:18.302" v="439" actId="27636"/>
          <ac:spMkLst>
            <pc:docMk/>
            <pc:sldMk cId="914782477" sldId="262"/>
            <ac:spMk id="2" creationId="{995AF0AF-BECA-7B9F-57A3-65224FD6B74E}"/>
          </ac:spMkLst>
        </pc:spChg>
        <pc:spChg chg="mod">
          <ac:chgData name="Kotholla Praneeth Reddy" userId="6ab827a1621120ef" providerId="LiveId" clId="{F3720E2C-7DCC-4E30-A17A-087FF847C9BE}" dt="2024-09-05T16:26:45.478" v="441" actId="255"/>
          <ac:spMkLst>
            <pc:docMk/>
            <pc:sldMk cId="914782477" sldId="262"/>
            <ac:spMk id="3" creationId="{E7D16224-6882-77F2-A693-6258281B9940}"/>
          </ac:spMkLst>
        </pc:spChg>
      </pc:sldChg>
      <pc:sldChg chg="modSp add del mod">
        <pc:chgData name="Kotholla Praneeth Reddy" userId="6ab827a1621120ef" providerId="LiveId" clId="{F3720E2C-7DCC-4E30-A17A-087FF847C9BE}" dt="2024-09-05T16:15:26.188" v="333" actId="2696"/>
        <pc:sldMkLst>
          <pc:docMk/>
          <pc:sldMk cId="2637804228" sldId="263"/>
        </pc:sldMkLst>
        <pc:spChg chg="mod">
          <ac:chgData name="Kotholla Praneeth Reddy" userId="6ab827a1621120ef" providerId="LiveId" clId="{F3720E2C-7DCC-4E30-A17A-087FF847C9BE}" dt="2024-09-05T16:05:58.992" v="236"/>
          <ac:spMkLst>
            <pc:docMk/>
            <pc:sldMk cId="2637804228" sldId="263"/>
            <ac:spMk id="2" creationId="{BC599CD2-6B8D-BEA8-ECD4-2D297A7327D7}"/>
          </ac:spMkLst>
        </pc:spChg>
        <pc:spChg chg="mod">
          <ac:chgData name="Kotholla Praneeth Reddy" userId="6ab827a1621120ef" providerId="LiveId" clId="{F3720E2C-7DCC-4E30-A17A-087FF847C9BE}" dt="2024-09-05T16:05:58.992" v="236"/>
          <ac:spMkLst>
            <pc:docMk/>
            <pc:sldMk cId="2637804228" sldId="263"/>
            <ac:spMk id="3" creationId="{F88FDF14-B216-AAC8-B74D-B1AFEB7B0572}"/>
          </ac:spMkLst>
        </pc:spChg>
      </pc:sldChg>
      <pc:sldChg chg="modSp del mod">
        <pc:chgData name="Kotholla Praneeth Reddy" userId="6ab827a1621120ef" providerId="LiveId" clId="{F3720E2C-7DCC-4E30-A17A-087FF847C9BE}" dt="2024-09-05T16:15:29.356" v="334" actId="2696"/>
        <pc:sldMkLst>
          <pc:docMk/>
          <pc:sldMk cId="1358070777" sldId="264"/>
        </pc:sldMkLst>
        <pc:spChg chg="mod">
          <ac:chgData name="Kotholla Praneeth Reddy" userId="6ab827a1621120ef" providerId="LiveId" clId="{F3720E2C-7DCC-4E30-A17A-087FF847C9BE}" dt="2024-09-05T16:05:58.992" v="236"/>
          <ac:spMkLst>
            <pc:docMk/>
            <pc:sldMk cId="1358070777" sldId="264"/>
            <ac:spMk id="2" creationId="{05C46669-811E-700B-E2D8-150B82D5C8F1}"/>
          </ac:spMkLst>
        </pc:spChg>
        <pc:spChg chg="mod">
          <ac:chgData name="Kotholla Praneeth Reddy" userId="6ab827a1621120ef" providerId="LiveId" clId="{F3720E2C-7DCC-4E30-A17A-087FF847C9BE}" dt="2024-09-05T16:09:41.868" v="289" actId="27636"/>
          <ac:spMkLst>
            <pc:docMk/>
            <pc:sldMk cId="1358070777" sldId="264"/>
            <ac:spMk id="3" creationId="{451DC463-B1F3-7133-2A02-12818BF4CA85}"/>
          </ac:spMkLst>
        </pc:spChg>
      </pc:sldChg>
      <pc:sldChg chg="modSp del mod">
        <pc:chgData name="Kotholla Praneeth Reddy" userId="6ab827a1621120ef" providerId="LiveId" clId="{F3720E2C-7DCC-4E30-A17A-087FF847C9BE}" dt="2024-09-05T16:09:53.091" v="290" actId="2696"/>
        <pc:sldMkLst>
          <pc:docMk/>
          <pc:sldMk cId="2943607218" sldId="265"/>
        </pc:sldMkLst>
        <pc:spChg chg="mod">
          <ac:chgData name="Kotholla Praneeth Reddy" userId="6ab827a1621120ef" providerId="LiveId" clId="{F3720E2C-7DCC-4E30-A17A-087FF847C9BE}" dt="2024-09-05T16:05:58.992" v="236"/>
          <ac:spMkLst>
            <pc:docMk/>
            <pc:sldMk cId="2943607218" sldId="265"/>
            <ac:spMk id="2" creationId="{5D6CE49D-A849-EFD5-3DFB-0ED9C4283718}"/>
          </ac:spMkLst>
        </pc:spChg>
        <pc:spChg chg="mod">
          <ac:chgData name="Kotholla Praneeth Reddy" userId="6ab827a1621120ef" providerId="LiveId" clId="{F3720E2C-7DCC-4E30-A17A-087FF847C9BE}" dt="2024-09-05T16:05:58.992" v="236"/>
          <ac:spMkLst>
            <pc:docMk/>
            <pc:sldMk cId="2943607218" sldId="265"/>
            <ac:spMk id="3" creationId="{03A357D6-5753-81B1-D172-8B591100C39C}"/>
          </ac:spMkLst>
        </pc:spChg>
      </pc:sldChg>
      <pc:sldChg chg="modSp mod">
        <pc:chgData name="Kotholla Praneeth Reddy" userId="6ab827a1621120ef" providerId="LiveId" clId="{F3720E2C-7DCC-4E30-A17A-087FF847C9BE}" dt="2024-09-05T16:48:34.431" v="617" actId="20577"/>
        <pc:sldMkLst>
          <pc:docMk/>
          <pc:sldMk cId="1767699384" sldId="266"/>
        </pc:sldMkLst>
        <pc:spChg chg="mod">
          <ac:chgData name="Kotholla Praneeth Reddy" userId="6ab827a1621120ef" providerId="LiveId" clId="{F3720E2C-7DCC-4E30-A17A-087FF847C9BE}" dt="2024-09-05T16:48:34.431" v="617" actId="20577"/>
          <ac:spMkLst>
            <pc:docMk/>
            <pc:sldMk cId="1767699384" sldId="266"/>
            <ac:spMk id="2" creationId="{A2524751-72C8-41DF-DE80-E677002D4EB2}"/>
          </ac:spMkLst>
        </pc:spChg>
        <pc:spChg chg="mod">
          <ac:chgData name="Kotholla Praneeth Reddy" userId="6ab827a1621120ef" providerId="LiveId" clId="{F3720E2C-7DCC-4E30-A17A-087FF847C9BE}" dt="2024-09-05T16:40:24.213" v="521" actId="113"/>
          <ac:spMkLst>
            <pc:docMk/>
            <pc:sldMk cId="1767699384" sldId="266"/>
            <ac:spMk id="3" creationId="{0B4DD7BF-1935-0F96-6ECF-B1C3FAA44B0C}"/>
          </ac:spMkLst>
        </pc:spChg>
      </pc:sldChg>
      <pc:sldChg chg="modSp del mod">
        <pc:chgData name="Kotholla Praneeth Reddy" userId="6ab827a1621120ef" providerId="LiveId" clId="{F3720E2C-7DCC-4E30-A17A-087FF847C9BE}" dt="2024-09-05T16:33:16.170" v="473" actId="2696"/>
        <pc:sldMkLst>
          <pc:docMk/>
          <pc:sldMk cId="4259096992" sldId="267"/>
        </pc:sldMkLst>
        <pc:spChg chg="mod">
          <ac:chgData name="Kotholla Praneeth Reddy" userId="6ab827a1621120ef" providerId="LiveId" clId="{F3720E2C-7DCC-4E30-A17A-087FF847C9BE}" dt="2024-09-05T16:18:23.721" v="366"/>
          <ac:spMkLst>
            <pc:docMk/>
            <pc:sldMk cId="4259096992" sldId="267"/>
            <ac:spMk id="2" creationId="{E0EA0727-4E9F-8E72-C098-3C546E423B5A}"/>
          </ac:spMkLst>
        </pc:spChg>
        <pc:spChg chg="mod">
          <ac:chgData name="Kotholla Praneeth Reddy" userId="6ab827a1621120ef" providerId="LiveId" clId="{F3720E2C-7DCC-4E30-A17A-087FF847C9BE}" dt="2024-09-05T16:29:11.113" v="462" actId="1076"/>
          <ac:spMkLst>
            <pc:docMk/>
            <pc:sldMk cId="4259096992" sldId="267"/>
            <ac:spMk id="3" creationId="{46ACEC7C-8EB0-2F9B-A14C-CF79AD8DC09C}"/>
          </ac:spMkLst>
        </pc:spChg>
      </pc:sldChg>
      <pc:sldChg chg="modSp del mod">
        <pc:chgData name="Kotholla Praneeth Reddy" userId="6ab827a1621120ef" providerId="LiveId" clId="{F3720E2C-7DCC-4E30-A17A-087FF847C9BE}" dt="2024-09-05T16:10:05.807" v="291" actId="2696"/>
        <pc:sldMkLst>
          <pc:docMk/>
          <pc:sldMk cId="3662244094" sldId="268"/>
        </pc:sldMkLst>
        <pc:spChg chg="mod">
          <ac:chgData name="Kotholla Praneeth Reddy" userId="6ab827a1621120ef" providerId="LiveId" clId="{F3720E2C-7DCC-4E30-A17A-087FF847C9BE}" dt="2024-09-05T16:05:58.992" v="236"/>
          <ac:spMkLst>
            <pc:docMk/>
            <pc:sldMk cId="3662244094" sldId="268"/>
            <ac:spMk id="2" creationId="{B7FCFDB6-6F7B-0753-15BB-718C4237E89B}"/>
          </ac:spMkLst>
        </pc:spChg>
        <pc:spChg chg="mod">
          <ac:chgData name="Kotholla Praneeth Reddy" userId="6ab827a1621120ef" providerId="LiveId" clId="{F3720E2C-7DCC-4E30-A17A-087FF847C9BE}" dt="2024-09-05T16:02:30.273" v="183" actId="27636"/>
          <ac:spMkLst>
            <pc:docMk/>
            <pc:sldMk cId="3662244094" sldId="268"/>
            <ac:spMk id="3" creationId="{94DC0964-DDF3-6FAC-B49B-B00F59B92CF5}"/>
          </ac:spMkLst>
        </pc:spChg>
      </pc:sldChg>
      <pc:sldChg chg="modSp del mod">
        <pc:chgData name="Kotholla Praneeth Reddy" userId="6ab827a1621120ef" providerId="LiveId" clId="{F3720E2C-7DCC-4E30-A17A-087FF847C9BE}" dt="2024-09-05T16:38:54.277" v="515" actId="2696"/>
        <pc:sldMkLst>
          <pc:docMk/>
          <pc:sldMk cId="2237207362" sldId="269"/>
        </pc:sldMkLst>
        <pc:spChg chg="mod">
          <ac:chgData name="Kotholla Praneeth Reddy" userId="6ab827a1621120ef" providerId="LiveId" clId="{F3720E2C-7DCC-4E30-A17A-087FF847C9BE}" dt="2024-09-05T16:33:57.864" v="482" actId="27636"/>
          <ac:spMkLst>
            <pc:docMk/>
            <pc:sldMk cId="2237207362" sldId="269"/>
            <ac:spMk id="2" creationId="{A807F822-2377-DF5B-7DAA-31A09CD81815}"/>
          </ac:spMkLst>
        </pc:spChg>
        <pc:spChg chg="mod">
          <ac:chgData name="Kotholla Praneeth Reddy" userId="6ab827a1621120ef" providerId="LiveId" clId="{F3720E2C-7DCC-4E30-A17A-087FF847C9BE}" dt="2024-09-05T16:38:41.390" v="514" actId="5793"/>
          <ac:spMkLst>
            <pc:docMk/>
            <pc:sldMk cId="2237207362" sldId="269"/>
            <ac:spMk id="3" creationId="{605A8C84-DA52-47E5-D7C1-F8C0A5AAAAF5}"/>
          </ac:spMkLst>
        </pc:spChg>
      </pc:sldChg>
      <pc:sldChg chg="modSp del mod">
        <pc:chgData name="Kotholla Praneeth Reddy" userId="6ab827a1621120ef" providerId="LiveId" clId="{F3720E2C-7DCC-4E30-A17A-087FF847C9BE}" dt="2024-09-05T16:04:03.405" v="190" actId="2696"/>
        <pc:sldMkLst>
          <pc:docMk/>
          <pc:sldMk cId="602498703" sldId="270"/>
        </pc:sldMkLst>
        <pc:spChg chg="mod">
          <ac:chgData name="Kotholla Praneeth Reddy" userId="6ab827a1621120ef" providerId="LiveId" clId="{F3720E2C-7DCC-4E30-A17A-087FF847C9BE}" dt="2024-09-05T16:03:25.023" v="188" actId="6549"/>
          <ac:spMkLst>
            <pc:docMk/>
            <pc:sldMk cId="602498703" sldId="270"/>
            <ac:spMk id="3" creationId="{615DCCBB-D731-7101-BE96-0C864283F741}"/>
          </ac:spMkLst>
        </pc:spChg>
      </pc:sldChg>
      <pc:sldChg chg="delSp modSp new mod setBg">
        <pc:chgData name="Kotholla Praneeth Reddy" userId="6ab827a1621120ef" providerId="LiveId" clId="{F3720E2C-7DCC-4E30-A17A-087FF847C9BE}" dt="2024-09-05T16:37:50.813" v="511" actId="1076"/>
        <pc:sldMkLst>
          <pc:docMk/>
          <pc:sldMk cId="632107066" sldId="270"/>
        </pc:sldMkLst>
        <pc:spChg chg="mod">
          <ac:chgData name="Kotholla Praneeth Reddy" userId="6ab827a1621120ef" providerId="LiveId" clId="{F3720E2C-7DCC-4E30-A17A-087FF847C9BE}" dt="2024-09-05T16:37:50.813" v="511" actId="1076"/>
          <ac:spMkLst>
            <pc:docMk/>
            <pc:sldMk cId="632107066" sldId="270"/>
            <ac:spMk id="2" creationId="{AF551618-C49A-47D9-8817-3A0142EF6741}"/>
          </ac:spMkLst>
        </pc:spChg>
        <pc:spChg chg="del">
          <ac:chgData name="Kotholla Praneeth Reddy" userId="6ab827a1621120ef" providerId="LiveId" clId="{F3720E2C-7DCC-4E30-A17A-087FF847C9BE}" dt="2024-09-05T16:04:25.372" v="206" actId="478"/>
          <ac:spMkLst>
            <pc:docMk/>
            <pc:sldMk cId="632107066" sldId="270"/>
            <ac:spMk id="3" creationId="{2652D54E-4C3C-6DA3-D51C-46BF47B67EE8}"/>
          </ac:spMkLst>
        </pc:spChg>
      </pc:sldChg>
      <pc:sldChg chg="del">
        <pc:chgData name="Kotholla Praneeth Reddy" userId="6ab827a1621120ef" providerId="LiveId" clId="{F3720E2C-7DCC-4E30-A17A-087FF847C9BE}" dt="2024-09-05T16:04:00.107" v="189" actId="2696"/>
        <pc:sldMkLst>
          <pc:docMk/>
          <pc:sldMk cId="1726486965" sldId="271"/>
        </pc:sldMkLst>
      </pc:sldChg>
      <pc:sldChg chg="modSp new mod">
        <pc:chgData name="Kotholla Praneeth Reddy" userId="6ab827a1621120ef" providerId="LiveId" clId="{F3720E2C-7DCC-4E30-A17A-087FF847C9BE}" dt="2024-09-05T16:41:13.556" v="525" actId="12"/>
        <pc:sldMkLst>
          <pc:docMk/>
          <pc:sldMk cId="4250074275" sldId="271"/>
        </pc:sldMkLst>
        <pc:spChg chg="mod">
          <ac:chgData name="Kotholla Praneeth Reddy" userId="6ab827a1621120ef" providerId="LiveId" clId="{F3720E2C-7DCC-4E30-A17A-087FF847C9BE}" dt="2024-09-05T16:36:49.412" v="509" actId="14100"/>
          <ac:spMkLst>
            <pc:docMk/>
            <pc:sldMk cId="4250074275" sldId="271"/>
            <ac:spMk id="2" creationId="{3800DE95-5B63-808C-199E-8C6E8152F959}"/>
          </ac:spMkLst>
        </pc:spChg>
        <pc:spChg chg="mod">
          <ac:chgData name="Kotholla Praneeth Reddy" userId="6ab827a1621120ef" providerId="LiveId" clId="{F3720E2C-7DCC-4E30-A17A-087FF847C9BE}" dt="2024-09-05T16:41:13.556" v="525" actId="12"/>
          <ac:spMkLst>
            <pc:docMk/>
            <pc:sldMk cId="4250074275" sldId="271"/>
            <ac:spMk id="3" creationId="{BF89C78D-B299-96E8-C2DF-B2688A8B5420}"/>
          </ac:spMkLst>
        </pc:spChg>
      </pc:sldChg>
      <pc:sldChg chg="modSp new mod">
        <pc:chgData name="Kotholla Praneeth Reddy" userId="6ab827a1621120ef" providerId="LiveId" clId="{F3720E2C-7DCC-4E30-A17A-087FF847C9BE}" dt="2024-09-06T03:56:40.748" v="1149" actId="20577"/>
        <pc:sldMkLst>
          <pc:docMk/>
          <pc:sldMk cId="1909486818" sldId="272"/>
        </pc:sldMkLst>
        <pc:spChg chg="mod">
          <ac:chgData name="Kotholla Praneeth Reddy" userId="6ab827a1621120ef" providerId="LiveId" clId="{F3720E2C-7DCC-4E30-A17A-087FF847C9BE}" dt="2024-09-05T16:51:06.015" v="685" actId="27636"/>
          <ac:spMkLst>
            <pc:docMk/>
            <pc:sldMk cId="1909486818" sldId="272"/>
            <ac:spMk id="2" creationId="{34D99CBD-4A70-24D6-8FC0-69E1920DFC75}"/>
          </ac:spMkLst>
        </pc:spChg>
        <pc:spChg chg="mod">
          <ac:chgData name="Kotholla Praneeth Reddy" userId="6ab827a1621120ef" providerId="LiveId" clId="{F3720E2C-7DCC-4E30-A17A-087FF847C9BE}" dt="2024-09-06T03:56:40.748" v="1149" actId="20577"/>
          <ac:spMkLst>
            <pc:docMk/>
            <pc:sldMk cId="1909486818" sldId="272"/>
            <ac:spMk id="3" creationId="{E98E172D-7855-115D-B001-E749D4CAD3FD}"/>
          </ac:spMkLst>
        </pc:spChg>
      </pc:sldChg>
      <pc:sldChg chg="modSp new mod">
        <pc:chgData name="Kotholla Praneeth Reddy" userId="6ab827a1621120ef" providerId="LiveId" clId="{F3720E2C-7DCC-4E30-A17A-087FF847C9BE}" dt="2024-09-05T16:58:01.491" v="954" actId="2711"/>
        <pc:sldMkLst>
          <pc:docMk/>
          <pc:sldMk cId="1193596578" sldId="273"/>
        </pc:sldMkLst>
        <pc:spChg chg="mod">
          <ac:chgData name="Kotholla Praneeth Reddy" userId="6ab827a1621120ef" providerId="LiveId" clId="{F3720E2C-7DCC-4E30-A17A-087FF847C9BE}" dt="2024-09-05T16:57:50.571" v="953" actId="27636"/>
          <ac:spMkLst>
            <pc:docMk/>
            <pc:sldMk cId="1193596578" sldId="273"/>
            <ac:spMk id="2" creationId="{3DE214E7-AF83-8C99-671E-98CE998954F3}"/>
          </ac:spMkLst>
        </pc:spChg>
        <pc:spChg chg="mod">
          <ac:chgData name="Kotholla Praneeth Reddy" userId="6ab827a1621120ef" providerId="LiveId" clId="{F3720E2C-7DCC-4E30-A17A-087FF847C9BE}" dt="2024-09-05T16:58:01.491" v="954" actId="2711"/>
          <ac:spMkLst>
            <pc:docMk/>
            <pc:sldMk cId="1193596578" sldId="273"/>
            <ac:spMk id="3" creationId="{FD367718-B59F-38A6-52FD-FF70F7C94E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7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1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4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4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0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14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0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654F6-EC0E-499E-8ADD-EEAF9F5F74D4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64B529-33EE-47CA-A7D0-2A116C851FE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8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09A8-DE31-D860-1D2F-1B0EDDEED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824" y="2721735"/>
            <a:ext cx="9908176" cy="809469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Title:  Inter-Process Communication (IPC) Framework</a:t>
            </a:r>
            <a:endParaRPr lang="en-IN" sz="24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D4A9C-733F-6A12-FEDE-AE0F94E298D3}"/>
              </a:ext>
            </a:extLst>
          </p:cNvPr>
          <p:cNvSpPr txBox="1"/>
          <p:nvPr/>
        </p:nvSpPr>
        <p:spPr>
          <a:xfrm>
            <a:off x="2529349" y="460206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WIPRO NGA Program – LSP Batch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2C8E5-D372-5D7C-CB5B-22DDBF3661D8}"/>
              </a:ext>
            </a:extLst>
          </p:cNvPr>
          <p:cNvSpPr txBox="1"/>
          <p:nvPr/>
        </p:nvSpPr>
        <p:spPr>
          <a:xfrm>
            <a:off x="2529349" y="1624503"/>
            <a:ext cx="7725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Capstone Project Presentation – 06 Sep 2024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9AB0A8A-A8A8-0FFF-9221-A1445A62F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Presented by : Praneeth Reddy Kotholla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45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14E7-AF83-8C99-671E-98CE9989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Application Demo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7718-B59F-38A6-52FD-FF70F7C9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Compile and run the code to go through the application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59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1618-C49A-47D9-8817-3A0142EF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115" y="2007113"/>
            <a:ext cx="3647769" cy="647598"/>
          </a:xfrm>
        </p:spPr>
        <p:txBody>
          <a:bodyPr/>
          <a:lstStyle/>
          <a:p>
            <a:r>
              <a:rPr lang="en-US" dirty="0">
                <a:latin typeface="+mn-lt"/>
              </a:rPr>
              <a:t>Thank You !!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210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49DE-F529-DA1E-D409-80A30B0A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53" y="1374790"/>
            <a:ext cx="9603275" cy="79813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  <a:cs typeface="Times New Roman" panose="02020603050405020304" pitchFamily="18" charset="0"/>
              </a:rPr>
              <a:t>Contents:</a:t>
            </a:r>
            <a:b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F1FE-ED2F-66B4-DA63-8DC24FB9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753" y="1966451"/>
            <a:ext cx="10515600" cy="409686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Project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Functional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User Roles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Code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Source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Application Demo</a:t>
            </a:r>
          </a:p>
          <a:p>
            <a:pPr marL="0" indent="0">
              <a:buNone/>
            </a:pPr>
            <a:endParaRPr lang="en-US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DE95-5B63-808C-199E-8C6E8152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05965"/>
            <a:ext cx="9603275" cy="53266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9C78D-B299-96E8-C2DF-B2688A8B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project involves developing a robust IPC framework that allows multiple processes to communicate efficiently within a Linux environment. 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framework supports various IPC mechanisms, including message queues, shared memory, and semaphores, all integrated into a unified API. </a:t>
            </a:r>
          </a:p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API provides developers with a simplified and intuitive interface to manage process synchronization and data exchange between processes, hiding the underlying complexities of these mechanisms.</a:t>
            </a: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7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23CC-BD1D-8A2D-5456-07523F12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44259"/>
            <a:ext cx="9603275" cy="52461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+mn-lt"/>
              </a:rPr>
              <a:t>Project Overview:</a:t>
            </a:r>
            <a:br>
              <a:rPr lang="en-US" sz="4400" b="1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DD0E-7369-9EA0-CA3F-E03DE261B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68876"/>
            <a:ext cx="10515600" cy="40373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+mj-lt"/>
                <a:cs typeface="Times New Roman" panose="02020603050405020304" pitchFamily="18" charset="0"/>
              </a:rPr>
              <a:t>Objective: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Develop a robust IPC framework supporting message queues, shared memory, and semaphores with a unified API for efficient communication and synchronization.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+mj-lt"/>
                <a:cs typeface="Times New Roman" panose="02020603050405020304" pitchFamily="18" charset="0"/>
              </a:rPr>
              <a:t>Target Environment: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 Linux-based operating systems.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+mj-lt"/>
                <a:cs typeface="Times New Roman" panose="02020603050405020304" pitchFamily="18" charset="0"/>
              </a:rPr>
              <a:t>Primary Audience: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System programmers, developers, and students.</a:t>
            </a:r>
          </a:p>
          <a:p>
            <a:endParaRPr lang="en-US" sz="16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584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0DF0-C025-F33B-F6DC-673FAE09B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5798"/>
            <a:ext cx="9603275" cy="5326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Scope:</a:t>
            </a:r>
            <a:b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FAF7-923F-BABC-CCD4-4D3B967E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6786"/>
            <a:ext cx="10515600" cy="382592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+mj-lt"/>
                <a:cs typeface="Times New Roman" panose="02020603050405020304" pitchFamily="18" charset="0"/>
              </a:rPr>
              <a:t>Technologies: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Programming Language: C++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Libraries: POSIX IPC mechanisms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+mj-lt"/>
                <a:cs typeface="Times New Roman" panose="02020603050405020304" pitchFamily="18" charset="0"/>
              </a:rPr>
              <a:t>Key Focus Areas:</a:t>
            </a:r>
            <a:endParaRPr lang="en-US" sz="2200" dirty="0">
              <a:latin typeface="+mj-lt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Message Queues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Shared Memory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cs typeface="Times New Roman" panose="02020603050405020304" pitchFamily="18" charset="0"/>
              </a:rPr>
              <a:t>Semaphores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46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5A30-BF84-D500-1D41-36D8776F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29137"/>
            <a:ext cx="9603275" cy="52461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+mn-lt"/>
                <a:cs typeface="Times New Roman" panose="02020603050405020304" pitchFamily="18" charset="0"/>
              </a:rPr>
              <a:t>Functional Requirements:</a:t>
            </a:r>
            <a:b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E066-DC50-44B3-FCBA-89A1B31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1890"/>
            <a:ext cx="10724535" cy="295422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 Queue Management</a:t>
            </a: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Create, send, and receive messages.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Shared Memory Management: 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Allocate, attach, and detach memory segments.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Semaphore Operations</a:t>
            </a: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Semaphore initialization, wait, and signal for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405133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F0AF-BECA-7B9F-57A3-65224FD6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34426"/>
            <a:ext cx="9603275" cy="52461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User Roles:</a:t>
            </a:r>
            <a:b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16224-6882-77F2-A693-6258281B9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9043"/>
            <a:ext cx="10515600" cy="383159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Developers:</a:t>
            </a: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Integrate IPC framework into applications.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Test Engineers</a:t>
            </a: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: Test functionality, performance, and reliability.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System Administrators: </a:t>
            </a:r>
            <a:r>
              <a:rPr lang="en-IN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Deploy applications using the IPC framework.</a:t>
            </a:r>
          </a:p>
        </p:txBody>
      </p:sp>
    </p:spTree>
    <p:extLst>
      <p:ext uri="{BB962C8B-B14F-4D97-AF65-F5344CB8AC3E}">
        <p14:creationId xmlns:p14="http://schemas.microsoft.com/office/powerpoint/2010/main" val="91478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4751-72C8-41DF-DE80-E677002D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471" y="1360962"/>
            <a:ext cx="10515600" cy="64401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Code Functionality:</a:t>
            </a:r>
            <a:b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D7BF-1935-0F96-6ECF-B1C3FAA4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51" y="1917290"/>
            <a:ext cx="10515600" cy="37657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+mj-lt"/>
                <a:cs typeface="Times New Roman" panose="02020603050405020304" pitchFamily="18" charset="0"/>
              </a:rPr>
              <a:t>Header File: </a:t>
            </a:r>
            <a:r>
              <a:rPr lang="en-US" sz="1800" b="1" dirty="0" err="1">
                <a:latin typeface="+mj-lt"/>
                <a:cs typeface="Times New Roman" panose="02020603050405020304" pitchFamily="18" charset="0"/>
              </a:rPr>
              <a:t>ipc_framework.h</a:t>
            </a:r>
            <a:endParaRPr lang="en-US" sz="1800" b="1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Purpose: This header file serves as the interface for the IPC framework. It declares the functions used to manage Inter-Process.</a:t>
            </a:r>
            <a:endParaRPr lang="en-IN" sz="1800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latin typeface="+mj-lt"/>
                <a:cs typeface="Times New Roman" panose="02020603050405020304" pitchFamily="18" charset="0"/>
              </a:rPr>
              <a:t>    Source File: ipc_framework.cpp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Purpose: This source file contains the implementation of the IPC functions declared in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ipc_framework.h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. It handles the actual system calls and includes error handling mechanisms to ensure robustness</a:t>
            </a:r>
            <a:r>
              <a:rPr lang="en-IN" sz="18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latin typeface="+mj-lt"/>
                <a:cs typeface="Times New Roman" panose="02020603050405020304" pitchFamily="18" charset="0"/>
              </a:rPr>
              <a:t>    Main Program: main.cpp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Purpose: This file serves as an example to demonstrate how to use the IPC framework in a real-world scenario. It provides a practical demonstration of initializing IPC mechanisms and performing operations such as sending messages, writing to shared memory, and synchronizing processes with semaphores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769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9CBD-4A70-24D6-8FC0-69E1920D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6"/>
            <a:ext cx="9603275" cy="4863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 Code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172D-7855-115D-B001-E749D4CA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Go through the each functionality to know the source code.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Each program starts with the main function.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868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303</TotalTime>
  <Words>437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Times New Roman</vt:lpstr>
      <vt:lpstr>Gallery</vt:lpstr>
      <vt:lpstr> Title:  Inter-Process Communication (IPC) Framework</vt:lpstr>
      <vt:lpstr>Contents: </vt:lpstr>
      <vt:lpstr>Introduction</vt:lpstr>
      <vt:lpstr>Project Overview: </vt:lpstr>
      <vt:lpstr>Scope: </vt:lpstr>
      <vt:lpstr>Functional Requirements: </vt:lpstr>
      <vt:lpstr>User Roles: </vt:lpstr>
      <vt:lpstr>Code Functionality: </vt:lpstr>
      <vt:lpstr>Source Code</vt:lpstr>
      <vt:lpstr>Application Demo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Kotholla Praneeth Reddy</dc:creator>
  <cp:lastModifiedBy>Kotholla Praneeth Reddy</cp:lastModifiedBy>
  <cp:revision>1</cp:revision>
  <dcterms:created xsi:type="dcterms:W3CDTF">2024-09-03T10:24:09Z</dcterms:created>
  <dcterms:modified xsi:type="dcterms:W3CDTF">2024-09-06T03:57:13Z</dcterms:modified>
</cp:coreProperties>
</file>