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8196-533F-4535-9440-B1FD8EAD12A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E9D5BB-9A31-4FAC-9EB0-79A585D659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reate_index.asp" TargetMode="External"/><Relationship Id="rId3" Type="http://schemas.openxmlformats.org/officeDocument/2006/relationships/hyperlink" Target="https://www.w3schools.com/sql/sql_unique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</a:t>
            </a:r>
            <a:endParaRPr 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3176589"/>
            <a:ext cx="8596668" cy="2596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BY:-</a:t>
            </a:r>
          </a:p>
          <a:p>
            <a:pPr marL="0" indent="0">
              <a:buNone/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NAME:-V.PRANEETH SAI.</a:t>
            </a:r>
          </a:p>
          <a:p>
            <a:pPr marL="0" indent="0">
              <a:buNone/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EMP-ID:-46075966.</a:t>
            </a:r>
          </a:p>
          <a:p>
            <a:pPr marL="0" indent="0">
              <a:buNone/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BATCH:-BI-MS AZURE APRIL-22</a:t>
            </a:r>
            <a:r>
              <a:rPr lang="en-IN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45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IN SQL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7056"/>
            <a:ext cx="8309648" cy="458123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Indexes are used to retrieve data from the database more quickly than otherwise. The users cannot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indexes, they are just used to speed up searches/queries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index on a table. Duplicate values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 INDEX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UNIQUE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unique index on a table. Duplicate values are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Syntax: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 UNIQUE INDEX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34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0946"/>
            <a:ext cx="8263465" cy="39623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CREATE INDEX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SQL statement below creates an index named "idx_lastname" on the  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LastName" column in the "Persons" table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Syntax: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 INDEX idx_lastname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ON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Persons (LastName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INDEX: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 DROP INDEX Statement is used to delete an index in a table.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Syntax: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 INDEX </a:t>
            </a:r>
            <a:r>
              <a:rPr lang="en-US" sz="7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7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index_name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5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Partitions in SQL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in SQL 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divides the information into the smaller storage groups; It is about table data and indexes.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 can be used with the table column when a table creates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partition can be defined with the name and its storage attributes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is dividing of stored database objects (tables, indexes, views) to separate parts.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 increase controllability, performance and availability of large database objects.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cases, partitioning improves performance when accessing the partitioned tables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get all records in a table using the PARTITION BY clause. It gives one row per group in result set.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we get a result for each group of CustomerCity in the GROUP BY clause. It gives aggregated columns with each record in the specified table.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4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3091"/>
            <a:ext cx="8596668" cy="4748271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 types of Partitioning in SQL Server: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1)Vertical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Partitioning.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2)Horizontal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partitioning.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/>
              <a:t>V</a:t>
            </a:r>
            <a:r>
              <a:rPr lang="en-US" dirty="0" smtClean="0"/>
              <a:t>ertical </a:t>
            </a:r>
            <a:r>
              <a:rPr lang="en-US" dirty="0"/>
              <a:t>partitioning is nothing but to split tables vertically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Example: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/>
              <a:t>Consider an employee table having employee name, employee address, employee city, employee id, employee number, and employee salary</a:t>
            </a:r>
            <a:r>
              <a:rPr lang="en-US" dirty="0" smtClean="0"/>
              <a:t>. Here </a:t>
            </a:r>
            <a:r>
              <a:rPr lang="en-US" dirty="0"/>
              <a:t>HR needs to analyze employee data and generate reports on daily basis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Employee address and employee city are not </a:t>
            </a:r>
            <a:r>
              <a:rPr lang="en-US" dirty="0" smtClean="0"/>
              <a:t>required, </a:t>
            </a:r>
            <a:r>
              <a:rPr lang="en-US" dirty="0"/>
              <a:t>Employee ID, number, name, and salary --  these columns are used constantly to fetch reports so you can split these columns in another chunk . This becomes easier for fetching reports. 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/>
              <a:t> 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85455"/>
            <a:ext cx="8596668" cy="465590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split or partitioning is done on columns.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table partitioning is mostly used to increase SQL Server performance especially in cases where a query retrieves all columns from a table that contains a number of very wide text or BLOB columns. In this case to reduce access times the BLOB columns can be split to its own 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Vertical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splits a table into two or more tables containing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14" y="3731491"/>
            <a:ext cx="4110471" cy="1753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85" y="3947913"/>
            <a:ext cx="3238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98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9273"/>
            <a:ext cx="8596668" cy="47020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orizontal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divides a table with the same number of columns with fewer rows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partitioning divides a table into multiple tables that contain the same number of columns, but fewer rows.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if a table contains a large number of rows that represent monthly reports it could be partitioned horizontally into tables by years, with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queries requiring data for a specific year will only reference the appropriate table. Tables should be partitioned in a way that queries reference as few tables as possible.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387" y="4544291"/>
            <a:ext cx="4467225" cy="14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SQL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7745"/>
            <a:ext cx="8596668" cy="468361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Install.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Performance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SQL Server Editions.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Secure.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Excellent Data Restoration and Recovery Mechanism.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Cost of Ownership.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25" y="1098550"/>
            <a:ext cx="7839294" cy="48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</a:p>
          <a:p>
            <a:r>
              <a:rPr lang="en-US" dirty="0" smtClean="0"/>
              <a:t>SQL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Constraints</a:t>
            </a:r>
          </a:p>
          <a:p>
            <a:r>
              <a:rPr lang="en-US" dirty="0" smtClean="0"/>
              <a:t>Index in SQL</a:t>
            </a:r>
          </a:p>
          <a:p>
            <a:r>
              <a:rPr lang="en-US" dirty="0" smtClean="0"/>
              <a:t>Partitions in SQL</a:t>
            </a:r>
          </a:p>
          <a:p>
            <a:r>
              <a:rPr lang="en-US" dirty="0" smtClean="0"/>
              <a:t>Advantages of SQL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SQL?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207" y="1606407"/>
            <a:ext cx="8596668" cy="38807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(Structured Query Language) is a computer language aimed to store, manipulate, and retrieve data stored in relational databases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implemented the language, originally called Sequel, as part of the System R project in the early 1970s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first commercial relational database was released by Relational Software later becoming oracle.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73" y="3749965"/>
            <a:ext cx="4022869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Commands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0226"/>
            <a:ext cx="8596668" cy="3880773"/>
          </a:xfrm>
        </p:spPr>
        <p:txBody>
          <a:bodyPr/>
          <a:lstStyle/>
          <a:p>
            <a:r>
              <a:rPr lang="en-US" dirty="0"/>
              <a:t> Data-definition language (DDL</a:t>
            </a:r>
            <a:r>
              <a:rPr lang="en-US" dirty="0" smtClean="0"/>
              <a:t>).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 (DML).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Control Language (DCL).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Control Language (TCL).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425" y="3703811"/>
            <a:ext cx="2952750" cy="155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38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(Cont..)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6982"/>
            <a:ext cx="8596668" cy="507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(DDL):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		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		   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 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 (Cont.)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3364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used to define the database structure or schema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create objects in the database 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alters the structure of the database 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- delete objects from the database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- rename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08" y="3738929"/>
            <a:ext cx="3530438" cy="786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78" y="4614727"/>
            <a:ext cx="3413259" cy="999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107" y="4773237"/>
            <a:ext cx="3530439" cy="841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578" y="3739085"/>
            <a:ext cx="3413259" cy="786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29309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2073"/>
            <a:ext cx="8596668" cy="38892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constraints are used to specify rules for the data in a 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are used to limit the type of data that can go into a table. This ensures the accuracy and reliability of the data in the table. If there is any violation between the constraint and the data action, the action is aborted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can be column level or table level. Column level constraints apply to a column, and table level constraints apply to the whole table.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357745"/>
            <a:ext cx="7459903" cy="3262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constraints are commonly used in SQL: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NOT 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Ensures that a column cannot have a NULL value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UNIQUE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Ensures that all values in a column are different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PRIMARY 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A combination of a NOT NULL and UNIQUE. Uniquely identifies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row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table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FOREIGN 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Prevents actions that would destroy links between tables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CHECK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Ensures that the values in a column satisfies a specific condition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DEFAULT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Sets a default value for a column if no value is specified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CREATE INDEX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Used to create and retrieve data from the database very quickly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96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927"/>
            <a:ext cx="8596668" cy="46374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Create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Constraints can be specified when the table is created with the CREATE  TABLE statement, or after the table is created with the ALTER TABLE statement.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TABLE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column1 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column2 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column3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1724</TotalTime>
  <Words>1198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Wingdings</vt:lpstr>
      <vt:lpstr>Wingdings 3</vt:lpstr>
      <vt:lpstr>Facet</vt:lpstr>
      <vt:lpstr>Structured Query Language</vt:lpstr>
      <vt:lpstr>AGENDA</vt:lpstr>
      <vt:lpstr>WHAT IS SQL?</vt:lpstr>
      <vt:lpstr>SQL Commands</vt:lpstr>
      <vt:lpstr>(Cont..)</vt:lpstr>
      <vt:lpstr>DDL (Cont.)</vt:lpstr>
      <vt:lpstr>Constraints</vt:lpstr>
      <vt:lpstr>Cont.</vt:lpstr>
      <vt:lpstr>Cont.</vt:lpstr>
      <vt:lpstr>INDEX IN SQL</vt:lpstr>
      <vt:lpstr>Cont.</vt:lpstr>
      <vt:lpstr>Partitions in SQL</vt:lpstr>
      <vt:lpstr>Cont.</vt:lpstr>
      <vt:lpstr>Cont.</vt:lpstr>
      <vt:lpstr>Cont.</vt:lpstr>
      <vt:lpstr>Advantages of SQL: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</dc:title>
  <dc:creator>Vadlapatla Praneeth Sai</dc:creator>
  <cp:lastModifiedBy>Sai, Vadlapatla Praneeth</cp:lastModifiedBy>
  <cp:revision>22</cp:revision>
  <dcterms:created xsi:type="dcterms:W3CDTF">2021-06-15T15:43:00Z</dcterms:created>
  <dcterms:modified xsi:type="dcterms:W3CDTF">2021-07-23T17:33:08Z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