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D57E-AEFE-4F52-BE1C-593817925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4E08A-2817-4B18-8355-C7ECC59C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ADA7-058C-4064-9D64-2DD04D09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D8B8-CC2F-4113-B6BF-DC94833E2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81ED-2752-451F-A10C-6F8ED71B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94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5984-A2D6-4FAB-A0E0-8636AEA1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42291-D92A-497C-91FC-EFC9B269B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0C26-1831-4B71-A489-B1B46CF2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EBD6-6EAC-40CF-B503-58BE4C2E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FC1B-4EFB-4442-A5CE-1C14A97D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6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CF409-5FDB-4817-9CA8-2BE70313F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1FA75-F8E9-4F53-8522-36C09AE86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406A-E967-4928-A3FD-890E62F1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8F71-2DD4-4509-9BBC-EF0DE285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CD928-7249-4B75-AD4E-724D7364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3426-93D9-4D9A-B8A3-ECAA49AAC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6DAC5-A2CA-44E2-A667-D1E1409CA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3F3FA-4AB9-4BD1-9C70-7C1E4790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0A7D1-E6E5-48B8-9E1E-CE0A562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C4C9F-2C0F-4211-B2AE-0EB334B9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DE3D-9388-423E-8FE3-80FB231B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089E-8273-42BC-82FC-51B812E01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5FA7-8B50-479E-817A-2F9F6630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2C1DB-F343-4AEA-973C-82DA8AD3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E89C-44DD-4E3F-83DD-639E2DD5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7239-5653-4E13-9C0B-71189354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A0DE4-079A-4021-8056-3377477ED9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C5AB6-6C75-4218-BCD3-9D9A7F74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7D15B-998B-47CC-893B-348C035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85C36-5BB4-4EF4-86C2-399D3D73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B303E-463E-4F88-B8F5-50DDF48C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FE83-4960-45FE-A835-681C427DD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50075-222C-4B0B-A9B2-BB5730693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A7A4A-78B4-450B-8664-A0521A8F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97526-E06B-44BE-AFD6-07208DF04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68601-9EAA-446F-9047-4FD4385C0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5C77F-F699-49C6-8A3A-23E529E1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353AB-F2BA-4B74-AABE-FA6EC792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995F6-E204-4278-81EF-4E0F875C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9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E2416-F1EF-4AE4-AD10-0999DEC0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9603F-4E81-42AF-BB40-4FAF2F59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51EFC-337C-40B2-9C37-3E862EDB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9C9F7-B061-4115-A949-383BE2B6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FD3E64-1C54-49E7-BFB0-03011A56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8E035-9603-42AD-B39C-8ECF589C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3723-EDA0-402E-AB8A-D6090167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6F0F-9A9F-4E86-9A6B-44596B0D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57DB0-A3C2-47F4-BD0C-29FB690FC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942E0-7B40-4AF3-BC38-83D4934E0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E519-D9FC-46DF-B5D7-F78A8482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17A46-85DA-4CCD-B1C8-7D42468A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99BE7-E359-4095-B1A1-4B725BF7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9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C4C1-7DFF-463F-A5EE-1C243F43B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BCE53-B5F5-4D9C-B4B5-47B52DADF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AFA6C-C07E-448A-8F63-4A9EAD4F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26E16-3272-4D2C-80FB-FF88E966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ED50C-5FC5-4440-8706-04C00036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3D95-5067-45C5-8F4F-95AA2793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7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E3ADBD-AAAF-4D52-A344-087CA2DE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2ABBC-01BC-4291-8D77-B6A1B30D9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11EA-9A28-4EB9-9060-7F3EA06F0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5E73-ED1A-4A09-A15C-D09068ABA0A3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21B0A-3069-4A49-B19D-8EF577B4F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187A-F171-4E38-BCC8-69E9277EE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B83D8-2156-48D8-8201-C684A19C0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60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93D84-4DDB-4BD0-B6F0-E903C79B7B93}"/>
              </a:ext>
            </a:extLst>
          </p:cNvPr>
          <p:cNvSpPr/>
          <p:nvPr/>
        </p:nvSpPr>
        <p:spPr>
          <a:xfrm>
            <a:off x="-9526" y="0"/>
            <a:ext cx="12201526" cy="1152525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83A946-0243-42F3-9ABC-D3ED36CE34D8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DE3D9-7CEE-4319-AC89-650F1F9117B7}"/>
              </a:ext>
            </a:extLst>
          </p:cNvPr>
          <p:cNvSpPr/>
          <p:nvPr/>
        </p:nvSpPr>
        <p:spPr>
          <a:xfrm rot="5400000">
            <a:off x="9191626" y="3857629"/>
            <a:ext cx="5895972" cy="104775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A34B68-287F-4260-8C6F-61021ED78ACF}"/>
              </a:ext>
            </a:extLst>
          </p:cNvPr>
          <p:cNvSpPr/>
          <p:nvPr/>
        </p:nvSpPr>
        <p:spPr>
          <a:xfrm rot="5400000">
            <a:off x="-2905124" y="3724274"/>
            <a:ext cx="5895972" cy="104775"/>
          </a:xfrm>
          <a:prstGeom prst="rect">
            <a:avLst/>
          </a:prstGeom>
          <a:solidFill>
            <a:srgbClr val="512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F1FFE-3F98-403E-BA4E-7C66CC9A8FCA}"/>
              </a:ext>
            </a:extLst>
          </p:cNvPr>
          <p:cNvSpPr/>
          <p:nvPr/>
        </p:nvSpPr>
        <p:spPr>
          <a:xfrm>
            <a:off x="95250" y="1152525"/>
            <a:ext cx="11991974" cy="5572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AFD101-136D-495B-BDB4-A88D22A1A0AE}"/>
              </a:ext>
            </a:extLst>
          </p:cNvPr>
          <p:cNvSpPr/>
          <p:nvPr/>
        </p:nvSpPr>
        <p:spPr>
          <a:xfrm>
            <a:off x="266702" y="1285875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B3F15F-A0FA-46B4-8587-37D0B0D99A7D}"/>
              </a:ext>
            </a:extLst>
          </p:cNvPr>
          <p:cNvSpPr/>
          <p:nvPr/>
        </p:nvSpPr>
        <p:spPr>
          <a:xfrm>
            <a:off x="266702" y="3100391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9545AD-B316-435C-A26E-11FA58EEA4FB}"/>
              </a:ext>
            </a:extLst>
          </p:cNvPr>
          <p:cNvSpPr/>
          <p:nvPr/>
        </p:nvSpPr>
        <p:spPr>
          <a:xfrm>
            <a:off x="261941" y="2206235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5DA656-9577-43E8-B423-EA03E3617646}"/>
              </a:ext>
            </a:extLst>
          </p:cNvPr>
          <p:cNvSpPr/>
          <p:nvPr/>
        </p:nvSpPr>
        <p:spPr>
          <a:xfrm>
            <a:off x="266702" y="4005270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E584F6-2F87-446A-9B8E-B3E84F1813F4}"/>
              </a:ext>
            </a:extLst>
          </p:cNvPr>
          <p:cNvSpPr/>
          <p:nvPr/>
        </p:nvSpPr>
        <p:spPr>
          <a:xfrm>
            <a:off x="266702" y="4936333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E7365C-321F-4857-ACDA-A0ACC0BA9ADB}"/>
              </a:ext>
            </a:extLst>
          </p:cNvPr>
          <p:cNvSpPr/>
          <p:nvPr/>
        </p:nvSpPr>
        <p:spPr>
          <a:xfrm>
            <a:off x="261941" y="5840013"/>
            <a:ext cx="1257298" cy="790575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3E07DF7-5947-48BE-A1C7-6541B6320C17}"/>
              </a:ext>
            </a:extLst>
          </p:cNvPr>
          <p:cNvSpPr/>
          <p:nvPr/>
        </p:nvSpPr>
        <p:spPr>
          <a:xfrm>
            <a:off x="1876426" y="1476373"/>
            <a:ext cx="2962274" cy="2047883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6B4E81-08A1-4CCC-B0A0-F2011A8215CA}"/>
              </a:ext>
            </a:extLst>
          </p:cNvPr>
          <p:cNvSpPr/>
          <p:nvPr/>
        </p:nvSpPr>
        <p:spPr>
          <a:xfrm>
            <a:off x="5443539" y="1476373"/>
            <a:ext cx="2962273" cy="2047883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CFDDDB-05B8-4B3C-B302-DC203CAFD444}"/>
              </a:ext>
            </a:extLst>
          </p:cNvPr>
          <p:cNvSpPr/>
          <p:nvPr/>
        </p:nvSpPr>
        <p:spPr>
          <a:xfrm>
            <a:off x="8905874" y="1476374"/>
            <a:ext cx="2962274" cy="2047883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22ED22-C853-47B3-850A-B7F85049B09C}"/>
              </a:ext>
            </a:extLst>
          </p:cNvPr>
          <p:cNvSpPr/>
          <p:nvPr/>
        </p:nvSpPr>
        <p:spPr>
          <a:xfrm>
            <a:off x="1876426" y="4295766"/>
            <a:ext cx="2962275" cy="2047883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BE9978-5472-4104-8346-B2AC6AE893B3}"/>
              </a:ext>
            </a:extLst>
          </p:cNvPr>
          <p:cNvSpPr/>
          <p:nvPr/>
        </p:nvSpPr>
        <p:spPr>
          <a:xfrm>
            <a:off x="5443539" y="4295766"/>
            <a:ext cx="2962273" cy="2047882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C2373B-7E72-42AB-8FB2-1E5FCD108BCF}"/>
              </a:ext>
            </a:extLst>
          </p:cNvPr>
          <p:cNvSpPr/>
          <p:nvPr/>
        </p:nvSpPr>
        <p:spPr>
          <a:xfrm>
            <a:off x="8915398" y="4281470"/>
            <a:ext cx="2962275" cy="2047882"/>
          </a:xfrm>
          <a:prstGeom prst="roundRect">
            <a:avLst>
              <a:gd name="adj" fmla="val 22691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NGC</dc:creator>
  <cp:lastModifiedBy>NGC</cp:lastModifiedBy>
  <cp:revision>4</cp:revision>
  <dcterms:created xsi:type="dcterms:W3CDTF">2025-08-27T14:05:20Z</dcterms:created>
  <dcterms:modified xsi:type="dcterms:W3CDTF">2025-08-27T15:40:51Z</dcterms:modified>
</cp:coreProperties>
</file>