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metadata/thumbnail" Target="docProps/thumbnail0.jpeg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3" r:id="rId2"/>
    <p:sldId id="499" r:id="rId3"/>
    <p:sldId id="500" r:id="rId4"/>
    <p:sldId id="502" r:id="rId5"/>
    <p:sldId id="503" r:id="rId6"/>
    <p:sldId id="501" r:id="rId7"/>
    <p:sldId id="49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376092"/>
    <a:srgbClr val="7F7F7F"/>
    <a:srgbClr val="825809"/>
    <a:srgbClr val="FFFFFF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711" autoAdjust="0"/>
    <p:restoredTop sz="71808" autoAdjust="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latin typeface="Arial" pitchFamily="34" charset="0"/>
                <a:cs typeface="Arial" pitchFamily="34" charset="0"/>
              </a:rPr>
              <a:t>© Duarte Design, Inc. 2009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4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…five simple rules for creating</a:t>
            </a:r>
            <a:r>
              <a:rPr lang="en-US" baseline="0" smtClean="0"/>
              <a:t> world-changing presentations.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730897" y="4611753"/>
            <a:ext cx="38289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By </a:t>
            </a:r>
            <a:r>
              <a:rPr lang="en-US" sz="2200" dirty="0" err="1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Praneeth</a:t>
            </a:r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 Reddy </a:t>
            </a:r>
            <a:r>
              <a:rPr lang="en-US" sz="2200" dirty="0" err="1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Vellaboyana</a:t>
            </a:r>
            <a:endParaRPr lang="en-US" sz="3600" dirty="0" smtClean="0">
              <a:solidFill>
                <a:srgbClr val="08CFEE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5988"/>
            <a:ext cx="4406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 Retrieval</a:t>
            </a:r>
          </a:p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8616" y="919595"/>
            <a:ext cx="6326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Information Retrieval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490" y="2279561"/>
            <a:ext cx="7778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Traditionally, IR has concentrated on finding whole documents consisting of written text; much IR research focuses more specifically on text retrieval – the computerized retrieval of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machine readable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without human indexing.</a:t>
            </a:r>
          </a:p>
        </p:txBody>
      </p:sp>
    </p:spTree>
    <p:extLst>
      <p:ext uri="{BB962C8B-B14F-4D97-AF65-F5344CB8AC3E}">
        <p14:creationId xmlns:p14="http://schemas.microsoft.com/office/powerpoint/2010/main" val="172271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 STATEMENT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36245"/>
            <a:ext cx="7772400" cy="15001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To simulate a document retrieval system to fetch and display the documents based on the rank.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5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88" y="5166754"/>
            <a:ext cx="7772400" cy="1362075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IMPLEMENTAION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8059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Implemented Document Retrieval in two steps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Pre-Processing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Query Processing, Matching and Ranking using BM25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scontent-lga.xx.fbcdn.net/hphotos-xft1/v/t35.0-12/11171714_10153272553239806_899921868_o.jpg?oh=14f8baafbd5a0a3872e74bffbfccb761&amp;oe=553DA3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933759"/>
            <a:ext cx="7705474" cy="31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7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Pre-processing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documents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33225"/>
            <a:ext cx="7772400" cy="15001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Tokenization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Stop word Removal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Stemming (Using Porter Stemmer)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Counting the token count for each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Inverted Index and Token count using (</a:t>
            </a:r>
            <a:r>
              <a:rPr lang="en-US" sz="2400" dirty="0" err="1" smtClean="0">
                <a:solidFill>
                  <a:schemeClr val="bg1"/>
                </a:solidFill>
              </a:rPr>
              <a:t>TreeMap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Object Streaming both inverted index and token count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2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BM25 (Best matching 25)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Calculated the relevance using the </a:t>
            </a:r>
            <a:r>
              <a:rPr lang="en-US" dirty="0" err="1" smtClean="0">
                <a:solidFill>
                  <a:schemeClr val="bg1"/>
                </a:solidFill>
              </a:rPr>
              <a:t>Tf-Idf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48" y="996435"/>
            <a:ext cx="73152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6934"/>
            <a:ext cx="9144000" cy="6858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 rot="2629758">
            <a:off x="3623167" y="3075860"/>
            <a:ext cx="5842219" cy="287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(k</a:t>
            </a:r>
            <a:r>
              <a:rPr lang="en-US" sz="3600" b="1" u="sng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en-US" sz="36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+1)q</a:t>
            </a:r>
          </a:p>
          <a:p>
            <a:r>
              <a:rPr lang="en-US" sz="36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(k</a:t>
            </a:r>
            <a:r>
              <a:rPr lang="en-US" sz="3600" b="1" u="sng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en-US" sz="36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+q)	·	(k</a:t>
            </a:r>
            <a:r>
              <a:rPr lang="en-US" sz="3600" b="1" u="sng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sz="36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+1)f</a:t>
            </a:r>
          </a:p>
          <a:p>
            <a:r>
              <a:rPr lang="en-US" sz="36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sz="3600" b="1" u="sng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K+f</a:t>
            </a:r>
            <a:r>
              <a:rPr lang="en-US" sz="36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	·log	(r+0.5)(N-n-R+r+0.5)</a:t>
            </a:r>
          </a:p>
          <a:p>
            <a:r>
              <a:rPr lang="en-US" sz="36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(n-r+0.5)(R-r+0.5)	</a:t>
            </a:r>
          </a:p>
          <a:p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-1799771" y="278080"/>
            <a:ext cx="10706474" cy="5614720"/>
            <a:chOff x="-1799771" y="278080"/>
            <a:chExt cx="10706474" cy="5614720"/>
          </a:xfrm>
        </p:grpSpPr>
        <p:sp>
          <p:nvSpPr>
            <p:cNvPr id="28" name="TextBox 27"/>
            <p:cNvSpPr txBox="1"/>
            <p:nvPr/>
          </p:nvSpPr>
          <p:spPr>
            <a:xfrm>
              <a:off x="3877963" y="278080"/>
              <a:ext cx="5028740" cy="132343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8000" b="1" kern="600" dirty="0" smtClean="0">
                  <a:solidFill>
                    <a:schemeClr val="bg1"/>
                  </a:solidFill>
                  <a:effectLst>
                    <a:outerShdw blurRad="101600" dist="508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cs typeface="Arial" pitchFamily="34" charset="0"/>
                </a:rPr>
                <a:t>Algorithm</a:t>
              </a:r>
              <a:endParaRPr lang="en-US" sz="8000" b="1" kern="600" dirty="0">
                <a:solidFill>
                  <a:schemeClr val="bg1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-1799771" y="2148114"/>
              <a:ext cx="4876800" cy="3744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64067" y="939800"/>
              <a:ext cx="3276600" cy="3112281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685800"/>
            </a:effectLst>
            <a:scene3d>
              <a:camera prst="orthographicFront"/>
              <a:lightRig rig="threePt" dir="t"/>
            </a:scene3d>
            <a:sp3d extrusionH="19050" prstMaterial="plastic">
              <a:bevelT w="95250" h="95250"/>
              <a:extrusionClr>
                <a:sysClr val="window" lastClr="FFFFFF"/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20"/>
            <p:cNvSpPr txBox="1">
              <a:spLocks noChangeArrowheads="1"/>
            </p:cNvSpPr>
            <p:nvPr/>
          </p:nvSpPr>
          <p:spPr bwMode="auto">
            <a:xfrm>
              <a:off x="519625" y="1808162"/>
              <a:ext cx="3160747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700" b="1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BM25</a:t>
              </a:r>
              <a:endParaRPr lang="en-US" sz="87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8115"/>
            <a:ext cx="4264579" cy="2228874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-0.30486 0.5715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0" y="2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6" presetClass="emph" presetSubtype="0" decel="6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3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30486 0.57153 L -0.82847 0.0106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00" y="-281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22222E-6 4.44444E-6 L 0.625 0.7972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0" y="3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36" grpId="1" autoUpdateAnimBg="0"/>
      <p:bldP spid="36" grpId="2" autoUpdateAnimBg="0"/>
    </p:bldLst>
  </p:timing>
</p:sld>
</file>

<file path=ppt/theme/theme1.xml><?xml version="1.0" encoding="utf-8"?>
<a:theme xmlns:a="http://schemas.openxmlformats.org/drawingml/2006/main" name="Five Rules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Five Rules.potx</Template>
  <TotalTime>0</TotalTime>
  <Words>166</Words>
  <Application>Microsoft Office PowerPoint</Application>
  <PresentationFormat>On-screen Show (4:3)</PresentationFormat>
  <Paragraphs>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Five Rules</vt:lpstr>
      <vt:lpstr>PowerPoint Presentation</vt:lpstr>
      <vt:lpstr>PowerPoint Presentation</vt:lpstr>
      <vt:lpstr>Problem STATEMENT</vt:lpstr>
      <vt:lpstr>IMPLEMENTAION</vt:lpstr>
      <vt:lpstr>Pre-processing documents</vt:lpstr>
      <vt:lpstr>BM25 (Best matching 25)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2010-04-14T20:04:37Z</dcterms:created>
  <dcterms:modified xsi:type="dcterms:W3CDTF">2015-11-16T06:25:27Z</dcterms:modified>
</cp:coreProperties>
</file>