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y="3681616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en"/>
              <a:t>Structured MVC Framework</a:t>
            </a:r>
          </a:p>
        </p:txBody>
      </p:sp>
      <p:sp>
        <p:nvSpPr>
          <p:cNvPr id="24" name="Shape 24"/>
          <p:cNvSpPr/>
          <p:nvPr/>
        </p:nvSpPr>
        <p:spPr>
          <a:xfrm>
            <a:off y="813266" x="1572645"/>
            <a:ext cy="1654646" cx="58435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" name="Shape 25"/>
          <p:cNvSpPr txBox="1"/>
          <p:nvPr/>
        </p:nvSpPr>
        <p:spPr>
          <a:xfrm>
            <a:off y="5647750" x="5750700"/>
            <a:ext cy="488700" cx="2707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Siddique Hameed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6136450" x="6103100"/>
            <a:ext cy="375300" cx="2171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indent="0" marL="457200">
              <a:buNone/>
            </a:pPr>
            <a:r>
              <a:rPr lang="en" i="1"/>
              <a:t>April 18,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Filters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Helps formatting data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Can also be used to limit or control what is displayed like in pagination etc.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Unix lovers pipe(|) expression to chain filter calls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Examples</a:t>
            </a:r>
            <a:r>
              <a:rPr lang="en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{{amount | currency:"USD$"}}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myArray | orderBy:'timestamp':true | </a:t>
            </a:r>
            <a:r>
              <a:rPr sz="1800" lang="en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limitTo:10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Routing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Used for routing to multiple views (or Template files)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Provides deep-linking URLs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Example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4235825" x="589600"/>
            <a:ext cy="2048099" cx="7897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/>
              <a:t>  $routeProvider.when('/questions', {templateUrl: 'templates/questions.html', controller: QuestionsController});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i="1"/>
              <a:t>  $routeProvider.when('/questions/:questionNo', {templateUrl:'templates/questions.html', controller:QuestionsController});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i="1"/>
              <a:t>  $routeProvider.when('/results', {templateUrl:'templates/results.html', controller:ResultsController});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Dependency Injection?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/>
              <a:t>There are 3 ways Driver can drive the Car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1.) 	driveCar: function () {</a:t>
            </a:r>
          </a:p>
          <a:p>
            <a:pPr rtl="0" lvl="0" indent="457200" marL="457200">
              <a:buNone/>
            </a:pPr>
            <a:r>
              <a:rPr sz="1200" lang="en"/>
              <a:t>var car = new Car(); </a:t>
            </a:r>
          </a:p>
          <a:p>
            <a:pPr rtl="0" lvl="0">
              <a:buNone/>
            </a:pPr>
            <a:r>
              <a:rPr sz="1200" lang="en"/>
              <a:t>		car.drive();</a:t>
            </a:r>
          </a:p>
          <a:p>
            <a:pPr rtl="0" lvl="0">
              <a:buNone/>
            </a:pPr>
            <a:r>
              <a:rPr sz="1200" lang="en"/>
              <a:t>	}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2) 	var car = new Car();  //as global or shared state </a:t>
            </a:r>
          </a:p>
          <a:p>
            <a:pPr rtl="0" lvl="0">
              <a:buNone/>
            </a:pPr>
            <a:r>
              <a:rPr sz="1200" lang="en"/>
              <a:t>	driveCar: function () {	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		car.drive();</a:t>
            </a:r>
          </a:p>
          <a:p>
            <a:pPr rtl="0" lvl="0">
              <a:buNone/>
            </a:pPr>
            <a:r>
              <a:rPr sz="1200" lang="en"/>
              <a:t>	}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3.) 	driveCar: function (car) {	//dependency injected to the driver	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		car.drive();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	 }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/>
              <a:t>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1417637" x="5570200"/>
            <a:ext cy="1225800" cx="2017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function Car{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	drive: function() {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	}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} </a:t>
            </a:r>
          </a:p>
          <a:p>
            <a:r>
              <a:t/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1417637" x="457200"/>
            <a:ext cy="1388700" cx="2986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function Driver{				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	driveCar: function () {	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	}	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r>
              <a:t/>
            </a:r>
          </a:p>
        </p:txBody>
      </p:sp>
      <p:sp>
        <p:nvSpPr>
          <p:cNvPr id="105" name="Shape 105"/>
          <p:cNvSpPr/>
          <p:nvPr/>
        </p:nvSpPr>
        <p:spPr>
          <a:xfrm>
            <a:off y="1972338" x="3444000"/>
            <a:ext cy="279299" cx="1412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 txBox="1"/>
          <p:nvPr/>
        </p:nvSpPr>
        <p:spPr>
          <a:xfrm>
            <a:off y="1739238" x="3517500"/>
            <a:ext cy="233099" cx="1265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depends 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TDD in Angular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TDD in Client side JS is lot harder especially dealing with XHR &amp; browser based components (DOM, document, window etc.)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Strong emphasis on both Unit Testing &amp; E2E (End-to-End testing)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Based on Jasmine BDD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Based on Karma (formerly called Testacular) Test runner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 Angular supplied Mock &amp; Test harness classes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Are you sure, it's all good?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"/>
              <a:t>Oh no, yet another framework to learn! </a:t>
            </a:r>
          </a:p>
          <a:p>
            <a:pPr rtl="0"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"/>
              <a:t>Very comprehensive framework, so lot to absorb :(</a:t>
            </a:r>
          </a:p>
          <a:p>
            <a:pPr rtl="0"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"/>
              <a:t>Poor documentation. But, doesn't seem to be hard to find answers online.</a:t>
            </a:r>
          </a:p>
          <a:p>
            <a:pPr rtl="0"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"/>
              <a:t>Declarative/directive style may not be everyone's favorite!</a:t>
            </a:r>
          </a:p>
          <a:p>
            <a:pPr rtl="0"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"/>
              <a:t>No UI widgets/skins/styling. May be its good that way?</a:t>
            </a:r>
          </a:p>
          <a:p>
            <a:pPr rtl="0"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"/>
              <a:t>Templating doesn't support conditional or iterative expressions </a:t>
            </a:r>
          </a:p>
          <a:p>
            <a:pPr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"/>
              <a:t>Use of $variables all over within Angular. So, watch for any global variables with $ prefixes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Not suited for...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Game development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Online IDE/content editors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Heavy UI/pixel based operations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Anything involving excess DOM manipulation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Visualization (charts, graphs etc.)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Obviously, we can use other libraries on top or along with Angular.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pPr algn="ctr">
              <a:buNone/>
            </a:pPr>
            <a:r>
              <a:rPr sz="3600" lang="en"/>
              <a:t>OK, show me the code!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chemeClr val="dk1"/>
                </a:solidFill>
              </a:rPr>
              <a:t>
</a:t>
            </a:r>
          </a:p>
          <a:p>
            <a:r>
              <a:t/>
            </a:r>
          </a:p>
          <a:p>
            <a:pPr rtl="0" lvl="0" indent="457200" marL="320040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en">
                <a:solidFill>
                  <a:schemeClr val="dk1"/>
                </a:solidFill>
              </a:rPr>
              <a:t>Q&amp;A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Highlights...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2600" lang="en"/>
              <a:t>Synchronized Model-View-Controller (MVC)</a:t>
            </a:r>
          </a:p>
          <a:p>
            <a:pPr rtl="0" lvl="0" indent="-3937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600" lang="en"/>
              <a:t>Directive/Declarative based</a:t>
            </a:r>
          </a:p>
          <a:p>
            <a:pPr rtl="0" lvl="0" indent="-3937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600" lang="en"/>
              <a:t>Out-of-box client-side HTML templating</a:t>
            </a:r>
          </a:p>
          <a:p>
            <a:pPr rtl="0" lvl="0" indent="-3937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600" lang="en"/>
              <a:t>Extends HTML vocabulary by adding more syntax &amp; semantics (</a:t>
            </a:r>
            <a:r>
              <a:rPr sz="2600" lang="en" i="1"/>
              <a:t>tags, attributes, classnames, comments etc.</a:t>
            </a:r>
            <a:r>
              <a:rPr sz="2600" lang="en"/>
              <a:t>)</a:t>
            </a:r>
          </a:p>
          <a:p>
            <a:pPr rtl="0" lvl="0" indent="-3937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600" lang="en"/>
              <a:t>Dependency Injection (DI). Do not get confused by AMD or require.js script file lazy loading. They both can exist side-by-side.</a:t>
            </a:r>
          </a:p>
          <a:p>
            <a:pPr rtl="0" lvl="0" indent="-3937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600" lang="en"/>
              <a:t>Designed with CRUD/RESTful apps in mind. </a:t>
            </a:r>
          </a:p>
          <a:p>
            <a:pPr rtl="0" lvl="0" indent="-3937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600" lang="en"/>
              <a:t>Glories of TDD with all the bells &amp; whistles!</a:t>
            </a:r>
          </a:p>
          <a:p>
            <a:pPr rtl="0" lvl="0" indent="-3937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2600" lang="en"/>
              <a:t>Powerful two-way/bidirectional data binding (</a:t>
            </a:r>
            <a:r>
              <a:rPr b="1" sz="2600" lang="en" i="1"/>
              <a:t>demo on this will come shortly...</a:t>
            </a:r>
            <a:r>
              <a:rPr b="1" sz="2600" lang="en"/>
              <a:t>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Traditional MVC...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9" name="Shape 39"/>
          <p:cNvSpPr/>
          <p:nvPr/>
        </p:nvSpPr>
        <p:spPr>
          <a:xfrm>
            <a:off y="1949375" x="3218676"/>
            <a:ext cy="2959248" cx="27066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0" name="Shape 40"/>
          <p:cNvSpPr txBox="1"/>
          <p:nvPr/>
        </p:nvSpPr>
        <p:spPr>
          <a:xfrm>
            <a:off y="1600200" x="2746978"/>
            <a:ext cy="402600" cx="3851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100" lang="en" i="1"/>
              <a:t>Source: http://en.wikipedia.org/wiki/Model-view-controller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4775249" x="832162"/>
            <a:ext cy="1535700" cx="607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2" name="Shape 42"/>
          <p:cNvSpPr txBox="1"/>
          <p:nvPr/>
        </p:nvSpPr>
        <p:spPr>
          <a:xfrm>
            <a:off y="5250399" x="1342050"/>
            <a:ext cy="881999" cx="6459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 i="1"/>
              <a:t>
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4560024" x="940794"/>
            <a:ext cy="348600" cx="2478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2790"/>
              </a:lnSpc>
              <a:spcAft>
                <a:spcPts val="1100"/>
              </a:spcAft>
              <a:buNone/>
            </a:pPr>
            <a:r>
              <a:rPr sz="1800" lang="en"/>
              <a:t>Dependency hierarchy</a:t>
            </a:r>
          </a:p>
          <a:p>
            <a:pPr>
              <a:buNone/>
            </a:pPr>
            <a:r>
              <a:rPr lang="en"/>
              <a:t> ...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5243596" x="1067825"/>
            <a:ext cy="819899" cx="6002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The View however, knows about the Model. </a:t>
            </a:r>
            <a:r>
              <a:rPr lang="en"/>
              <a:t>It will poll the Model about the state, to know what to display</a:t>
            </a:r>
            <a:r>
              <a:rPr lang="en"/>
              <a:t>. That way, the View can display something that is based on what the Model has done. But the View knows nothing about the Controller.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5948549" x="1067825"/>
            <a:ext cy="362400" cx="2798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MVC in AngularJS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1663356" x="2406137"/>
            <a:ext cy="2793287" cx="43317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 txBox="1"/>
          <p:nvPr/>
        </p:nvSpPr>
        <p:spPr>
          <a:xfrm>
            <a:off y="4790807" x="444266"/>
            <a:ext cy="643499" cx="800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spcBef>
                <a:spcPts val="600"/>
              </a:spcBef>
              <a:buClr>
                <a:srgbClr val="000000"/>
              </a:buClr>
              <a:buSzPct val="36666"/>
              <a:buFont typeface="Wingdings"/>
              <a:buChar char="§"/>
            </a:pPr>
            <a:r>
              <a:rPr sz="3000" lang="en"/>
              <a:t>Transforms static DOM to dynamic DOM</a:t>
            </a:r>
          </a:p>
          <a:p>
            <a:pPr rtl="0" lvl="0" indent="-298450" marL="457200">
              <a:spcBef>
                <a:spcPts val="600"/>
              </a:spcBef>
              <a:buClr>
                <a:srgbClr val="000000"/>
              </a:buClr>
              <a:buSzPct val="36666"/>
              <a:buFont typeface="Wingdings"/>
              <a:buChar char="§"/>
            </a:pPr>
            <a:r>
              <a:rPr sz="3000" lang="en"/>
              <a:t>Compiles directives &amp; produce linking functions hence making the DOM live view of the model &amp; vice-versa.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Some Key Concepts...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/>
              <a:t>Directives are ways to...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enhance HTML syntax/semantics. For ex. &lt;book isbn=""/&gt;, &lt;screenshot url=""/&gt;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Transform HTML markup to Domain Specific Language (DSL)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Build reusable widgets/components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Represented in JSON data &amp; JS functions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Scopes (scope object) represents application model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GreetingController($scope) {</a:t>
            </a:r>
          </a:p>
          <a:p>
            <a:pPr rtl="0" lvl="0" indent="0" marL="13716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$scope.greetings = 'Hello';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$scope.user = {firstName:'John',lastName:'Doe'};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$scope.reverseGreetings = function (){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$scope.greetings.split('').reverse().join('');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};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&lt;div&gt;{{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greetings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}} {{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user.firstName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}}, {{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user.lastName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}}!&lt;/div&gt;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	</a:t>
            </a:r>
          </a:p>
          <a:p>
            <a:pPr lv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View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This is what the user sees and responds to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Dynamic DOM or </a:t>
            </a:r>
            <a:r>
              <a:rPr lang="en" i="1"/>
              <a:t>live view</a:t>
            </a:r>
            <a:r>
              <a:rPr lang="en"/>
              <a:t> generated after compiling directives &amp; applying templates, filters etc. 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Manages event handlers &amp; delegates to controller &amp; model internally(No more event handlers/callback recursions or chaining!)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Controller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Think of as starting point connecting Model &amp; View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Initializes state of Scope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Adds behavior to the scope object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Invoke services to perform reusable or externalized operations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Services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Borrowed phrase from server-side technology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Encapsulated </a:t>
            </a:r>
            <a:r>
              <a:rPr lang="en" i="1"/>
              <a:t>object</a:t>
            </a:r>
            <a:r>
              <a:rPr lang="en"/>
              <a:t> for commonly performed operations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Wired up using DI injection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Not necessarily used only for client/server interactions or async operations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Examples include $http, $q, $window, $timeout etc.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