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9" r:id="rId8"/>
    <p:sldId id="270" r:id="rId9"/>
    <p:sldId id="26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44039" y="775334"/>
            <a:ext cx="8347961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CANE SHOOTING GAME</a:t>
            </a:r>
            <a:endParaRPr sz="4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NISHA P (23CDR112)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PRANEETHA R S (23CDR123)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B736A-6605-AF82-8135-53DC3525105D}"/>
              </a:ext>
            </a:extLst>
          </p:cNvPr>
          <p:cNvSpPr txBox="1"/>
          <p:nvPr/>
        </p:nvSpPr>
        <p:spPr>
          <a:xfrm>
            <a:off x="6438699" y="2033953"/>
            <a:ext cx="3927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FF18A-3BE0-86AF-232E-F29665DCCEDE}"/>
              </a:ext>
            </a:extLst>
          </p:cNvPr>
          <p:cNvSpPr txBox="1"/>
          <p:nvPr/>
        </p:nvSpPr>
        <p:spPr>
          <a:xfrm>
            <a:off x="5694745" y="5520073"/>
            <a:ext cx="2233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26.04.2025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4" y="170575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957" y="924517"/>
            <a:ext cx="10539664" cy="5008965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2D games suitable for beginners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gameplay that keeps users interested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projects that help students experiment and learn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Cane Shooting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this gap by: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an arcade-style 2D shooting game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and fun game development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and display high scores</a:t>
            </a:r>
          </a:p>
          <a:p>
            <a:pPr marL="127000" indent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788330" y="152400"/>
            <a:ext cx="67557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 dirty="0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DA350-5251-C237-4A36-0FAD03AEB658}"/>
              </a:ext>
            </a:extLst>
          </p:cNvPr>
          <p:cNvSpPr txBox="1"/>
          <p:nvPr/>
        </p:nvSpPr>
        <p:spPr>
          <a:xfrm>
            <a:off x="1192191" y="1153807"/>
            <a:ext cx="1057926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simple, fun, and educational 2D shooting game using Python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helps learners understand the basics of game development and database integration.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71467-7489-04E2-C090-AC954968CE44}"/>
              </a:ext>
            </a:extLst>
          </p:cNvPr>
          <p:cNvSpPr txBox="1"/>
          <p:nvPr/>
        </p:nvSpPr>
        <p:spPr>
          <a:xfrm>
            <a:off x="4872942" y="2841770"/>
            <a:ext cx="3623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0C0EA3-2323-6A94-D303-2E0EA9019D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2192" y="3549656"/>
            <a:ext cx="107220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playable 2D arcade shooting game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player interaction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keyboard controls for movement and shooting.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collision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reward players for hitting targets.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scoring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tracks and displays points in real-time.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SQLite to store high scores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they persist between game sessions.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1215736" y="914363"/>
            <a:ext cx="10425659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DE195-983F-BA67-6113-EED462BAC470}"/>
              </a:ext>
            </a:extLst>
          </p:cNvPr>
          <p:cNvSpPr txBox="1"/>
          <p:nvPr/>
        </p:nvSpPr>
        <p:spPr>
          <a:xfrm>
            <a:off x="2239899" y="483033"/>
            <a:ext cx="607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579F-DB1B-7EAF-2632-0FBF77B27ABE}"/>
              </a:ext>
            </a:extLst>
          </p:cNvPr>
          <p:cNvSpPr txBox="1"/>
          <p:nvPr/>
        </p:nvSpPr>
        <p:spPr>
          <a:xfrm>
            <a:off x="1215736" y="1698700"/>
            <a:ext cx="10529224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control module - Handles Player movement using arrow keys.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 module - Handles movement patterns and interaction with players.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system module – Manages the weapons.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 module – Detect and handle collisions between game objects.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module – Manages the game score.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 and restart module – Manages the game over state and restart options.</a:t>
            </a:r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3933989" y="152400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3863178" y="184666"/>
            <a:ext cx="105843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D0B3E-90E2-547F-A2C4-A2CEA4E95DF0}"/>
              </a:ext>
            </a:extLst>
          </p:cNvPr>
          <p:cNvSpPr txBox="1"/>
          <p:nvPr/>
        </p:nvSpPr>
        <p:spPr>
          <a:xfrm>
            <a:off x="1658836" y="948160"/>
            <a:ext cx="855514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beginner-friendly programming language used to build the game logic.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library in Python for creating 2D games with graphics, sound, and user input.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database used to store and retrieve high scores locally.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28025-D3B0-0302-99DB-5565943DCF42}"/>
              </a:ext>
            </a:extLst>
          </p:cNvPr>
          <p:cNvSpPr txBox="1"/>
          <p:nvPr/>
        </p:nvSpPr>
        <p:spPr>
          <a:xfrm>
            <a:off x="4344364" y="4231937"/>
            <a:ext cx="468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Used</a:t>
            </a:r>
            <a:endParaRPr lang="en-US" sz="40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DCE54-2CF4-E3A6-4895-7C955DC577B6}"/>
              </a:ext>
            </a:extLst>
          </p:cNvPr>
          <p:cNvSpPr txBox="1"/>
          <p:nvPr/>
        </p:nvSpPr>
        <p:spPr>
          <a:xfrm>
            <a:off x="1867382" y="5171223"/>
            <a:ext cx="659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2059893" y="302198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64498-D97A-71FA-E94F-B0D77F69A861}"/>
              </a:ext>
            </a:extLst>
          </p:cNvPr>
          <p:cNvSpPr txBox="1"/>
          <p:nvPr/>
        </p:nvSpPr>
        <p:spPr>
          <a:xfrm>
            <a:off x="1319515" y="1191257"/>
            <a:ext cx="740779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user input, rendering, animation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Controls game logic, physics, and scoring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and retrieves high scores persistently</a:t>
            </a:r>
          </a:p>
          <a:p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D1E364-BB64-6C07-A1C9-94BC77A4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90" y="3923311"/>
            <a:ext cx="8090676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game.py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Controls main game loop, rendering, and gameplay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data.py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database operations: save, fetch, reset scores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highscore.db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high score entries locally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E12CF-66EC-ADD2-AFD0-3A80D2C625D7}"/>
              </a:ext>
            </a:extLst>
          </p:cNvPr>
          <p:cNvSpPr txBox="1"/>
          <p:nvPr/>
        </p:nvSpPr>
        <p:spPr>
          <a:xfrm>
            <a:off x="4757196" y="3225326"/>
            <a:ext cx="5359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module</a:t>
            </a:r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EBFF-7E50-CD54-ABD6-0043FC8F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177" y="451412"/>
            <a:ext cx="5293488" cy="704126"/>
          </a:xfrm>
        </p:spPr>
        <p:txBody>
          <a:bodyPr/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AF30F-DC9D-0D11-20AC-1674D6F2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83" y="1528867"/>
            <a:ext cx="4783917" cy="3800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B0202-03DA-9AE9-3A8B-95929364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84" y="1528867"/>
            <a:ext cx="4947254" cy="38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0AF1D-7739-6854-1695-7CAD329A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248474"/>
            <a:ext cx="5029902" cy="3629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D3068B-2154-062A-B6B4-41FF1071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1248474"/>
            <a:ext cx="534415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372</Words>
  <Application>Microsoft Office PowerPoint</Application>
  <PresentationFormat>Widescreen</PresentationFormat>
  <Paragraphs>57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Wingdings</vt:lpstr>
      <vt:lpstr>Flow</vt:lpstr>
      <vt:lpstr>CANE SHOOTING GAME</vt:lpstr>
      <vt:lpstr>Project Description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 PRASANTH</dc:creator>
  <cp:lastModifiedBy>SARAVANAKUMAR P</cp:lastModifiedBy>
  <cp:revision>3</cp:revision>
  <dcterms:modified xsi:type="dcterms:W3CDTF">2025-04-26T07:34:00Z</dcterms:modified>
</cp:coreProperties>
</file>