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8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44039" y="775334"/>
            <a:ext cx="834796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CANE SHOOTING GAME</a:t>
            </a:r>
            <a:endParaRPr sz="4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NISHA P (23CDR112)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PRANEETHA R S (23CDR123)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B736A-6605-AF82-8135-53DC3525105D}"/>
              </a:ext>
            </a:extLst>
          </p:cNvPr>
          <p:cNvSpPr txBox="1"/>
          <p:nvPr/>
        </p:nvSpPr>
        <p:spPr>
          <a:xfrm>
            <a:off x="6438699" y="2033953"/>
            <a:ext cx="392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FF18A-3BE0-86AF-232E-F29665DCCEDE}"/>
              </a:ext>
            </a:extLst>
          </p:cNvPr>
          <p:cNvSpPr txBox="1"/>
          <p:nvPr/>
        </p:nvSpPr>
        <p:spPr>
          <a:xfrm>
            <a:off x="5694745" y="5520073"/>
            <a:ext cx="223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15.02.2025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4" y="170575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957" y="924517"/>
            <a:ext cx="10539664" cy="500896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2D games suitable for beginners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gameplay that keeps users interested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projects that help students experiment and learn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 Shooting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this gap by: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arcade-style 2D shooting game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and fun game development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display high scores</a:t>
            </a:r>
          </a:p>
          <a:p>
            <a:pPr marL="127000"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788330" y="152400"/>
            <a:ext cx="67557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DA350-5251-C237-4A36-0FAD03AEB658}"/>
              </a:ext>
            </a:extLst>
          </p:cNvPr>
          <p:cNvSpPr txBox="1"/>
          <p:nvPr/>
        </p:nvSpPr>
        <p:spPr>
          <a:xfrm>
            <a:off x="1192191" y="1153807"/>
            <a:ext cx="1057926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simple, fun, and educational 2D shooting game using Python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learners understand the basics of game development and database integration.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1467-7489-04E2-C090-AC954968CE44}"/>
              </a:ext>
            </a:extLst>
          </p:cNvPr>
          <p:cNvSpPr txBox="1"/>
          <p:nvPr/>
        </p:nvSpPr>
        <p:spPr>
          <a:xfrm>
            <a:off x="4872942" y="2841770"/>
            <a:ext cx="362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0C0EA3-2323-6A94-D303-2E0EA9019D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2192" y="3549656"/>
            <a:ext cx="107220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playable 2D arcade shooting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player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keyboard controls for movement and shooting.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collision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reward players for hitting targets.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scoring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tracks and displays points in real-time.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SQLite to store high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they persist between game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3933989" y="152400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863178" y="184666"/>
            <a:ext cx="105843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D0B3E-90E2-547F-A2C4-A2CEA4E95DF0}"/>
              </a:ext>
            </a:extLst>
          </p:cNvPr>
          <p:cNvSpPr txBox="1"/>
          <p:nvPr/>
        </p:nvSpPr>
        <p:spPr>
          <a:xfrm>
            <a:off x="1658836" y="1457832"/>
            <a:ext cx="855514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28025-D3B0-0302-99DB-5565943DCF42}"/>
              </a:ext>
            </a:extLst>
          </p:cNvPr>
          <p:cNvSpPr txBox="1"/>
          <p:nvPr/>
        </p:nvSpPr>
        <p:spPr>
          <a:xfrm>
            <a:off x="4086389" y="3541838"/>
            <a:ext cx="46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Used</a:t>
            </a:r>
            <a:endParaRPr lang="en-US"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DCE54-2CF4-E3A6-4895-7C955DC577B6}"/>
              </a:ext>
            </a:extLst>
          </p:cNvPr>
          <p:cNvSpPr txBox="1"/>
          <p:nvPr/>
        </p:nvSpPr>
        <p:spPr>
          <a:xfrm>
            <a:off x="1745462" y="4902717"/>
            <a:ext cx="65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914363"/>
            <a:ext cx="10425659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DE195-983F-BA67-6113-EED462BAC470}"/>
              </a:ext>
            </a:extLst>
          </p:cNvPr>
          <p:cNvSpPr txBox="1"/>
          <p:nvPr/>
        </p:nvSpPr>
        <p:spPr>
          <a:xfrm>
            <a:off x="2239899" y="483033"/>
            <a:ext cx="607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579F-DB1B-7EAF-2632-0FBF77B27ABE}"/>
              </a:ext>
            </a:extLst>
          </p:cNvPr>
          <p:cNvSpPr txBox="1"/>
          <p:nvPr/>
        </p:nvSpPr>
        <p:spPr>
          <a:xfrm>
            <a:off x="1215736" y="1698700"/>
            <a:ext cx="1052922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control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system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 module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module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and restart module</a:t>
            </a:r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214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Times New Roman</vt:lpstr>
      <vt:lpstr>Wingdings</vt:lpstr>
      <vt:lpstr>Flow</vt:lpstr>
      <vt:lpstr>CANE SHOOTING GAME</vt:lpstr>
      <vt:lpstr>Project Description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PRASANTH</dc:creator>
  <cp:lastModifiedBy>SARAVANAKUMAR P</cp:lastModifiedBy>
  <cp:revision>5</cp:revision>
  <dcterms:modified xsi:type="dcterms:W3CDTF">2025-04-26T07:38:47Z</dcterms:modified>
</cp:coreProperties>
</file>