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2" r:id="rId5"/>
    <p:sldId id="259" r:id="rId6"/>
    <p:sldId id="269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44039" y="775334"/>
            <a:ext cx="834796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CANE SHOOTING GAME</a:t>
            </a:r>
            <a:endParaRPr sz="40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NISHA P (23CDR112)</a:t>
            </a: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PRANEETHA R S (23CDR123)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BB736A-6605-AF82-8135-53DC3525105D}"/>
              </a:ext>
            </a:extLst>
          </p:cNvPr>
          <p:cNvSpPr txBox="1"/>
          <p:nvPr/>
        </p:nvSpPr>
        <p:spPr>
          <a:xfrm>
            <a:off x="6438699" y="2033953"/>
            <a:ext cx="39276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REVIEW-2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6FF18A-3BE0-86AF-232E-F29665DCCEDE}"/>
              </a:ext>
            </a:extLst>
          </p:cNvPr>
          <p:cNvSpPr txBox="1"/>
          <p:nvPr/>
        </p:nvSpPr>
        <p:spPr>
          <a:xfrm>
            <a:off x="5694745" y="5520073"/>
            <a:ext cx="22339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15.03.2025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4" y="170575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solidFill>
                  <a:srgbClr val="C00000"/>
                </a:solidFill>
              </a:rPr>
              <a:t>Project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6957" y="924517"/>
            <a:ext cx="10539664" cy="5008965"/>
          </a:xfrm>
        </p:spPr>
        <p:txBody>
          <a:bodyPr/>
          <a:lstStyle/>
          <a:p>
            <a:pPr algn="just">
              <a:lnSpc>
                <a:spcPct val="150000"/>
              </a:lnSpc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lack of: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2D games suitable for beginners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Engaging gameplay that keeps users interested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Customizable projects that help students experiment and learn</a:t>
            </a:r>
          </a:p>
          <a:p>
            <a:pPr algn="just">
              <a:lnSpc>
                <a:spcPct val="15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Cane Shooting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 this gap by: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 an arcade-style 2D shooting game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easy and fun game development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store and display high scores</a:t>
            </a:r>
          </a:p>
          <a:p>
            <a:pPr marL="127000" indent="0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0" indent="0" algn="just">
              <a:lnSpc>
                <a:spcPct val="200000"/>
              </a:lnSpc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2788330" y="152400"/>
            <a:ext cx="67557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 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 dirty="0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1DA350-5251-C237-4A36-0FAD03AEB658}"/>
              </a:ext>
            </a:extLst>
          </p:cNvPr>
          <p:cNvSpPr txBox="1"/>
          <p:nvPr/>
        </p:nvSpPr>
        <p:spPr>
          <a:xfrm>
            <a:off x="1192191" y="1153807"/>
            <a:ext cx="10579261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simple, fun, and educational 2D shooting game using Python and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helps learners understand the basics of game development and database integration.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71467-7489-04E2-C090-AC954968CE44}"/>
              </a:ext>
            </a:extLst>
          </p:cNvPr>
          <p:cNvSpPr txBox="1"/>
          <p:nvPr/>
        </p:nvSpPr>
        <p:spPr>
          <a:xfrm>
            <a:off x="4872942" y="2841770"/>
            <a:ext cx="3623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0C0EA3-2323-6A94-D303-2E0EA9019D0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92192" y="3549656"/>
            <a:ext cx="107220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playable 2D arcade shooting 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Python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 player interaction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through keyboard controls for movement and shooting.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collision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reward players for hitting targets.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scoring system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tracks and displays points in real-time.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SQLite to store high scores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so they persist between game sessions.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B6CBF-AE92-363B-E8D0-1749F1ED2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C2AC27-D796-CC8E-E2C9-8F2954DC85C4}"/>
              </a:ext>
            </a:extLst>
          </p:cNvPr>
          <p:cNvSpPr txBox="1"/>
          <p:nvPr/>
        </p:nvSpPr>
        <p:spPr>
          <a:xfrm>
            <a:off x="1215736" y="914363"/>
            <a:ext cx="10425659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3DE195-983F-BA67-6113-EED462BAC470}"/>
              </a:ext>
            </a:extLst>
          </p:cNvPr>
          <p:cNvSpPr txBox="1"/>
          <p:nvPr/>
        </p:nvSpPr>
        <p:spPr>
          <a:xfrm>
            <a:off x="2239899" y="483033"/>
            <a:ext cx="60767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Module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23579F-DB1B-7EAF-2632-0FBF77B27ABE}"/>
              </a:ext>
            </a:extLst>
          </p:cNvPr>
          <p:cNvSpPr txBox="1"/>
          <p:nvPr/>
        </p:nvSpPr>
        <p:spPr>
          <a:xfrm>
            <a:off x="1215736" y="1698700"/>
            <a:ext cx="1052922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 control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Enemy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Weapon system module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 detection module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Scoring module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Game over and restart module</a:t>
            </a:r>
          </a:p>
        </p:txBody>
      </p:sp>
    </p:spTree>
    <p:extLst>
      <p:ext uri="{BB962C8B-B14F-4D97-AF65-F5344CB8AC3E}">
        <p14:creationId xmlns:p14="http://schemas.microsoft.com/office/powerpoint/2010/main" val="2913558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3933989" y="152400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Technologies Used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just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B5A788"/>
                </a:buClr>
                <a:buSzPts val="1400"/>
                <a:buFont typeface="Noto Sans Symbols"/>
                <a:buNone/>
              </a:p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3863178" y="184666"/>
            <a:ext cx="105843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D0B3E-90E2-547F-A2C4-A2CEA4E95DF0}"/>
              </a:ext>
            </a:extLst>
          </p:cNvPr>
          <p:cNvSpPr txBox="1"/>
          <p:nvPr/>
        </p:nvSpPr>
        <p:spPr>
          <a:xfrm>
            <a:off x="1658836" y="948160"/>
            <a:ext cx="855514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beginner-friendly programming language used to build the game logic.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library in Python for creating 2D games with graphics, sound, and user input.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lightweight database used to store and retrieve high scores locally.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428025-D3B0-0302-99DB-5565943DCF42}"/>
              </a:ext>
            </a:extLst>
          </p:cNvPr>
          <p:cNvSpPr txBox="1"/>
          <p:nvPr/>
        </p:nvSpPr>
        <p:spPr>
          <a:xfrm>
            <a:off x="4344364" y="4231937"/>
            <a:ext cx="4687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Software Used</a:t>
            </a:r>
            <a:endParaRPr lang="en-US" sz="40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just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4DCE54-2CF4-E3A6-4895-7C955DC577B6}"/>
              </a:ext>
            </a:extLst>
          </p:cNvPr>
          <p:cNvSpPr txBox="1"/>
          <p:nvPr/>
        </p:nvSpPr>
        <p:spPr>
          <a:xfrm>
            <a:off x="1867382" y="5171223"/>
            <a:ext cx="659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2EBFF-7E50-CD54-ABD6-0043FC8F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177" y="451412"/>
            <a:ext cx="5293488" cy="704126"/>
          </a:xfrm>
        </p:spPr>
        <p:txBody>
          <a:bodyPr/>
          <a:lstStyle/>
          <a:p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AF30F-DC9D-0D11-20AC-1674D6F2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083" y="1528867"/>
            <a:ext cx="4783917" cy="38002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3B0202-03DA-9AE9-3A8B-95929364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984" y="1528867"/>
            <a:ext cx="4947254" cy="3800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31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you!!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258</Words>
  <Application>Microsoft Office PowerPoint</Application>
  <PresentationFormat>Widescreen</PresentationFormat>
  <Paragraphs>48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Noto Sans Symbols</vt:lpstr>
      <vt:lpstr>Times New Roman</vt:lpstr>
      <vt:lpstr>Wingdings</vt:lpstr>
      <vt:lpstr>Flow</vt:lpstr>
      <vt:lpstr>CANE SHOOTING GAME</vt:lpstr>
      <vt:lpstr>Project Description</vt:lpstr>
      <vt:lpstr>PowerPoint Presentation</vt:lpstr>
      <vt:lpstr>PowerPoint Presentation</vt:lpstr>
      <vt:lpstr>PowerPoint Presentation</vt:lpstr>
      <vt:lpstr>IMPLEMENTATION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DIVYA PRASANTH</dc:creator>
  <cp:lastModifiedBy>SARAVANAKUMAR P</cp:lastModifiedBy>
  <cp:revision>4</cp:revision>
  <dcterms:modified xsi:type="dcterms:W3CDTF">2025-04-26T07:36:55Z</dcterms:modified>
</cp:coreProperties>
</file>