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8803600" cy="21602700"/>
  <p:notesSz cx="6858000" cy="9144000"/>
  <p:defaultTextStyle>
    <a:defPPr>
      <a:defRPr lang="en-US"/>
    </a:defPPr>
    <a:lvl1pPr marL="0" algn="l" defTabSz="600029" rtl="0" eaLnBrk="1" latinLnBrk="0" hangingPunct="1">
      <a:defRPr sz="1200" kern="1200">
        <a:solidFill>
          <a:schemeClr val="tx1"/>
        </a:solidFill>
        <a:latin typeface="+mn-lt"/>
        <a:ea typeface="+mn-ea"/>
        <a:cs typeface="+mn-cs"/>
      </a:defRPr>
    </a:lvl1pPr>
    <a:lvl2pPr marL="300015" algn="l" defTabSz="600029" rtl="0" eaLnBrk="1" latinLnBrk="0" hangingPunct="1">
      <a:defRPr sz="1200" kern="1200">
        <a:solidFill>
          <a:schemeClr val="tx1"/>
        </a:solidFill>
        <a:latin typeface="+mn-lt"/>
        <a:ea typeface="+mn-ea"/>
        <a:cs typeface="+mn-cs"/>
      </a:defRPr>
    </a:lvl2pPr>
    <a:lvl3pPr marL="600029" algn="l" defTabSz="600029" rtl="0" eaLnBrk="1" latinLnBrk="0" hangingPunct="1">
      <a:defRPr sz="1200" kern="1200">
        <a:solidFill>
          <a:schemeClr val="tx1"/>
        </a:solidFill>
        <a:latin typeface="+mn-lt"/>
        <a:ea typeface="+mn-ea"/>
        <a:cs typeface="+mn-cs"/>
      </a:defRPr>
    </a:lvl3pPr>
    <a:lvl4pPr marL="900044" algn="l" defTabSz="600029" rtl="0" eaLnBrk="1" latinLnBrk="0" hangingPunct="1">
      <a:defRPr sz="1200" kern="1200">
        <a:solidFill>
          <a:schemeClr val="tx1"/>
        </a:solidFill>
        <a:latin typeface="+mn-lt"/>
        <a:ea typeface="+mn-ea"/>
        <a:cs typeface="+mn-cs"/>
      </a:defRPr>
    </a:lvl4pPr>
    <a:lvl5pPr marL="1200059" algn="l" defTabSz="600029" rtl="0" eaLnBrk="1" latinLnBrk="0" hangingPunct="1">
      <a:defRPr sz="1200" kern="1200">
        <a:solidFill>
          <a:schemeClr val="tx1"/>
        </a:solidFill>
        <a:latin typeface="+mn-lt"/>
        <a:ea typeface="+mn-ea"/>
        <a:cs typeface="+mn-cs"/>
      </a:defRPr>
    </a:lvl5pPr>
    <a:lvl6pPr marL="1500073" algn="l" defTabSz="600029" rtl="0" eaLnBrk="1" latinLnBrk="0" hangingPunct="1">
      <a:defRPr sz="1200" kern="1200">
        <a:solidFill>
          <a:schemeClr val="tx1"/>
        </a:solidFill>
        <a:latin typeface="+mn-lt"/>
        <a:ea typeface="+mn-ea"/>
        <a:cs typeface="+mn-cs"/>
      </a:defRPr>
    </a:lvl6pPr>
    <a:lvl7pPr marL="1800088" algn="l" defTabSz="600029" rtl="0" eaLnBrk="1" latinLnBrk="0" hangingPunct="1">
      <a:defRPr sz="1200" kern="1200">
        <a:solidFill>
          <a:schemeClr val="tx1"/>
        </a:solidFill>
        <a:latin typeface="+mn-lt"/>
        <a:ea typeface="+mn-ea"/>
        <a:cs typeface="+mn-cs"/>
      </a:defRPr>
    </a:lvl7pPr>
    <a:lvl8pPr marL="2100102" algn="l" defTabSz="600029" rtl="0" eaLnBrk="1" latinLnBrk="0" hangingPunct="1">
      <a:defRPr sz="1200" kern="1200">
        <a:solidFill>
          <a:schemeClr val="tx1"/>
        </a:solidFill>
        <a:latin typeface="+mn-lt"/>
        <a:ea typeface="+mn-ea"/>
        <a:cs typeface="+mn-cs"/>
      </a:defRPr>
    </a:lvl8pPr>
    <a:lvl9pPr marL="2400117" algn="l" defTabSz="600029" rtl="0" eaLnBrk="1" latinLnBrk="0" hangingPunct="1">
      <a:defRPr sz="12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6804">
          <p15:clr>
            <a:srgbClr val="A4A3A4"/>
          </p15:clr>
        </p15:guide>
        <p15:guide id="2" pos="90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534" y="1032"/>
      </p:cViewPr>
      <p:guideLst>
        <p:guide orient="horz" pos="6804"/>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tika Goswami" userId="8d985d6e2e0180d5" providerId="LiveId" clId="{B4E4EB01-268A-4F4B-8DFD-C7B298409505}"/>
    <pc:docChg chg="modSld">
      <pc:chgData name="Gitika Goswami" userId="8d985d6e2e0180d5" providerId="LiveId" clId="{B4E4EB01-268A-4F4B-8DFD-C7B298409505}" dt="2022-05-14T17:23:09.439" v="2" actId="14100"/>
      <pc:docMkLst>
        <pc:docMk/>
      </pc:docMkLst>
      <pc:sldChg chg="modSp mod">
        <pc:chgData name="Gitika Goswami" userId="8d985d6e2e0180d5" providerId="LiveId" clId="{B4E4EB01-268A-4F4B-8DFD-C7B298409505}" dt="2022-05-14T17:23:09.439" v="2" actId="14100"/>
        <pc:sldMkLst>
          <pc:docMk/>
          <pc:sldMk cId="0" sldId="256"/>
        </pc:sldMkLst>
        <pc:spChg chg="mod">
          <ac:chgData name="Gitika Goswami" userId="8d985d6e2e0180d5" providerId="LiveId" clId="{B4E4EB01-268A-4F4B-8DFD-C7B298409505}" dt="2022-05-14T17:23:02.221" v="0" actId="1076"/>
          <ac:spMkLst>
            <pc:docMk/>
            <pc:sldMk cId="0" sldId="256"/>
            <ac:spMk id="50" creationId="{00000000-0000-0000-0000-000000000000}"/>
          </ac:spMkLst>
        </pc:spChg>
        <pc:spChg chg="mod">
          <ac:chgData name="Gitika Goswami" userId="8d985d6e2e0180d5" providerId="LiveId" clId="{B4E4EB01-268A-4F4B-8DFD-C7B298409505}" dt="2022-05-14T17:23:09.439" v="2" actId="14100"/>
          <ac:spMkLst>
            <pc:docMk/>
            <pc:sldMk cId="0" sldId="256"/>
            <ac:spMk id="5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38"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39"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0"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1" name="PlaceHolder 5"/>
          <p:cNvSpPr>
            <a:spLocks noGrp="1"/>
          </p:cNvSpPr>
          <p:nvPr>
            <p:ph type="sldNum"/>
          </p:nvPr>
        </p:nvSpPr>
        <p:spPr>
          <a:xfrm>
            <a:off x="4278960" y="10157400"/>
            <a:ext cx="3280680" cy="534240"/>
          </a:xfrm>
          <a:prstGeom prst="rect">
            <a:avLst/>
          </a:prstGeom>
        </p:spPr>
        <p:txBody>
          <a:bodyPr lIns="0" tIns="0" rIns="0" bIns="0" anchor="b"/>
          <a:lstStyle/>
          <a:p>
            <a:pPr algn="r"/>
            <a:fld id="{745916E6-E8A7-45C8-B251-EDDD6AA60402}" type="slidenum">
              <a:rPr lang="en-IN" sz="1400">
                <a:latin typeface="Times New Roman"/>
              </a:rPr>
              <a:t>‹#›</a:t>
            </a:fld>
            <a:endParaRPr/>
          </a:p>
        </p:txBody>
      </p:sp>
    </p:spTree>
    <p:extLst>
      <p:ext uri="{BB962C8B-B14F-4D97-AF65-F5344CB8AC3E}">
        <p14:creationId xmlns:p14="http://schemas.microsoft.com/office/powerpoint/2010/main" val="459080096"/>
      </p:ext>
    </p:extLst>
  </p:cSld>
  <p:clrMap bg1="lt1" tx1="dk1" bg2="lt2" tx2="dk2" accent1="accent1" accent2="accent2" accent3="accent3" accent4="accent4" accent5="accent5" accent6="accent6" hlink="hlink" folHlink="folHlink"/>
  <p:notesStyle>
    <a:lvl1pPr marL="0" algn="l" defTabSz="600029" rtl="0" eaLnBrk="1" latinLnBrk="0" hangingPunct="1">
      <a:defRPr sz="800" kern="1200">
        <a:solidFill>
          <a:schemeClr val="tx1"/>
        </a:solidFill>
        <a:latin typeface="+mn-lt"/>
        <a:ea typeface="+mn-ea"/>
        <a:cs typeface="+mn-cs"/>
      </a:defRPr>
    </a:lvl1pPr>
    <a:lvl2pPr marL="300015" algn="l" defTabSz="600029" rtl="0" eaLnBrk="1" latinLnBrk="0" hangingPunct="1">
      <a:defRPr sz="800" kern="1200">
        <a:solidFill>
          <a:schemeClr val="tx1"/>
        </a:solidFill>
        <a:latin typeface="+mn-lt"/>
        <a:ea typeface="+mn-ea"/>
        <a:cs typeface="+mn-cs"/>
      </a:defRPr>
    </a:lvl2pPr>
    <a:lvl3pPr marL="600029" algn="l" defTabSz="600029" rtl="0" eaLnBrk="1" latinLnBrk="0" hangingPunct="1">
      <a:defRPr sz="800" kern="1200">
        <a:solidFill>
          <a:schemeClr val="tx1"/>
        </a:solidFill>
        <a:latin typeface="+mn-lt"/>
        <a:ea typeface="+mn-ea"/>
        <a:cs typeface="+mn-cs"/>
      </a:defRPr>
    </a:lvl3pPr>
    <a:lvl4pPr marL="900044" algn="l" defTabSz="600029" rtl="0" eaLnBrk="1" latinLnBrk="0" hangingPunct="1">
      <a:defRPr sz="800" kern="1200">
        <a:solidFill>
          <a:schemeClr val="tx1"/>
        </a:solidFill>
        <a:latin typeface="+mn-lt"/>
        <a:ea typeface="+mn-ea"/>
        <a:cs typeface="+mn-cs"/>
      </a:defRPr>
    </a:lvl4pPr>
    <a:lvl5pPr marL="1200059" algn="l" defTabSz="600029" rtl="0" eaLnBrk="1" latinLnBrk="0" hangingPunct="1">
      <a:defRPr sz="800" kern="1200">
        <a:solidFill>
          <a:schemeClr val="tx1"/>
        </a:solidFill>
        <a:latin typeface="+mn-lt"/>
        <a:ea typeface="+mn-ea"/>
        <a:cs typeface="+mn-cs"/>
      </a:defRPr>
    </a:lvl5pPr>
    <a:lvl6pPr marL="1500073" algn="l" defTabSz="600029" rtl="0" eaLnBrk="1" latinLnBrk="0" hangingPunct="1">
      <a:defRPr sz="800" kern="1200">
        <a:solidFill>
          <a:schemeClr val="tx1"/>
        </a:solidFill>
        <a:latin typeface="+mn-lt"/>
        <a:ea typeface="+mn-ea"/>
        <a:cs typeface="+mn-cs"/>
      </a:defRPr>
    </a:lvl6pPr>
    <a:lvl7pPr marL="1800088" algn="l" defTabSz="600029" rtl="0" eaLnBrk="1" latinLnBrk="0" hangingPunct="1">
      <a:defRPr sz="800" kern="1200">
        <a:solidFill>
          <a:schemeClr val="tx1"/>
        </a:solidFill>
        <a:latin typeface="+mn-lt"/>
        <a:ea typeface="+mn-ea"/>
        <a:cs typeface="+mn-cs"/>
      </a:defRPr>
    </a:lvl7pPr>
    <a:lvl8pPr marL="2100102" algn="l" defTabSz="600029" rtl="0" eaLnBrk="1" latinLnBrk="0" hangingPunct="1">
      <a:defRPr sz="800" kern="1200">
        <a:solidFill>
          <a:schemeClr val="tx1"/>
        </a:solidFill>
        <a:latin typeface="+mn-lt"/>
        <a:ea typeface="+mn-ea"/>
        <a:cs typeface="+mn-cs"/>
      </a:defRPr>
    </a:lvl8pPr>
    <a:lvl9pPr marL="2400117" algn="l" defTabSz="600029"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685800" y="4343400"/>
            <a:ext cx="5486040" cy="4114440"/>
          </a:xfrm>
          <a:prstGeom prst="rect">
            <a:avLst/>
          </a:prstGeom>
        </p:spPr>
        <p:txBody>
          <a:bodyPr tIns="91440" bIns="91440"/>
          <a:lstStyle/>
          <a:p>
            <a:pPr>
              <a:lnSpc>
                <a:spcPct val="100000"/>
              </a:lnSpc>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25" name="PlaceHolder 2"/>
          <p:cNvSpPr>
            <a:spLocks noGrp="1"/>
          </p:cNvSpPr>
          <p:nvPr>
            <p:ph type="body"/>
          </p:nvPr>
        </p:nvSpPr>
        <p:spPr>
          <a:xfrm>
            <a:off x="1440180" y="5054805"/>
            <a:ext cx="25923004" cy="5976416"/>
          </a:xfrm>
          <a:prstGeom prst="rect">
            <a:avLst/>
          </a:prstGeom>
        </p:spPr>
        <p:txBody>
          <a:bodyPr lIns="0" tIns="0" rIns="0" bIns="0"/>
          <a:lstStyle/>
          <a:p>
            <a:endParaRPr/>
          </a:p>
        </p:txBody>
      </p:sp>
      <p:sp>
        <p:nvSpPr>
          <p:cNvPr id="26" name="PlaceHolder 3"/>
          <p:cNvSpPr>
            <a:spLocks noGrp="1"/>
          </p:cNvSpPr>
          <p:nvPr>
            <p:ph type="body"/>
          </p:nvPr>
        </p:nvSpPr>
        <p:spPr>
          <a:xfrm>
            <a:off x="1440180" y="11599166"/>
            <a:ext cx="25923004" cy="5976416"/>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28" name="PlaceHolder 2"/>
          <p:cNvSpPr>
            <a:spLocks noGrp="1"/>
          </p:cNvSpPr>
          <p:nvPr>
            <p:ph type="body"/>
          </p:nvPr>
        </p:nvSpPr>
        <p:spPr>
          <a:xfrm>
            <a:off x="1440180" y="5054805"/>
            <a:ext cx="12650243" cy="5976416"/>
          </a:xfrm>
          <a:prstGeom prst="rect">
            <a:avLst/>
          </a:prstGeom>
        </p:spPr>
        <p:txBody>
          <a:bodyPr lIns="0" tIns="0" rIns="0" bIns="0"/>
          <a:lstStyle/>
          <a:p>
            <a:endParaRPr/>
          </a:p>
        </p:txBody>
      </p:sp>
      <p:sp>
        <p:nvSpPr>
          <p:cNvPr id="29" name="PlaceHolder 3"/>
          <p:cNvSpPr>
            <a:spLocks noGrp="1"/>
          </p:cNvSpPr>
          <p:nvPr>
            <p:ph type="body"/>
          </p:nvPr>
        </p:nvSpPr>
        <p:spPr>
          <a:xfrm>
            <a:off x="14723100" y="5054805"/>
            <a:ext cx="12650243" cy="5976416"/>
          </a:xfrm>
          <a:prstGeom prst="rect">
            <a:avLst/>
          </a:prstGeom>
        </p:spPr>
        <p:txBody>
          <a:bodyPr lIns="0" tIns="0" rIns="0" bIns="0"/>
          <a:lstStyle/>
          <a:p>
            <a:endParaRPr/>
          </a:p>
        </p:txBody>
      </p:sp>
      <p:sp>
        <p:nvSpPr>
          <p:cNvPr id="30" name="PlaceHolder 4"/>
          <p:cNvSpPr>
            <a:spLocks noGrp="1"/>
          </p:cNvSpPr>
          <p:nvPr>
            <p:ph type="body"/>
          </p:nvPr>
        </p:nvSpPr>
        <p:spPr>
          <a:xfrm>
            <a:off x="14723100" y="11599166"/>
            <a:ext cx="12650243" cy="5976416"/>
          </a:xfrm>
          <a:prstGeom prst="rect">
            <a:avLst/>
          </a:prstGeom>
        </p:spPr>
        <p:txBody>
          <a:bodyPr lIns="0" tIns="0" rIns="0" bIns="0"/>
          <a:lstStyle/>
          <a:p>
            <a:endParaRPr/>
          </a:p>
        </p:txBody>
      </p:sp>
      <p:sp>
        <p:nvSpPr>
          <p:cNvPr id="31" name="PlaceHolder 5"/>
          <p:cNvSpPr>
            <a:spLocks noGrp="1"/>
          </p:cNvSpPr>
          <p:nvPr>
            <p:ph type="body"/>
          </p:nvPr>
        </p:nvSpPr>
        <p:spPr>
          <a:xfrm>
            <a:off x="1440180" y="11599166"/>
            <a:ext cx="12650243" cy="5976416"/>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33" name="PlaceHolder 2"/>
          <p:cNvSpPr>
            <a:spLocks noGrp="1"/>
          </p:cNvSpPr>
          <p:nvPr>
            <p:ph type="body"/>
          </p:nvPr>
        </p:nvSpPr>
        <p:spPr>
          <a:xfrm>
            <a:off x="1440180" y="5054805"/>
            <a:ext cx="25923004" cy="12529283"/>
          </a:xfrm>
          <a:prstGeom prst="rect">
            <a:avLst/>
          </a:prstGeom>
        </p:spPr>
        <p:txBody>
          <a:bodyPr lIns="0" tIns="0" rIns="0" bIns="0"/>
          <a:lstStyle/>
          <a:p>
            <a:endParaRPr/>
          </a:p>
        </p:txBody>
      </p:sp>
      <p:sp>
        <p:nvSpPr>
          <p:cNvPr id="34" name="PlaceHolder 3"/>
          <p:cNvSpPr>
            <a:spLocks noGrp="1"/>
          </p:cNvSpPr>
          <p:nvPr>
            <p:ph type="body"/>
          </p:nvPr>
        </p:nvSpPr>
        <p:spPr>
          <a:xfrm>
            <a:off x="1440180" y="5054805"/>
            <a:ext cx="25923004" cy="12529283"/>
          </a:xfrm>
          <a:prstGeom prst="rect">
            <a:avLst/>
          </a:prstGeom>
        </p:spPr>
        <p:txBody>
          <a:bodyPr lIns="0" tIns="0" rIns="0" bIns="0"/>
          <a:lstStyle/>
          <a:p>
            <a:endParaRPr/>
          </a:p>
        </p:txBody>
      </p:sp>
      <p:pic>
        <p:nvPicPr>
          <p:cNvPr id="35" name="Picture 34"/>
          <p:cNvPicPr/>
          <p:nvPr/>
        </p:nvPicPr>
        <p:blipFill>
          <a:blip r:embed="rId2"/>
          <a:stretch>
            <a:fillRect/>
          </a:stretch>
        </p:blipFill>
        <p:spPr>
          <a:xfrm>
            <a:off x="6549795" y="5054805"/>
            <a:ext cx="15703301" cy="12529283"/>
          </a:xfrm>
          <a:prstGeom prst="rect">
            <a:avLst/>
          </a:prstGeom>
          <a:ln>
            <a:noFill/>
          </a:ln>
        </p:spPr>
      </p:pic>
      <p:pic>
        <p:nvPicPr>
          <p:cNvPr id="36" name="Picture 35"/>
          <p:cNvPicPr/>
          <p:nvPr/>
        </p:nvPicPr>
        <p:blipFill>
          <a:blip r:embed="rId2"/>
          <a:stretch>
            <a:fillRect/>
          </a:stretch>
        </p:blipFill>
        <p:spPr>
          <a:xfrm>
            <a:off x="6549795" y="5054805"/>
            <a:ext cx="15703301" cy="12529283"/>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4" name="PlaceHolder 2"/>
          <p:cNvSpPr>
            <a:spLocks noGrp="1"/>
          </p:cNvSpPr>
          <p:nvPr>
            <p:ph type="subTitle"/>
          </p:nvPr>
        </p:nvSpPr>
        <p:spPr>
          <a:xfrm>
            <a:off x="1440180" y="5054805"/>
            <a:ext cx="25923004" cy="12529519"/>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6" name="PlaceHolder 2"/>
          <p:cNvSpPr>
            <a:spLocks noGrp="1"/>
          </p:cNvSpPr>
          <p:nvPr>
            <p:ph type="body"/>
          </p:nvPr>
        </p:nvSpPr>
        <p:spPr>
          <a:xfrm>
            <a:off x="1440180" y="5054805"/>
            <a:ext cx="25923004" cy="12529283"/>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8" name="PlaceHolder 2"/>
          <p:cNvSpPr>
            <a:spLocks noGrp="1"/>
          </p:cNvSpPr>
          <p:nvPr>
            <p:ph type="body"/>
          </p:nvPr>
        </p:nvSpPr>
        <p:spPr>
          <a:xfrm>
            <a:off x="1440180" y="5054805"/>
            <a:ext cx="12650243" cy="12529283"/>
          </a:xfrm>
          <a:prstGeom prst="rect">
            <a:avLst/>
          </a:prstGeom>
        </p:spPr>
        <p:txBody>
          <a:bodyPr lIns="0" tIns="0" rIns="0" bIns="0"/>
          <a:lstStyle/>
          <a:p>
            <a:endParaRPr/>
          </a:p>
        </p:txBody>
      </p:sp>
      <p:sp>
        <p:nvSpPr>
          <p:cNvPr id="9" name="PlaceHolder 3"/>
          <p:cNvSpPr>
            <a:spLocks noGrp="1"/>
          </p:cNvSpPr>
          <p:nvPr>
            <p:ph type="body"/>
          </p:nvPr>
        </p:nvSpPr>
        <p:spPr>
          <a:xfrm>
            <a:off x="14723100" y="5054805"/>
            <a:ext cx="12650243" cy="12529283"/>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981855" y="3127241"/>
            <a:ext cx="26839654" cy="39961688"/>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13" name="PlaceHolder 2"/>
          <p:cNvSpPr>
            <a:spLocks noGrp="1"/>
          </p:cNvSpPr>
          <p:nvPr>
            <p:ph type="body"/>
          </p:nvPr>
        </p:nvSpPr>
        <p:spPr>
          <a:xfrm>
            <a:off x="1440180" y="5054805"/>
            <a:ext cx="12650243" cy="5976416"/>
          </a:xfrm>
          <a:prstGeom prst="rect">
            <a:avLst/>
          </a:prstGeom>
        </p:spPr>
        <p:txBody>
          <a:bodyPr lIns="0" tIns="0" rIns="0" bIns="0"/>
          <a:lstStyle/>
          <a:p>
            <a:endParaRPr/>
          </a:p>
        </p:txBody>
      </p:sp>
      <p:sp>
        <p:nvSpPr>
          <p:cNvPr id="14" name="PlaceHolder 3"/>
          <p:cNvSpPr>
            <a:spLocks noGrp="1"/>
          </p:cNvSpPr>
          <p:nvPr>
            <p:ph type="body"/>
          </p:nvPr>
        </p:nvSpPr>
        <p:spPr>
          <a:xfrm>
            <a:off x="1440180" y="11599166"/>
            <a:ext cx="12650243" cy="5976416"/>
          </a:xfrm>
          <a:prstGeom prst="rect">
            <a:avLst/>
          </a:prstGeom>
        </p:spPr>
        <p:txBody>
          <a:bodyPr lIns="0" tIns="0" rIns="0" bIns="0"/>
          <a:lstStyle/>
          <a:p>
            <a:endParaRPr/>
          </a:p>
        </p:txBody>
      </p:sp>
      <p:sp>
        <p:nvSpPr>
          <p:cNvPr id="15" name="PlaceHolder 4"/>
          <p:cNvSpPr>
            <a:spLocks noGrp="1"/>
          </p:cNvSpPr>
          <p:nvPr>
            <p:ph type="body"/>
          </p:nvPr>
        </p:nvSpPr>
        <p:spPr>
          <a:xfrm>
            <a:off x="14723100" y="5054805"/>
            <a:ext cx="12650243" cy="12529283"/>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17" name="PlaceHolder 2"/>
          <p:cNvSpPr>
            <a:spLocks noGrp="1"/>
          </p:cNvSpPr>
          <p:nvPr>
            <p:ph type="body"/>
          </p:nvPr>
        </p:nvSpPr>
        <p:spPr>
          <a:xfrm>
            <a:off x="1440180" y="5054805"/>
            <a:ext cx="12650243" cy="12529283"/>
          </a:xfrm>
          <a:prstGeom prst="rect">
            <a:avLst/>
          </a:prstGeom>
        </p:spPr>
        <p:txBody>
          <a:bodyPr lIns="0" tIns="0" rIns="0" bIns="0"/>
          <a:lstStyle/>
          <a:p>
            <a:endParaRPr/>
          </a:p>
        </p:txBody>
      </p:sp>
      <p:sp>
        <p:nvSpPr>
          <p:cNvPr id="18" name="PlaceHolder 3"/>
          <p:cNvSpPr>
            <a:spLocks noGrp="1"/>
          </p:cNvSpPr>
          <p:nvPr>
            <p:ph type="body"/>
          </p:nvPr>
        </p:nvSpPr>
        <p:spPr>
          <a:xfrm>
            <a:off x="14723100" y="5054805"/>
            <a:ext cx="12650243" cy="5976416"/>
          </a:xfrm>
          <a:prstGeom prst="rect">
            <a:avLst/>
          </a:prstGeom>
        </p:spPr>
        <p:txBody>
          <a:bodyPr lIns="0" tIns="0" rIns="0" bIns="0"/>
          <a:lstStyle/>
          <a:p>
            <a:endParaRPr/>
          </a:p>
        </p:txBody>
      </p:sp>
      <p:sp>
        <p:nvSpPr>
          <p:cNvPr id="19" name="PlaceHolder 4"/>
          <p:cNvSpPr>
            <a:spLocks noGrp="1"/>
          </p:cNvSpPr>
          <p:nvPr>
            <p:ph type="body"/>
          </p:nvPr>
        </p:nvSpPr>
        <p:spPr>
          <a:xfrm>
            <a:off x="14723100" y="11599166"/>
            <a:ext cx="12650243" cy="5976416"/>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81855" y="3127241"/>
            <a:ext cx="26839654" cy="8620999"/>
          </a:xfrm>
          <a:prstGeom prst="rect">
            <a:avLst/>
          </a:prstGeom>
        </p:spPr>
        <p:txBody>
          <a:bodyPr lIns="0" tIns="0" rIns="0" bIns="0" anchor="ctr"/>
          <a:lstStyle/>
          <a:p>
            <a:endParaRPr/>
          </a:p>
        </p:txBody>
      </p:sp>
      <p:sp>
        <p:nvSpPr>
          <p:cNvPr id="21" name="PlaceHolder 2"/>
          <p:cNvSpPr>
            <a:spLocks noGrp="1"/>
          </p:cNvSpPr>
          <p:nvPr>
            <p:ph type="body"/>
          </p:nvPr>
        </p:nvSpPr>
        <p:spPr>
          <a:xfrm>
            <a:off x="1440180" y="5054805"/>
            <a:ext cx="12650243" cy="5976416"/>
          </a:xfrm>
          <a:prstGeom prst="rect">
            <a:avLst/>
          </a:prstGeom>
        </p:spPr>
        <p:txBody>
          <a:bodyPr lIns="0" tIns="0" rIns="0" bIns="0"/>
          <a:lstStyle/>
          <a:p>
            <a:endParaRPr/>
          </a:p>
        </p:txBody>
      </p:sp>
      <p:sp>
        <p:nvSpPr>
          <p:cNvPr id="22" name="PlaceHolder 3"/>
          <p:cNvSpPr>
            <a:spLocks noGrp="1"/>
          </p:cNvSpPr>
          <p:nvPr>
            <p:ph type="body"/>
          </p:nvPr>
        </p:nvSpPr>
        <p:spPr>
          <a:xfrm>
            <a:off x="14723100" y="5054805"/>
            <a:ext cx="12650243" cy="5976416"/>
          </a:xfrm>
          <a:prstGeom prst="rect">
            <a:avLst/>
          </a:prstGeom>
        </p:spPr>
        <p:txBody>
          <a:bodyPr lIns="0" tIns="0" rIns="0" bIns="0"/>
          <a:lstStyle/>
          <a:p>
            <a:endParaRPr/>
          </a:p>
        </p:txBody>
      </p:sp>
      <p:sp>
        <p:nvSpPr>
          <p:cNvPr id="23" name="PlaceHolder 4"/>
          <p:cNvSpPr>
            <a:spLocks noGrp="1"/>
          </p:cNvSpPr>
          <p:nvPr>
            <p:ph type="body"/>
          </p:nvPr>
        </p:nvSpPr>
        <p:spPr>
          <a:xfrm>
            <a:off x="1440180" y="11599166"/>
            <a:ext cx="25923004" cy="5976416"/>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981855" y="3127241"/>
            <a:ext cx="26839654" cy="8620763"/>
          </a:xfrm>
          <a:prstGeom prst="rect">
            <a:avLst/>
          </a:prstGeom>
        </p:spPr>
        <p:txBody>
          <a:bodyPr lIns="319858" tIns="319858" rIns="319858" bIns="319858" anchor="b"/>
          <a:lstStyle/>
          <a:p>
            <a:r>
              <a:rPr lang="en-IN" sz="18200">
                <a:latin typeface="Arial"/>
              </a:rPr>
              <a:t>Click to edit the title text format</a:t>
            </a:r>
            <a:endParaRPr/>
          </a:p>
        </p:txBody>
      </p:sp>
      <p:sp>
        <p:nvSpPr>
          <p:cNvPr id="4" name="PlaceHolder 2"/>
          <p:cNvSpPr>
            <a:spLocks noGrp="1"/>
          </p:cNvSpPr>
          <p:nvPr>
            <p:ph type="sldNum"/>
          </p:nvPr>
        </p:nvSpPr>
        <p:spPr>
          <a:xfrm>
            <a:off x="26688217" y="19585598"/>
            <a:ext cx="1728169" cy="1652805"/>
          </a:xfrm>
          <a:prstGeom prst="rect">
            <a:avLst/>
          </a:prstGeom>
        </p:spPr>
        <p:txBody>
          <a:bodyPr lIns="319858" tIns="319858" rIns="319858" bIns="319858" anchor="ctr"/>
          <a:lstStyle/>
          <a:p>
            <a:pPr>
              <a:lnSpc>
                <a:spcPct val="100000"/>
              </a:lnSpc>
            </a:pPr>
            <a:fld id="{D947A323-11F2-46F4-9240-370675176F29}" type="slidenum">
              <a:rPr lang="en-IN" sz="900">
                <a:solidFill>
                  <a:srgbClr val="000000"/>
                </a:solidFill>
                <a:latin typeface="Arial"/>
                <a:ea typeface="Arial"/>
              </a:rPr>
              <a:t>‹#›</a:t>
            </a:fld>
            <a:endParaRPr/>
          </a:p>
        </p:txBody>
      </p:sp>
      <p:sp>
        <p:nvSpPr>
          <p:cNvPr id="2" name="PlaceHolder 3"/>
          <p:cNvSpPr>
            <a:spLocks noGrp="1"/>
          </p:cNvSpPr>
          <p:nvPr>
            <p:ph type="body"/>
          </p:nvPr>
        </p:nvSpPr>
        <p:spPr>
          <a:xfrm>
            <a:off x="1440180" y="5054805"/>
            <a:ext cx="25923004" cy="12529283"/>
          </a:xfrm>
          <a:prstGeom prst="rect">
            <a:avLst/>
          </a:prstGeom>
        </p:spPr>
        <p:txBody>
          <a:bodyPr lIns="0" tIns="0" rIns="0" bIns="0"/>
          <a:lstStyle/>
          <a:p>
            <a:pPr>
              <a:buSzPct val="45000"/>
              <a:buFont typeface="StarSymbol"/>
              <a:buChar char=""/>
            </a:pPr>
            <a:r>
              <a:rPr lang="en-IN" sz="900">
                <a:latin typeface="Arial"/>
              </a:rPr>
              <a:t>Click to edit the outline text format</a:t>
            </a:r>
            <a:endParaRPr/>
          </a:p>
          <a:p>
            <a:pPr lvl="1">
              <a:buSzPct val="75000"/>
              <a:buFont typeface="StarSymbol"/>
              <a:buChar char=""/>
            </a:pPr>
            <a:r>
              <a:rPr lang="en-IN" sz="900">
                <a:latin typeface="Arial"/>
              </a:rPr>
              <a:t>Second Outline Level</a:t>
            </a:r>
            <a:endParaRPr/>
          </a:p>
          <a:p>
            <a:pPr lvl="2">
              <a:buSzPct val="45000"/>
              <a:buFont typeface="StarSymbol"/>
              <a:buChar char=""/>
            </a:pPr>
            <a:r>
              <a:rPr lang="en-IN" sz="900">
                <a:latin typeface="Arial"/>
              </a:rPr>
              <a:t>Third Outline Level</a:t>
            </a:r>
            <a:endParaRPr/>
          </a:p>
          <a:p>
            <a:pPr lvl="3">
              <a:buSzPct val="75000"/>
              <a:buFont typeface="StarSymbol"/>
              <a:buChar char=""/>
            </a:pPr>
            <a:r>
              <a:rPr lang="en-IN" sz="900">
                <a:latin typeface="Arial"/>
              </a:rPr>
              <a:t>Fourth Outline Level</a:t>
            </a:r>
            <a:endParaRPr/>
          </a:p>
          <a:p>
            <a:pPr lvl="4">
              <a:buSzPct val="45000"/>
              <a:buFont typeface="StarSymbol"/>
              <a:buChar char=""/>
            </a:pPr>
            <a:r>
              <a:rPr lang="en-IN" sz="1300">
                <a:latin typeface="Arial"/>
              </a:rPr>
              <a:t>Fifth Outline Level</a:t>
            </a:r>
            <a:endParaRPr/>
          </a:p>
          <a:p>
            <a:pPr lvl="5">
              <a:buSzPct val="45000"/>
              <a:buFont typeface="StarSymbol"/>
              <a:buChar char=""/>
            </a:pPr>
            <a:r>
              <a:rPr lang="en-IN" sz="1300">
                <a:latin typeface="Arial"/>
              </a:rPr>
              <a:t>Sixth Outline Level</a:t>
            </a:r>
            <a:endParaRPr/>
          </a:p>
          <a:p>
            <a:pPr lvl="6">
              <a:buSzPct val="45000"/>
              <a:buFont typeface="StarSymbol"/>
              <a:buChar char=""/>
            </a:pPr>
            <a:r>
              <a:rPr lang="en-IN" sz="13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00029" rtl="0" eaLnBrk="1" latinLnBrk="0" hangingPunct="1">
        <a:lnSpc>
          <a:spcPct val="90000"/>
        </a:lnSpc>
        <a:spcBef>
          <a:spcPct val="0"/>
        </a:spcBef>
        <a:buNone/>
        <a:defRPr sz="2900" kern="1200">
          <a:solidFill>
            <a:schemeClr val="tx1"/>
          </a:solidFill>
          <a:latin typeface="+mj-lt"/>
          <a:ea typeface="+mj-ea"/>
          <a:cs typeface="+mj-cs"/>
        </a:defRPr>
      </a:lvl1pPr>
    </p:titleStyle>
    <p:bodyStyle>
      <a:lvl1pPr marL="150007" indent="-150007" algn="l" defTabSz="600029" rtl="0" eaLnBrk="1" latinLnBrk="0" hangingPunct="1">
        <a:lnSpc>
          <a:spcPct val="90000"/>
        </a:lnSpc>
        <a:spcBef>
          <a:spcPts val="656"/>
        </a:spcBef>
        <a:buFont typeface="Arial" panose="020B0604020202020204" pitchFamily="34" charset="0"/>
        <a:buChar char="•"/>
        <a:defRPr sz="1800" kern="1200">
          <a:solidFill>
            <a:schemeClr val="tx1"/>
          </a:solidFill>
          <a:latin typeface="+mn-lt"/>
          <a:ea typeface="+mn-ea"/>
          <a:cs typeface="+mn-cs"/>
        </a:defRPr>
      </a:lvl1pPr>
      <a:lvl2pPr marL="450022" indent="-150007" algn="l" defTabSz="600029" rtl="0" eaLnBrk="1" latinLnBrk="0" hangingPunct="1">
        <a:lnSpc>
          <a:spcPct val="90000"/>
        </a:lnSpc>
        <a:spcBef>
          <a:spcPts val="328"/>
        </a:spcBef>
        <a:buFont typeface="Arial" panose="020B0604020202020204" pitchFamily="34" charset="0"/>
        <a:buChar char="•"/>
        <a:defRPr sz="1600" kern="1200">
          <a:solidFill>
            <a:schemeClr val="tx1"/>
          </a:solidFill>
          <a:latin typeface="+mn-lt"/>
          <a:ea typeface="+mn-ea"/>
          <a:cs typeface="+mn-cs"/>
        </a:defRPr>
      </a:lvl2pPr>
      <a:lvl3pPr marL="750037" indent="-150007" algn="l" defTabSz="600029" rtl="0" eaLnBrk="1" latinLnBrk="0" hangingPunct="1">
        <a:lnSpc>
          <a:spcPct val="90000"/>
        </a:lnSpc>
        <a:spcBef>
          <a:spcPts val="328"/>
        </a:spcBef>
        <a:buFont typeface="Arial" panose="020B0604020202020204" pitchFamily="34" charset="0"/>
        <a:buChar char="•"/>
        <a:defRPr sz="1300" kern="1200">
          <a:solidFill>
            <a:schemeClr val="tx1"/>
          </a:solidFill>
          <a:latin typeface="+mn-lt"/>
          <a:ea typeface="+mn-ea"/>
          <a:cs typeface="+mn-cs"/>
        </a:defRPr>
      </a:lvl3pPr>
      <a:lvl4pPr marL="1050051" indent="-150007" algn="l" defTabSz="600029" rtl="0" eaLnBrk="1" latinLnBrk="0" hangingPunct="1">
        <a:lnSpc>
          <a:spcPct val="90000"/>
        </a:lnSpc>
        <a:spcBef>
          <a:spcPts val="328"/>
        </a:spcBef>
        <a:buFont typeface="Arial" panose="020B0604020202020204" pitchFamily="34" charset="0"/>
        <a:buChar char="•"/>
        <a:defRPr sz="1200" kern="1200">
          <a:solidFill>
            <a:schemeClr val="tx1"/>
          </a:solidFill>
          <a:latin typeface="+mn-lt"/>
          <a:ea typeface="+mn-ea"/>
          <a:cs typeface="+mn-cs"/>
        </a:defRPr>
      </a:lvl4pPr>
      <a:lvl5pPr marL="1350066" indent="-150007" algn="l" defTabSz="600029" rtl="0" eaLnBrk="1" latinLnBrk="0" hangingPunct="1">
        <a:lnSpc>
          <a:spcPct val="90000"/>
        </a:lnSpc>
        <a:spcBef>
          <a:spcPts val="328"/>
        </a:spcBef>
        <a:buFont typeface="Arial" panose="020B0604020202020204" pitchFamily="34" charset="0"/>
        <a:buChar char="•"/>
        <a:defRPr sz="1200" kern="1200">
          <a:solidFill>
            <a:schemeClr val="tx1"/>
          </a:solidFill>
          <a:latin typeface="+mn-lt"/>
          <a:ea typeface="+mn-ea"/>
          <a:cs typeface="+mn-cs"/>
        </a:defRPr>
      </a:lvl5pPr>
      <a:lvl6pPr marL="1650081" indent="-150007" algn="l" defTabSz="600029" rtl="0" eaLnBrk="1" latinLnBrk="0" hangingPunct="1">
        <a:lnSpc>
          <a:spcPct val="90000"/>
        </a:lnSpc>
        <a:spcBef>
          <a:spcPts val="328"/>
        </a:spcBef>
        <a:buFont typeface="Arial" panose="020B0604020202020204" pitchFamily="34" charset="0"/>
        <a:buChar char="•"/>
        <a:defRPr sz="1200" kern="1200">
          <a:solidFill>
            <a:schemeClr val="tx1"/>
          </a:solidFill>
          <a:latin typeface="+mn-lt"/>
          <a:ea typeface="+mn-ea"/>
          <a:cs typeface="+mn-cs"/>
        </a:defRPr>
      </a:lvl6pPr>
      <a:lvl7pPr marL="1950095" indent="-150007" algn="l" defTabSz="600029" rtl="0" eaLnBrk="1" latinLnBrk="0" hangingPunct="1">
        <a:lnSpc>
          <a:spcPct val="90000"/>
        </a:lnSpc>
        <a:spcBef>
          <a:spcPts val="328"/>
        </a:spcBef>
        <a:buFont typeface="Arial" panose="020B0604020202020204" pitchFamily="34" charset="0"/>
        <a:buChar char="•"/>
        <a:defRPr sz="1200" kern="1200">
          <a:solidFill>
            <a:schemeClr val="tx1"/>
          </a:solidFill>
          <a:latin typeface="+mn-lt"/>
          <a:ea typeface="+mn-ea"/>
          <a:cs typeface="+mn-cs"/>
        </a:defRPr>
      </a:lvl7pPr>
      <a:lvl8pPr marL="2250110" indent="-150007" algn="l" defTabSz="600029" rtl="0" eaLnBrk="1" latinLnBrk="0" hangingPunct="1">
        <a:lnSpc>
          <a:spcPct val="90000"/>
        </a:lnSpc>
        <a:spcBef>
          <a:spcPts val="328"/>
        </a:spcBef>
        <a:buFont typeface="Arial" panose="020B0604020202020204" pitchFamily="34" charset="0"/>
        <a:buChar char="•"/>
        <a:defRPr sz="1200" kern="1200">
          <a:solidFill>
            <a:schemeClr val="tx1"/>
          </a:solidFill>
          <a:latin typeface="+mn-lt"/>
          <a:ea typeface="+mn-ea"/>
          <a:cs typeface="+mn-cs"/>
        </a:defRPr>
      </a:lvl8pPr>
      <a:lvl9pPr marL="2550124" indent="-150007" algn="l" defTabSz="600029" rtl="0" eaLnBrk="1" latinLnBrk="0" hangingPunct="1">
        <a:lnSpc>
          <a:spcPct val="90000"/>
        </a:lnSpc>
        <a:spcBef>
          <a:spcPts val="328"/>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00029" rtl="0" eaLnBrk="1" latinLnBrk="0" hangingPunct="1">
        <a:defRPr sz="1200" kern="1200">
          <a:solidFill>
            <a:schemeClr val="tx1"/>
          </a:solidFill>
          <a:latin typeface="+mn-lt"/>
          <a:ea typeface="+mn-ea"/>
          <a:cs typeface="+mn-cs"/>
        </a:defRPr>
      </a:lvl1pPr>
      <a:lvl2pPr marL="300015" algn="l" defTabSz="600029" rtl="0" eaLnBrk="1" latinLnBrk="0" hangingPunct="1">
        <a:defRPr sz="1200" kern="1200">
          <a:solidFill>
            <a:schemeClr val="tx1"/>
          </a:solidFill>
          <a:latin typeface="+mn-lt"/>
          <a:ea typeface="+mn-ea"/>
          <a:cs typeface="+mn-cs"/>
        </a:defRPr>
      </a:lvl2pPr>
      <a:lvl3pPr marL="600029" algn="l" defTabSz="600029" rtl="0" eaLnBrk="1" latinLnBrk="0" hangingPunct="1">
        <a:defRPr sz="1200" kern="1200">
          <a:solidFill>
            <a:schemeClr val="tx1"/>
          </a:solidFill>
          <a:latin typeface="+mn-lt"/>
          <a:ea typeface="+mn-ea"/>
          <a:cs typeface="+mn-cs"/>
        </a:defRPr>
      </a:lvl3pPr>
      <a:lvl4pPr marL="900044" algn="l" defTabSz="600029" rtl="0" eaLnBrk="1" latinLnBrk="0" hangingPunct="1">
        <a:defRPr sz="1200" kern="1200">
          <a:solidFill>
            <a:schemeClr val="tx1"/>
          </a:solidFill>
          <a:latin typeface="+mn-lt"/>
          <a:ea typeface="+mn-ea"/>
          <a:cs typeface="+mn-cs"/>
        </a:defRPr>
      </a:lvl4pPr>
      <a:lvl5pPr marL="1200059" algn="l" defTabSz="600029" rtl="0" eaLnBrk="1" latinLnBrk="0" hangingPunct="1">
        <a:defRPr sz="1200" kern="1200">
          <a:solidFill>
            <a:schemeClr val="tx1"/>
          </a:solidFill>
          <a:latin typeface="+mn-lt"/>
          <a:ea typeface="+mn-ea"/>
          <a:cs typeface="+mn-cs"/>
        </a:defRPr>
      </a:lvl5pPr>
      <a:lvl6pPr marL="1500073" algn="l" defTabSz="600029" rtl="0" eaLnBrk="1" latinLnBrk="0" hangingPunct="1">
        <a:defRPr sz="1200" kern="1200">
          <a:solidFill>
            <a:schemeClr val="tx1"/>
          </a:solidFill>
          <a:latin typeface="+mn-lt"/>
          <a:ea typeface="+mn-ea"/>
          <a:cs typeface="+mn-cs"/>
        </a:defRPr>
      </a:lvl6pPr>
      <a:lvl7pPr marL="1800088" algn="l" defTabSz="600029" rtl="0" eaLnBrk="1" latinLnBrk="0" hangingPunct="1">
        <a:defRPr sz="1200" kern="1200">
          <a:solidFill>
            <a:schemeClr val="tx1"/>
          </a:solidFill>
          <a:latin typeface="+mn-lt"/>
          <a:ea typeface="+mn-ea"/>
          <a:cs typeface="+mn-cs"/>
        </a:defRPr>
      </a:lvl7pPr>
      <a:lvl8pPr marL="2100102" algn="l" defTabSz="600029" rtl="0" eaLnBrk="1" latinLnBrk="0" hangingPunct="1">
        <a:defRPr sz="1200" kern="1200">
          <a:solidFill>
            <a:schemeClr val="tx1"/>
          </a:solidFill>
          <a:latin typeface="+mn-lt"/>
          <a:ea typeface="+mn-ea"/>
          <a:cs typeface="+mn-cs"/>
        </a:defRPr>
      </a:lvl8pPr>
      <a:lvl9pPr marL="2400117" algn="l" defTabSz="600029"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developers.google.com/machine-learning/clustering/overview#:~:text=In%20machine%20learning%20too%2C%20we,relies%20on%20unsupervised%20machine%20learning." TargetMode="External"/><Relationship Id="rId4" Type="http://schemas.openxmlformats.org/officeDocument/2006/relationships/image" Target="../media/image3.png"/><Relationship Id="rId9" Type="http://schemas.openxmlformats.org/officeDocument/2006/relationships/hyperlink" Target="https://www.datarobot.com/wiki/fit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
        <p:cNvGrpSpPr/>
        <p:nvPr/>
      </p:nvGrpSpPr>
      <p:grpSpPr>
        <a:xfrm>
          <a:off x="0" y="0"/>
          <a:ext cx="0" cy="0"/>
          <a:chOff x="0" y="0"/>
          <a:chExt cx="0" cy="0"/>
        </a:xfrm>
      </p:grpSpPr>
      <p:sp>
        <p:nvSpPr>
          <p:cNvPr id="46" name="CustomShape 5"/>
          <p:cNvSpPr/>
          <p:nvPr/>
        </p:nvSpPr>
        <p:spPr>
          <a:xfrm>
            <a:off x="19099894" y="3346678"/>
            <a:ext cx="9108146" cy="17397214"/>
          </a:xfrm>
          <a:prstGeom prst="rect">
            <a:avLst/>
          </a:prstGeom>
          <a:solidFill>
            <a:srgbClr val="FFFFFF"/>
          </a:solidFill>
          <a:ln>
            <a:noFill/>
          </a:ln>
        </p:spPr>
      </p:sp>
      <p:sp>
        <p:nvSpPr>
          <p:cNvPr id="42" name="CustomShape 1"/>
          <p:cNvSpPr/>
          <p:nvPr/>
        </p:nvSpPr>
        <p:spPr>
          <a:xfrm>
            <a:off x="588263" y="598658"/>
            <a:ext cx="27629910" cy="2828385"/>
          </a:xfrm>
          <a:prstGeom prst="rect">
            <a:avLst/>
          </a:prstGeom>
          <a:solidFill>
            <a:srgbClr val="0097A7"/>
          </a:solidFill>
          <a:ln>
            <a:noFill/>
          </a:ln>
        </p:spPr>
      </p:sp>
      <p:sp>
        <p:nvSpPr>
          <p:cNvPr id="44" name="CustomShape 3"/>
          <p:cNvSpPr/>
          <p:nvPr/>
        </p:nvSpPr>
        <p:spPr>
          <a:xfrm>
            <a:off x="9864855" y="3579424"/>
            <a:ext cx="9108146" cy="17397214"/>
          </a:xfrm>
          <a:prstGeom prst="rect">
            <a:avLst/>
          </a:prstGeom>
          <a:solidFill>
            <a:srgbClr val="FFFFFF"/>
          </a:solidFill>
          <a:ln>
            <a:noFill/>
          </a:ln>
        </p:spPr>
      </p:sp>
      <p:sp>
        <p:nvSpPr>
          <p:cNvPr id="45" name="CustomShape 4"/>
          <p:cNvSpPr/>
          <p:nvPr/>
        </p:nvSpPr>
        <p:spPr>
          <a:xfrm>
            <a:off x="655324" y="3552020"/>
            <a:ext cx="9108146" cy="17397214"/>
          </a:xfrm>
          <a:prstGeom prst="rect">
            <a:avLst/>
          </a:prstGeom>
          <a:solidFill>
            <a:srgbClr val="FFFFFF"/>
          </a:solidFill>
          <a:ln>
            <a:noFill/>
          </a:ln>
        </p:spPr>
      </p:sp>
      <p:sp>
        <p:nvSpPr>
          <p:cNvPr id="47" name="CustomShape 6"/>
          <p:cNvSpPr/>
          <p:nvPr/>
        </p:nvSpPr>
        <p:spPr>
          <a:xfrm>
            <a:off x="4817965" y="1235588"/>
            <a:ext cx="19167671" cy="1334576"/>
          </a:xfrm>
          <a:prstGeom prst="rect">
            <a:avLst/>
          </a:prstGeom>
          <a:noFill/>
          <a:ln>
            <a:noFill/>
          </a:ln>
        </p:spPr>
        <p:txBody>
          <a:bodyPr lIns="60003" tIns="60003" rIns="60003" bIns="60003"/>
          <a:lstStyle/>
          <a:p>
            <a:pPr algn="ctr">
              <a:lnSpc>
                <a:spcPct val="115000"/>
              </a:lnSpc>
            </a:pPr>
            <a:r>
              <a:rPr lang="en-IN" sz="8800" dirty="0" smtClean="0">
                <a:solidFill>
                  <a:srgbClr val="FFFFFF"/>
                </a:solidFill>
                <a:latin typeface="Oswald"/>
                <a:ea typeface="Oswald"/>
              </a:rPr>
              <a:t>Applied Data Science – Assignment 3</a:t>
            </a:r>
            <a:endParaRPr sz="2800" dirty="0"/>
          </a:p>
          <a:p>
            <a:pPr>
              <a:lnSpc>
                <a:spcPct val="100000"/>
              </a:lnSpc>
            </a:pPr>
            <a:endParaRPr dirty="0"/>
          </a:p>
        </p:txBody>
      </p:sp>
      <p:sp>
        <p:nvSpPr>
          <p:cNvPr id="49" name="CustomShape 8"/>
          <p:cNvSpPr/>
          <p:nvPr/>
        </p:nvSpPr>
        <p:spPr>
          <a:xfrm>
            <a:off x="16343303" y="2171137"/>
            <a:ext cx="7960916" cy="807739"/>
          </a:xfrm>
          <a:prstGeom prst="rect">
            <a:avLst/>
          </a:prstGeom>
          <a:noFill/>
          <a:ln>
            <a:noFill/>
          </a:ln>
        </p:spPr>
        <p:txBody>
          <a:bodyPr lIns="60003" tIns="60003" rIns="60003" bIns="60003"/>
          <a:lstStyle/>
          <a:p>
            <a:pPr>
              <a:lnSpc>
                <a:spcPct val="115000"/>
              </a:lnSpc>
            </a:pPr>
            <a:endParaRPr/>
          </a:p>
          <a:p>
            <a:pPr>
              <a:lnSpc>
                <a:spcPct val="115000"/>
              </a:lnSpc>
            </a:pPr>
            <a:endParaRPr/>
          </a:p>
          <a:p>
            <a:pPr>
              <a:lnSpc>
                <a:spcPct val="115000"/>
              </a:lnSpc>
            </a:pPr>
            <a:endParaRPr/>
          </a:p>
          <a:p>
            <a:pPr>
              <a:lnSpc>
                <a:spcPct val="115000"/>
              </a:lnSpc>
            </a:pPr>
            <a:endParaRPr/>
          </a:p>
          <a:p>
            <a:pPr>
              <a:lnSpc>
                <a:spcPct val="100000"/>
              </a:lnSpc>
            </a:pPr>
            <a:endParaRPr/>
          </a:p>
          <a:p>
            <a:pPr>
              <a:lnSpc>
                <a:spcPct val="115000"/>
              </a:lnSpc>
            </a:pPr>
            <a:endParaRPr/>
          </a:p>
          <a:p>
            <a:pPr>
              <a:lnSpc>
                <a:spcPct val="100000"/>
              </a:lnSpc>
            </a:pPr>
            <a:endParaRPr/>
          </a:p>
        </p:txBody>
      </p:sp>
      <p:sp>
        <p:nvSpPr>
          <p:cNvPr id="50" name="CustomShape 9"/>
          <p:cNvSpPr/>
          <p:nvPr/>
        </p:nvSpPr>
        <p:spPr>
          <a:xfrm>
            <a:off x="1264528" y="4016248"/>
            <a:ext cx="7627804" cy="952088"/>
          </a:xfrm>
          <a:prstGeom prst="rect">
            <a:avLst/>
          </a:prstGeom>
          <a:noFill/>
          <a:ln>
            <a:noFill/>
          </a:ln>
        </p:spPr>
        <p:txBody>
          <a:bodyPr lIns="60003" tIns="60003" rIns="60003" bIns="60003"/>
          <a:lstStyle/>
          <a:p>
            <a:pPr>
              <a:lnSpc>
                <a:spcPct val="115000"/>
              </a:lnSpc>
            </a:pPr>
            <a:r>
              <a:rPr lang="en-US" sz="3500" b="1" dirty="0">
                <a:solidFill>
                  <a:srgbClr val="666666"/>
                </a:solidFill>
                <a:latin typeface="Oswald"/>
                <a:ea typeface="Oswald"/>
              </a:rPr>
              <a:t>Introduction </a:t>
            </a:r>
            <a:endParaRPr dirty="0"/>
          </a:p>
          <a:p>
            <a:pPr>
              <a:lnSpc>
                <a:spcPct val="100000"/>
              </a:lnSpc>
            </a:pPr>
            <a:endParaRPr dirty="0"/>
          </a:p>
        </p:txBody>
      </p:sp>
      <p:sp>
        <p:nvSpPr>
          <p:cNvPr id="51" name="CustomShape 10"/>
          <p:cNvSpPr/>
          <p:nvPr/>
        </p:nvSpPr>
        <p:spPr>
          <a:xfrm>
            <a:off x="619794" y="20720306"/>
            <a:ext cx="9108146" cy="256568"/>
          </a:xfrm>
          <a:prstGeom prst="rect">
            <a:avLst/>
          </a:prstGeom>
          <a:solidFill>
            <a:srgbClr val="0097A7"/>
          </a:solidFill>
          <a:ln>
            <a:noFill/>
          </a:ln>
        </p:spPr>
      </p:sp>
      <p:sp>
        <p:nvSpPr>
          <p:cNvPr id="52" name="CustomShape 11"/>
          <p:cNvSpPr/>
          <p:nvPr/>
        </p:nvSpPr>
        <p:spPr>
          <a:xfrm>
            <a:off x="9863674" y="20720306"/>
            <a:ext cx="9108146" cy="256568"/>
          </a:xfrm>
          <a:prstGeom prst="rect">
            <a:avLst/>
          </a:prstGeom>
          <a:solidFill>
            <a:srgbClr val="0097A7"/>
          </a:solidFill>
          <a:ln>
            <a:noFill/>
          </a:ln>
        </p:spPr>
      </p:sp>
      <p:sp>
        <p:nvSpPr>
          <p:cNvPr id="53" name="CustomShape 12"/>
          <p:cNvSpPr/>
          <p:nvPr/>
        </p:nvSpPr>
        <p:spPr>
          <a:xfrm>
            <a:off x="19110026" y="20720306"/>
            <a:ext cx="9108146" cy="256568"/>
          </a:xfrm>
          <a:prstGeom prst="rect">
            <a:avLst/>
          </a:prstGeom>
          <a:solidFill>
            <a:srgbClr val="0097A7"/>
          </a:solidFill>
          <a:ln>
            <a:noFill/>
          </a:ln>
        </p:spPr>
      </p:sp>
      <p:sp>
        <p:nvSpPr>
          <p:cNvPr id="54" name="CustomShape 13"/>
          <p:cNvSpPr/>
          <p:nvPr/>
        </p:nvSpPr>
        <p:spPr>
          <a:xfrm>
            <a:off x="1363634" y="15328346"/>
            <a:ext cx="6749899" cy="603855"/>
          </a:xfrm>
          <a:prstGeom prst="rect">
            <a:avLst/>
          </a:prstGeom>
          <a:noFill/>
          <a:ln>
            <a:noFill/>
          </a:ln>
        </p:spPr>
        <p:txBody>
          <a:bodyPr lIns="60003" tIns="60003" rIns="60003" bIns="60003"/>
          <a:lstStyle/>
          <a:p>
            <a:pPr>
              <a:lnSpc>
                <a:spcPct val="115000"/>
              </a:lnSpc>
            </a:pPr>
            <a:r>
              <a:rPr lang="en-US" sz="3500" b="1" dirty="0">
                <a:solidFill>
                  <a:srgbClr val="666666"/>
                </a:solidFill>
                <a:latin typeface="Oswald"/>
                <a:ea typeface="Oswald"/>
              </a:rPr>
              <a:t>Results</a:t>
            </a:r>
            <a:endParaRPr dirty="0"/>
          </a:p>
          <a:p>
            <a:pPr>
              <a:lnSpc>
                <a:spcPct val="100000"/>
              </a:lnSpc>
            </a:pPr>
            <a:endParaRPr dirty="0"/>
          </a:p>
        </p:txBody>
      </p:sp>
      <p:sp>
        <p:nvSpPr>
          <p:cNvPr id="55" name="CustomShape 14"/>
          <p:cNvSpPr/>
          <p:nvPr/>
        </p:nvSpPr>
        <p:spPr>
          <a:xfrm>
            <a:off x="1338355" y="4744371"/>
            <a:ext cx="7717883" cy="5077251"/>
          </a:xfrm>
          <a:prstGeom prst="rect">
            <a:avLst/>
          </a:prstGeom>
          <a:noFill/>
          <a:ln>
            <a:noFill/>
          </a:ln>
        </p:spPr>
        <p:txBody>
          <a:bodyPr lIns="60003" tIns="60003" rIns="60003" bIns="60003"/>
          <a:lstStyle/>
          <a:p>
            <a:pPr marL="0" marR="0" algn="just">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Clustering in simple terms can be understood as grouping of similar data that has been gathered for the purpose of further analysis. It depends on the unsupervised machine learning process. It helps in undertaking better comparison (Google Developers, 2022)</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Fitting is mainly used for enhancing the accuracy of the data that has been gathered so that the relationship between the elements can be identified. Both these techniques have been used in this research (Data Robot, 2022)</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dirty="0"/>
          </a:p>
        </p:txBody>
      </p:sp>
      <p:sp>
        <p:nvSpPr>
          <p:cNvPr id="59" name="CustomShape 18"/>
          <p:cNvSpPr/>
          <p:nvPr/>
        </p:nvSpPr>
        <p:spPr>
          <a:xfrm>
            <a:off x="10142730" y="9734323"/>
            <a:ext cx="8518141" cy="870488"/>
          </a:xfrm>
          <a:prstGeom prst="rect">
            <a:avLst/>
          </a:prstGeom>
          <a:noFill/>
          <a:ln>
            <a:noFill/>
          </a:ln>
        </p:spPr>
        <p:txBody>
          <a:bodyPr lIns="60003" tIns="60003" rIns="60003" bIns="60003"/>
          <a:lstStyle/>
          <a:p>
            <a:pPr marL="0" marR="0" algn="just">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Data achieved after normalization of the data set used in this </a:t>
            </a:r>
            <a:r>
              <a:rPr lang="en-US" sz="2200" dirty="0" smtClean="0">
                <a:effectLst/>
                <a:latin typeface="Times New Roman" panose="02020603050405020304" pitchFamily="18" charset="0"/>
                <a:ea typeface="Calibri" panose="020F0502020204030204" pitchFamily="34" charset="0"/>
                <a:cs typeface="Times New Roman" panose="02020603050405020304" pitchFamily="18" charset="0"/>
              </a:rPr>
              <a:t>project.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CustomShape 29"/>
          <p:cNvSpPr/>
          <p:nvPr/>
        </p:nvSpPr>
        <p:spPr>
          <a:xfrm>
            <a:off x="588262" y="598658"/>
            <a:ext cx="432574" cy="2828385"/>
          </a:xfrm>
          <a:prstGeom prst="rect">
            <a:avLst/>
          </a:prstGeom>
          <a:solidFill>
            <a:srgbClr val="0097A7"/>
          </a:solidFill>
          <a:ln>
            <a:noFill/>
          </a:ln>
        </p:spPr>
      </p:sp>
      <p:sp>
        <p:nvSpPr>
          <p:cNvPr id="36" name="CustomShape 9">
            <a:extLst>
              <a:ext uri="{FF2B5EF4-FFF2-40B4-BE49-F238E27FC236}">
                <a16:creationId xmlns="" xmlns:a16="http://schemas.microsoft.com/office/drawing/2014/main" id="{81AF84A5-92FC-4AAF-ABC0-F373AD9BE6D2}"/>
              </a:ext>
            </a:extLst>
          </p:cNvPr>
          <p:cNvSpPr/>
          <p:nvPr/>
        </p:nvSpPr>
        <p:spPr>
          <a:xfrm>
            <a:off x="1175580" y="9502421"/>
            <a:ext cx="7627804" cy="952088"/>
          </a:xfrm>
          <a:prstGeom prst="rect">
            <a:avLst/>
          </a:prstGeom>
          <a:noFill/>
          <a:ln>
            <a:noFill/>
          </a:ln>
        </p:spPr>
        <p:txBody>
          <a:bodyPr lIns="60003" tIns="60003" rIns="60003" bIns="60003"/>
          <a:lstStyle/>
          <a:p>
            <a:pPr>
              <a:lnSpc>
                <a:spcPct val="115000"/>
              </a:lnSpc>
            </a:pPr>
            <a:r>
              <a:rPr lang="en-US" sz="3500" b="1" dirty="0">
                <a:solidFill>
                  <a:srgbClr val="666666"/>
                </a:solidFill>
                <a:latin typeface="Oswald"/>
                <a:ea typeface="Oswald"/>
              </a:rPr>
              <a:t>Method </a:t>
            </a:r>
            <a:endParaRPr dirty="0"/>
          </a:p>
        </p:txBody>
      </p:sp>
      <p:sp>
        <p:nvSpPr>
          <p:cNvPr id="37" name="CustomShape 14">
            <a:extLst>
              <a:ext uri="{FF2B5EF4-FFF2-40B4-BE49-F238E27FC236}">
                <a16:creationId xmlns="" xmlns:a16="http://schemas.microsoft.com/office/drawing/2014/main" id="{3DAF5BF6-5F85-40A1-9487-5BFE8669DEB8}"/>
              </a:ext>
            </a:extLst>
          </p:cNvPr>
          <p:cNvSpPr/>
          <p:nvPr/>
        </p:nvSpPr>
        <p:spPr>
          <a:xfrm>
            <a:off x="1338355" y="10352562"/>
            <a:ext cx="7717883" cy="4923456"/>
          </a:xfrm>
          <a:prstGeom prst="rect">
            <a:avLst/>
          </a:prstGeom>
          <a:noFill/>
          <a:ln>
            <a:noFill/>
          </a:ln>
        </p:spPr>
        <p:txBody>
          <a:bodyPr lIns="60003" tIns="60003" rIns="60003" bIns="60003"/>
          <a:lstStyle/>
          <a:p>
            <a:pPr marL="0" marR="0" algn="just">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Countries selected includes Japan, Australia, Jamaica, Pakistan, Switzerland, India, Chile, Great Britain, Luxemburg, and Bulgaria.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Indicators selected are as follows: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NE.IMP.GNFS.ZS: Import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NY.GDP.MKTP.PP.CD: GDP, PPP basis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EN.ATM.CO2E.PC: CO2 emissions calculated in metric tons per capita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EN.ATM.GHGT.KT.CE: Greenhouse gas emission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sz="1300" dirty="0"/>
          </a:p>
        </p:txBody>
      </p:sp>
      <p:sp>
        <p:nvSpPr>
          <p:cNvPr id="41" name="CustomShape 14">
            <a:extLst>
              <a:ext uri="{FF2B5EF4-FFF2-40B4-BE49-F238E27FC236}">
                <a16:creationId xmlns="" xmlns:a16="http://schemas.microsoft.com/office/drawing/2014/main" id="{E7682F74-6FB9-49E7-97A0-DF03C2058B03}"/>
              </a:ext>
            </a:extLst>
          </p:cNvPr>
          <p:cNvSpPr/>
          <p:nvPr/>
        </p:nvSpPr>
        <p:spPr>
          <a:xfrm>
            <a:off x="1363633" y="18786941"/>
            <a:ext cx="8017025" cy="1933366"/>
          </a:xfrm>
          <a:prstGeom prst="rect">
            <a:avLst/>
          </a:prstGeom>
          <a:noFill/>
          <a:ln>
            <a:noFill/>
          </a:ln>
        </p:spPr>
        <p:txBody>
          <a:bodyPr lIns="60003" tIns="60003" rIns="60003" bIns="60003"/>
          <a:lstStyle/>
          <a:p>
            <a:pPr marL="0" marR="0" algn="just">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Above image depicts that data that has been achieved after merging the data frame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525"/>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 </a:t>
            </a:r>
            <a:endParaRPr sz="2200" dirty="0"/>
          </a:p>
        </p:txBody>
      </p:sp>
      <p:sp>
        <p:nvSpPr>
          <p:cNvPr id="78" name="CustomShape 18">
            <a:extLst>
              <a:ext uri="{FF2B5EF4-FFF2-40B4-BE49-F238E27FC236}">
                <a16:creationId xmlns="" xmlns:a16="http://schemas.microsoft.com/office/drawing/2014/main" id="{A45C6B67-B7D1-4F2C-85F8-36A0BD1818BD}"/>
              </a:ext>
            </a:extLst>
          </p:cNvPr>
          <p:cNvSpPr/>
          <p:nvPr/>
        </p:nvSpPr>
        <p:spPr>
          <a:xfrm>
            <a:off x="10142730" y="15733779"/>
            <a:ext cx="8043678" cy="1688207"/>
          </a:xfrm>
          <a:prstGeom prst="rect">
            <a:avLst/>
          </a:prstGeom>
          <a:noFill/>
          <a:ln>
            <a:noFill/>
          </a:ln>
        </p:spPr>
        <p:txBody>
          <a:bodyPr lIns="60003" tIns="60003" rIns="60003" bIns="60003"/>
          <a:lstStyle/>
          <a:p>
            <a:pPr marL="0" marR="0" algn="just">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Above image depicts the clustering of all the countries related to carbon dioxide emission. It has highest in the countries Australia and Luxemburg as compared to the other countries selected.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2" name="CustomShape 18">
            <a:extLst>
              <a:ext uri="{FF2B5EF4-FFF2-40B4-BE49-F238E27FC236}">
                <a16:creationId xmlns="" xmlns:a16="http://schemas.microsoft.com/office/drawing/2014/main" id="{AC28CD87-889C-42EC-948B-4C0FDF0E0365}"/>
              </a:ext>
            </a:extLst>
          </p:cNvPr>
          <p:cNvSpPr/>
          <p:nvPr/>
        </p:nvSpPr>
        <p:spPr>
          <a:xfrm>
            <a:off x="19479379" y="6782864"/>
            <a:ext cx="8218412" cy="1543642"/>
          </a:xfrm>
          <a:prstGeom prst="rect">
            <a:avLst/>
          </a:prstGeom>
          <a:noFill/>
          <a:ln>
            <a:noFill/>
          </a:ln>
        </p:spPr>
        <p:txBody>
          <a:bodyPr lIns="60003" tIns="60003" rIns="60003" bIns="60003"/>
          <a:lstStyle/>
          <a:p>
            <a:pPr marL="0" marR="0" algn="just">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Luxemburg has high carbon dioxide emission; hence curve fit has been implemented for further analysis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4" name="CustomShape 18">
            <a:extLst>
              <a:ext uri="{FF2B5EF4-FFF2-40B4-BE49-F238E27FC236}">
                <a16:creationId xmlns="" xmlns:a16="http://schemas.microsoft.com/office/drawing/2014/main" id="{154AEAE1-74F6-4836-8169-84241360B2DE}"/>
              </a:ext>
            </a:extLst>
          </p:cNvPr>
          <p:cNvSpPr/>
          <p:nvPr/>
        </p:nvSpPr>
        <p:spPr>
          <a:xfrm>
            <a:off x="19547831" y="11008068"/>
            <a:ext cx="8149960" cy="1034788"/>
          </a:xfrm>
          <a:prstGeom prst="rect">
            <a:avLst/>
          </a:prstGeom>
          <a:noFill/>
          <a:ln>
            <a:noFill/>
          </a:ln>
        </p:spPr>
        <p:txBody>
          <a:bodyPr lIns="60003" tIns="60003" rIns="60003" bIns="60003"/>
          <a:lstStyle/>
          <a:p>
            <a:pPr marL="0" marR="0" algn="just">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Curve fit function has been implemented for the country Japan which has medium carbon dioxide emission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6" name="CustomShape 18">
            <a:extLst>
              <a:ext uri="{FF2B5EF4-FFF2-40B4-BE49-F238E27FC236}">
                <a16:creationId xmlns="" xmlns:a16="http://schemas.microsoft.com/office/drawing/2014/main" id="{53D596FB-24A5-4629-B3B6-1D3D0B263351}"/>
              </a:ext>
            </a:extLst>
          </p:cNvPr>
          <p:cNvSpPr/>
          <p:nvPr/>
        </p:nvSpPr>
        <p:spPr>
          <a:xfrm>
            <a:off x="19547831" y="14785328"/>
            <a:ext cx="8149960" cy="1172855"/>
          </a:xfrm>
          <a:prstGeom prst="rect">
            <a:avLst/>
          </a:prstGeom>
          <a:noFill/>
          <a:ln>
            <a:noFill/>
          </a:ln>
        </p:spPr>
        <p:txBody>
          <a:bodyPr lIns="60003" tIns="60003" rIns="60003" bIns="60003"/>
          <a:lstStyle/>
          <a:p>
            <a:pPr marL="0" marR="0" algn="just">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Curve fit has been used for the country Pakistan which has low carbon dioxide emission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7" name="CustomShape 13">
            <a:extLst>
              <a:ext uri="{FF2B5EF4-FFF2-40B4-BE49-F238E27FC236}">
                <a16:creationId xmlns="" xmlns:a16="http://schemas.microsoft.com/office/drawing/2014/main" id="{86CD070D-7D38-4B42-AD6E-AD0FF65B2C04}"/>
              </a:ext>
            </a:extLst>
          </p:cNvPr>
          <p:cNvSpPr/>
          <p:nvPr/>
        </p:nvSpPr>
        <p:spPr>
          <a:xfrm>
            <a:off x="19547831" y="15975655"/>
            <a:ext cx="6749899" cy="603855"/>
          </a:xfrm>
          <a:prstGeom prst="rect">
            <a:avLst/>
          </a:prstGeom>
          <a:noFill/>
          <a:ln>
            <a:noFill/>
          </a:ln>
        </p:spPr>
        <p:txBody>
          <a:bodyPr lIns="60003" tIns="60003" rIns="60003" bIns="60003"/>
          <a:lstStyle/>
          <a:p>
            <a:pPr>
              <a:lnSpc>
                <a:spcPct val="115000"/>
              </a:lnSpc>
            </a:pPr>
            <a:r>
              <a:rPr lang="en-US" sz="3500" b="1" dirty="0">
                <a:solidFill>
                  <a:srgbClr val="666666"/>
                </a:solidFill>
                <a:latin typeface="Oswald"/>
                <a:ea typeface="Oswald"/>
              </a:rPr>
              <a:t>Conclusion </a:t>
            </a:r>
            <a:endParaRPr dirty="0"/>
          </a:p>
          <a:p>
            <a:pPr>
              <a:lnSpc>
                <a:spcPct val="100000"/>
              </a:lnSpc>
            </a:pPr>
            <a:endParaRPr dirty="0"/>
          </a:p>
        </p:txBody>
      </p:sp>
      <p:sp>
        <p:nvSpPr>
          <p:cNvPr id="88" name="CustomShape 18">
            <a:extLst>
              <a:ext uri="{FF2B5EF4-FFF2-40B4-BE49-F238E27FC236}">
                <a16:creationId xmlns="" xmlns:a16="http://schemas.microsoft.com/office/drawing/2014/main" id="{7135BA2C-C25C-45BD-8F66-1F5022BAEFB9}"/>
              </a:ext>
            </a:extLst>
          </p:cNvPr>
          <p:cNvSpPr/>
          <p:nvPr/>
        </p:nvSpPr>
        <p:spPr>
          <a:xfrm>
            <a:off x="19479379" y="16808257"/>
            <a:ext cx="8218412" cy="3957369"/>
          </a:xfrm>
          <a:prstGeom prst="rect">
            <a:avLst/>
          </a:prstGeom>
          <a:noFill/>
          <a:ln>
            <a:noFill/>
          </a:ln>
        </p:spPr>
        <p:txBody>
          <a:bodyPr lIns="60003" tIns="60003" rIns="60003" bIns="60003"/>
          <a:lstStyle/>
          <a:p>
            <a:pPr marL="0" marR="0" algn="just">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Countries with high carbon dioxide emission reflects an indirect relationship between total greenhouse emission and GDP, PPP but after a certain value of GDP, PPP the relationship becomes direct.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Country with medium carbon dioxide emission reflect direct relationship between indicators </a:t>
            </a:r>
            <a:r>
              <a:rPr lang="en-US" sz="2200" dirty="0" smtClean="0">
                <a:effectLst/>
                <a:latin typeface="Times New Roman" panose="02020603050405020304" pitchFamily="18" charset="0"/>
                <a:ea typeface="Calibri" panose="020F0502020204030204" pitchFamily="34" charset="0"/>
                <a:cs typeface="Times New Roman" panose="02020603050405020304" pitchFamily="18" charset="0"/>
              </a:rPr>
              <a:t>of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greenhouse emission and GDP, PPP</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Countries with low carbon dioxide emission  reflect direct relationship between greenhouse emission and GDP, PPP.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9" name="Picture 38">
            <a:extLst>
              <a:ext uri="{FF2B5EF4-FFF2-40B4-BE49-F238E27FC236}">
                <a16:creationId xmlns="" xmlns:a16="http://schemas.microsoft.com/office/drawing/2014/main" id="{1E41A6EE-D1F6-46FC-8202-21119FE9DC44}"/>
              </a:ext>
            </a:extLst>
          </p:cNvPr>
          <p:cNvPicPr>
            <a:picLocks noChangeAspect="1"/>
          </p:cNvPicPr>
          <p:nvPr/>
        </p:nvPicPr>
        <p:blipFill>
          <a:blip r:embed="rId3"/>
          <a:stretch>
            <a:fillRect/>
          </a:stretch>
        </p:blipFill>
        <p:spPr>
          <a:xfrm>
            <a:off x="1640756" y="16630097"/>
            <a:ext cx="6764310" cy="1962150"/>
          </a:xfrm>
          <a:prstGeom prst="rect">
            <a:avLst/>
          </a:prstGeom>
        </p:spPr>
      </p:pic>
      <p:pic>
        <p:nvPicPr>
          <p:cNvPr id="40" name="Picture 39">
            <a:extLst>
              <a:ext uri="{FF2B5EF4-FFF2-40B4-BE49-F238E27FC236}">
                <a16:creationId xmlns="" xmlns:a16="http://schemas.microsoft.com/office/drawing/2014/main" id="{9942DE4B-30E3-473E-933B-ACFAE34F6B2F}"/>
              </a:ext>
            </a:extLst>
          </p:cNvPr>
          <p:cNvPicPr>
            <a:picLocks noChangeAspect="1"/>
          </p:cNvPicPr>
          <p:nvPr/>
        </p:nvPicPr>
        <p:blipFill>
          <a:blip r:embed="rId4"/>
          <a:stretch>
            <a:fillRect/>
          </a:stretch>
        </p:blipFill>
        <p:spPr>
          <a:xfrm>
            <a:off x="10525410" y="3842846"/>
            <a:ext cx="7660998" cy="5724701"/>
          </a:xfrm>
          <a:prstGeom prst="rect">
            <a:avLst/>
          </a:prstGeom>
        </p:spPr>
      </p:pic>
      <p:pic>
        <p:nvPicPr>
          <p:cNvPr id="56" name="Picture 55">
            <a:extLst>
              <a:ext uri="{FF2B5EF4-FFF2-40B4-BE49-F238E27FC236}">
                <a16:creationId xmlns="" xmlns:a16="http://schemas.microsoft.com/office/drawing/2014/main" id="{DFB0F5BF-9971-4392-8803-AE991E8A6256}"/>
              </a:ext>
            </a:extLst>
          </p:cNvPr>
          <p:cNvPicPr>
            <a:picLocks noChangeAspect="1"/>
          </p:cNvPicPr>
          <p:nvPr/>
        </p:nvPicPr>
        <p:blipFill>
          <a:blip r:embed="rId5"/>
          <a:stretch>
            <a:fillRect/>
          </a:stretch>
        </p:blipFill>
        <p:spPr>
          <a:xfrm>
            <a:off x="11291882" y="10679320"/>
            <a:ext cx="6708640" cy="4938306"/>
          </a:xfrm>
          <a:prstGeom prst="rect">
            <a:avLst/>
          </a:prstGeom>
        </p:spPr>
      </p:pic>
      <p:pic>
        <p:nvPicPr>
          <p:cNvPr id="57" name="Picture 56">
            <a:extLst>
              <a:ext uri="{FF2B5EF4-FFF2-40B4-BE49-F238E27FC236}">
                <a16:creationId xmlns="" xmlns:a16="http://schemas.microsoft.com/office/drawing/2014/main" id="{73163854-0E35-469D-AAAE-CA994CD514BD}"/>
              </a:ext>
            </a:extLst>
          </p:cNvPr>
          <p:cNvPicPr>
            <a:picLocks noChangeAspect="1"/>
          </p:cNvPicPr>
          <p:nvPr/>
        </p:nvPicPr>
        <p:blipFill>
          <a:blip r:embed="rId6"/>
          <a:stretch>
            <a:fillRect/>
          </a:stretch>
        </p:blipFill>
        <p:spPr>
          <a:xfrm>
            <a:off x="20084143" y="3665026"/>
            <a:ext cx="5649685" cy="3257649"/>
          </a:xfrm>
          <a:prstGeom prst="rect">
            <a:avLst/>
          </a:prstGeom>
        </p:spPr>
      </p:pic>
      <p:pic>
        <p:nvPicPr>
          <p:cNvPr id="58" name="Picture 57">
            <a:extLst>
              <a:ext uri="{FF2B5EF4-FFF2-40B4-BE49-F238E27FC236}">
                <a16:creationId xmlns="" xmlns:a16="http://schemas.microsoft.com/office/drawing/2014/main" id="{BDE4121D-B57C-4D5C-92F7-CBC77203AAA3}"/>
              </a:ext>
            </a:extLst>
          </p:cNvPr>
          <p:cNvPicPr>
            <a:picLocks noChangeAspect="1"/>
          </p:cNvPicPr>
          <p:nvPr/>
        </p:nvPicPr>
        <p:blipFill>
          <a:blip r:embed="rId7"/>
          <a:stretch>
            <a:fillRect/>
          </a:stretch>
        </p:blipFill>
        <p:spPr>
          <a:xfrm>
            <a:off x="20084143" y="7915304"/>
            <a:ext cx="6145135" cy="3124295"/>
          </a:xfrm>
          <a:prstGeom prst="rect">
            <a:avLst/>
          </a:prstGeom>
        </p:spPr>
      </p:pic>
      <p:pic>
        <p:nvPicPr>
          <p:cNvPr id="60" name="Picture 59">
            <a:extLst>
              <a:ext uri="{FF2B5EF4-FFF2-40B4-BE49-F238E27FC236}">
                <a16:creationId xmlns="" xmlns:a16="http://schemas.microsoft.com/office/drawing/2014/main" id="{CA4E0816-B85D-417B-BC55-C069D651F406}"/>
              </a:ext>
            </a:extLst>
          </p:cNvPr>
          <p:cNvPicPr>
            <a:picLocks noChangeAspect="1"/>
          </p:cNvPicPr>
          <p:nvPr/>
        </p:nvPicPr>
        <p:blipFill>
          <a:blip r:embed="rId8"/>
          <a:stretch>
            <a:fillRect/>
          </a:stretch>
        </p:blipFill>
        <p:spPr>
          <a:xfrm>
            <a:off x="21317817" y="12199364"/>
            <a:ext cx="3209925" cy="2732833"/>
          </a:xfrm>
          <a:prstGeom prst="rect">
            <a:avLst/>
          </a:prstGeom>
        </p:spPr>
      </p:pic>
      <p:sp>
        <p:nvSpPr>
          <p:cNvPr id="3" name="Rectangle 2"/>
          <p:cNvSpPr>
            <a:spLocks noChangeArrowheads="1"/>
          </p:cNvSpPr>
          <p:nvPr/>
        </p:nvSpPr>
        <p:spPr bwMode="auto">
          <a:xfrm>
            <a:off x="10142731" y="17522195"/>
            <a:ext cx="8622998" cy="28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04704" rIns="91440" bIns="0" numCol="1" anchor="ctr" anchorCtr="0" compatLnSpc="1">
            <a:prstTxWarp prst="textNoShape">
              <a:avLst/>
            </a:prstTxWarp>
            <a:spAutoFit/>
          </a:bodyPr>
          <a:lstStyle/>
          <a:p>
            <a:pPr marR="0" lvl="0" indent="0" fontAlgn="base">
              <a:lnSpc>
                <a:spcPct val="115000"/>
              </a:lnSpc>
              <a:spcBef>
                <a:spcPct val="0"/>
              </a:spcBef>
              <a:spcAft>
                <a:spcPct val="0"/>
              </a:spcAft>
              <a:buClrTx/>
              <a:buSzTx/>
              <a:buFontTx/>
              <a:buNone/>
              <a:tabLst/>
            </a:pPr>
            <a:r>
              <a:rPr lang="en-US" altLang="ja-JP" sz="3500" b="1" dirty="0" smtClean="0">
                <a:solidFill>
                  <a:srgbClr val="666666"/>
                </a:solidFill>
                <a:latin typeface="Oswald"/>
                <a:ea typeface="Oswald"/>
              </a:rPr>
              <a:t>References</a:t>
            </a:r>
            <a:endParaRPr lang="en-US" altLang="ja-JP" sz="3500" b="1" dirty="0">
              <a:solidFill>
                <a:srgbClr val="666666"/>
              </a:solidFill>
              <a:latin typeface="Oswald"/>
              <a:ea typeface="Oswald"/>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ja-JP" sz="2200" b="0" i="0" u="none" strike="noStrike" cap="none" normalizeH="0" baseline="0" dirty="0" smtClean="0">
                <a:ln>
                  <a:noFill/>
                </a:ln>
                <a:solidFill>
                  <a:schemeClr val="tx1"/>
                </a:solidFill>
                <a:effectLst/>
                <a:latin typeface="Times New Roman" panose="02020603050405020304" pitchFamily="18" charset="0"/>
                <a:ea typeface="Calibri" pitchFamily="34" charset="0"/>
                <a:cs typeface="Times New Roman" panose="02020603050405020304" pitchFamily="18" charset="0"/>
              </a:rPr>
              <a:t>Data Robot, 2022. </a:t>
            </a:r>
            <a:r>
              <a:rPr kumimoji="0" lang="en-US" altLang="ja-JP" sz="2200" b="0" i="1" u="none" strike="noStrike" cap="none" normalizeH="0" baseline="0" dirty="0" smtClean="0">
                <a:ln>
                  <a:noFill/>
                </a:ln>
                <a:solidFill>
                  <a:schemeClr val="tx1"/>
                </a:solidFill>
                <a:effectLst/>
                <a:latin typeface="Times New Roman" panose="02020603050405020304" pitchFamily="18" charset="0"/>
                <a:ea typeface="Calibri" pitchFamily="34" charset="0"/>
                <a:cs typeface="Times New Roman" panose="02020603050405020304" pitchFamily="18" charset="0"/>
              </a:rPr>
              <a:t>Model Fitting</a:t>
            </a:r>
            <a:r>
              <a:rPr kumimoji="0" lang="en-US" altLang="ja-JP" sz="2200" b="0" i="0" u="none" strike="noStrike" cap="none" normalizeH="0" baseline="0" dirty="0" smtClean="0">
                <a:ln>
                  <a:noFill/>
                </a:ln>
                <a:solidFill>
                  <a:schemeClr val="tx1"/>
                </a:solidFill>
                <a:effectLst/>
                <a:latin typeface="Times New Roman" panose="02020603050405020304" pitchFamily="18" charset="0"/>
                <a:ea typeface="Calibri" pitchFamily="34" charset="0"/>
                <a:cs typeface="Times New Roman" panose="02020603050405020304" pitchFamily="18" charset="0"/>
              </a:rPr>
              <a:t>. [Online] Available at: </a:t>
            </a:r>
            <a:r>
              <a:rPr kumimoji="0" lang="en-US" altLang="ja-JP" sz="2200" b="0" i="0" u="sng" strike="noStrike" cap="none" normalizeH="0" baseline="0" dirty="0" smtClean="0">
                <a:ln>
                  <a:noFill/>
                </a:ln>
                <a:solidFill>
                  <a:schemeClr val="tx1"/>
                </a:solidFill>
                <a:effectLst/>
                <a:latin typeface="Times New Roman" panose="02020603050405020304" pitchFamily="18" charset="0"/>
                <a:ea typeface="Calibri" pitchFamily="34" charset="0"/>
                <a:cs typeface="Times New Roman" panose="02020603050405020304" pitchFamily="18" charset="0"/>
                <a:hlinkClick r:id="rId9"/>
              </a:rPr>
              <a:t>https://www.datarobot.com/wiki/fitting/</a:t>
            </a:r>
            <a:r>
              <a:rPr kumimoji="0" lang="en-US" altLang="ja-JP" sz="2200" b="0" i="0" u="sng" strike="noStrike" cap="none" normalizeH="0" dirty="0" smtClean="0">
                <a:ln>
                  <a:noFill/>
                </a:ln>
                <a:solidFill>
                  <a:schemeClr val="tx1"/>
                </a:solidFill>
                <a:effectLst/>
                <a:latin typeface="Times New Roman" panose="02020603050405020304" pitchFamily="18" charset="0"/>
                <a:ea typeface="Calibri" pitchFamily="34" charset="0"/>
                <a:cs typeface="Times New Roman" panose="02020603050405020304" pitchFamily="18" charset="0"/>
              </a:rPr>
              <a:t> </a:t>
            </a:r>
            <a:r>
              <a:rPr kumimoji="0" lang="en-US" altLang="ja-JP" sz="2200" b="0" i="0" u="none" strike="noStrike" cap="none" normalizeH="0" baseline="0" dirty="0" smtClean="0">
                <a:ln>
                  <a:noFill/>
                </a:ln>
                <a:solidFill>
                  <a:schemeClr val="tx1"/>
                </a:solidFill>
                <a:effectLst/>
                <a:latin typeface="Times New Roman" panose="02020603050405020304" pitchFamily="18" charset="0"/>
                <a:ea typeface="Calibri" pitchFamily="34" charset="0"/>
                <a:cs typeface="Times New Roman" panose="02020603050405020304" pitchFamily="18" charset="0"/>
              </a:rPr>
              <a:t>[Accessed 14 May 2022].</a:t>
            </a:r>
            <a:endParaRPr kumimoji="0" lang="en-US" altLang="ja-JP"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200" b="0" i="0" u="none" strike="noStrike" cap="none" normalizeH="0" baseline="0" dirty="0" smtClean="0">
                <a:ln>
                  <a:noFill/>
                </a:ln>
                <a:solidFill>
                  <a:schemeClr val="tx1"/>
                </a:solidFill>
                <a:effectLst/>
                <a:latin typeface="Times New Roman" panose="02020603050405020304" pitchFamily="18" charset="0"/>
                <a:ea typeface="Calibri" pitchFamily="34" charset="0"/>
                <a:cs typeface="Times New Roman" panose="02020603050405020304" pitchFamily="18" charset="0"/>
              </a:rPr>
              <a:t>Google Developers, 2022. </a:t>
            </a:r>
            <a:r>
              <a:rPr kumimoji="0" lang="en-US" altLang="ja-JP" sz="2200" b="0" i="1" u="none" strike="noStrike" cap="none" normalizeH="0" baseline="0" dirty="0" smtClean="0">
                <a:ln>
                  <a:noFill/>
                </a:ln>
                <a:solidFill>
                  <a:schemeClr val="tx1"/>
                </a:solidFill>
                <a:effectLst/>
                <a:latin typeface="Times New Roman" panose="02020603050405020304" pitchFamily="18" charset="0"/>
                <a:ea typeface="Calibri" pitchFamily="34" charset="0"/>
                <a:cs typeface="Times New Roman" panose="02020603050405020304" pitchFamily="18" charset="0"/>
              </a:rPr>
              <a:t>What is Clustering?</a:t>
            </a:r>
            <a:r>
              <a:rPr kumimoji="0" lang="en-US" altLang="ja-JP" sz="2200" b="0" i="0" u="none" strike="noStrike" cap="none" normalizeH="0" baseline="0" dirty="0" smtClean="0">
                <a:ln>
                  <a:noFill/>
                </a:ln>
                <a:solidFill>
                  <a:schemeClr val="tx1"/>
                </a:solidFill>
                <a:effectLst/>
                <a:latin typeface="Times New Roman" panose="02020603050405020304" pitchFamily="18" charset="0"/>
                <a:ea typeface="Calibri" pitchFamily="34" charset="0"/>
                <a:cs typeface="Times New Roman" panose="02020603050405020304" pitchFamily="18" charset="0"/>
              </a:rPr>
              <a:t> [Online] Available at: </a:t>
            </a:r>
            <a:r>
              <a:rPr kumimoji="0" lang="en-US" altLang="ja-JP" sz="2200" b="0" i="0" u="sng" strike="noStrike" cap="none" normalizeH="0" baseline="0" dirty="0" smtClean="0">
                <a:ln>
                  <a:noFill/>
                </a:ln>
                <a:solidFill>
                  <a:schemeClr val="tx1"/>
                </a:solidFill>
                <a:effectLst/>
                <a:latin typeface="Times New Roman" panose="02020603050405020304" pitchFamily="18" charset="0"/>
                <a:ea typeface="Calibri" pitchFamily="34" charset="0"/>
                <a:cs typeface="Times New Roman" panose="02020603050405020304" pitchFamily="18" charset="0"/>
                <a:hlinkClick r:id="rId10"/>
              </a:rPr>
              <a:t>https://developers.google.com/machine-learning/clustering/overview</a:t>
            </a:r>
            <a:r>
              <a:rPr kumimoji="0" lang="en-US" altLang="ja-JP" sz="2200" b="0" i="0" u="sng" strike="noStrike" cap="none" normalizeH="0" baseline="0" dirty="0" smtClean="0">
                <a:ln>
                  <a:noFill/>
                </a:ln>
                <a:solidFill>
                  <a:schemeClr val="tx1"/>
                </a:solidFill>
                <a:effectLst/>
                <a:latin typeface="Times New Roman" panose="02020603050405020304" pitchFamily="18" charset="0"/>
                <a:ea typeface="Calibri" pitchFamily="34" charset="0"/>
                <a:cs typeface="Times New Roman" panose="02020603050405020304" pitchFamily="18" charset="0"/>
              </a:rPr>
              <a:t> </a:t>
            </a:r>
            <a:r>
              <a:rPr kumimoji="0" lang="en-US" altLang="ja-JP" sz="2200" b="0" i="0" u="none" strike="noStrike" cap="none" normalizeH="0" baseline="0" dirty="0" smtClean="0">
                <a:ln>
                  <a:noFill/>
                </a:ln>
                <a:solidFill>
                  <a:schemeClr val="tx1"/>
                </a:solidFill>
                <a:effectLst/>
                <a:latin typeface="Times New Roman" panose="02020603050405020304" pitchFamily="18" charset="0"/>
                <a:ea typeface="Calibri" pitchFamily="34" charset="0"/>
                <a:cs typeface="Times New Roman" panose="02020603050405020304" pitchFamily="18" charset="0"/>
              </a:rPr>
              <a:t>[Accessed 14 May 2022].</a:t>
            </a:r>
            <a:endParaRPr kumimoji="0" lang="en-US" altLang="ja-JP"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374</Words>
  <Application>Microsoft Office PowerPoint</Application>
  <PresentationFormat>Custom</PresentationFormat>
  <Paragraphs>31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abc</cp:lastModifiedBy>
  <cp:revision>12</cp:revision>
  <dcterms:modified xsi:type="dcterms:W3CDTF">2022-05-15T10:47:04Z</dcterms:modified>
</cp:coreProperties>
</file>