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8"/>
  </p:notesMasterIdLst>
  <p:sldIdLst>
    <p:sldId id="401" r:id="rId5"/>
    <p:sldId id="402" r:id="rId6"/>
    <p:sldId id="406" r:id="rId7"/>
    <p:sldId id="413" r:id="rId8"/>
    <p:sldId id="397" r:id="rId9"/>
    <p:sldId id="407" r:id="rId10"/>
    <p:sldId id="409" r:id="rId11"/>
    <p:sldId id="408" r:id="rId12"/>
    <p:sldId id="410" r:id="rId13"/>
    <p:sldId id="411" r:id="rId14"/>
    <p:sldId id="412" r:id="rId15"/>
    <p:sldId id="415" r:id="rId16"/>
    <p:sldId id="4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08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3D4DC1-A2FF-4DEA-8185-871884AC04B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B937C47-C232-47FE-B5DB-20777C0BE21C}">
      <dgm:prSet/>
      <dgm:spPr/>
      <dgm:t>
        <a:bodyPr/>
        <a:lstStyle/>
        <a:p>
          <a:r>
            <a:rPr lang="en-US" b="1" dirty="0"/>
            <a:t>Product Name</a:t>
          </a:r>
          <a:r>
            <a:rPr lang="en-US" dirty="0"/>
            <a:t> – Title of the listed product.</a:t>
          </a:r>
          <a:endParaRPr lang="en-IN" dirty="0"/>
        </a:p>
      </dgm:t>
    </dgm:pt>
    <dgm:pt modelId="{0A9ED253-40AE-4F4C-B537-A0C36C6301B9}" type="parTrans" cxnId="{6C3CCA6A-C8A1-4FB9-80B0-F865B15ED5BE}">
      <dgm:prSet/>
      <dgm:spPr/>
      <dgm:t>
        <a:bodyPr/>
        <a:lstStyle/>
        <a:p>
          <a:endParaRPr lang="en-IN"/>
        </a:p>
      </dgm:t>
    </dgm:pt>
    <dgm:pt modelId="{2DD2B41E-D74D-4AB7-8559-8358B0B641A6}" type="sibTrans" cxnId="{6C3CCA6A-C8A1-4FB9-80B0-F865B15ED5BE}">
      <dgm:prSet/>
      <dgm:spPr/>
      <dgm:t>
        <a:bodyPr/>
        <a:lstStyle/>
        <a:p>
          <a:endParaRPr lang="en-IN"/>
        </a:p>
      </dgm:t>
    </dgm:pt>
    <dgm:pt modelId="{79913D93-B9A4-48E1-AE4D-CE4446096F8C}">
      <dgm:prSet/>
      <dgm:spPr/>
      <dgm:t>
        <a:bodyPr/>
        <a:lstStyle/>
        <a:p>
          <a:r>
            <a:rPr lang="en-US" b="1"/>
            <a:t>Category</a:t>
          </a:r>
          <a:r>
            <a:rPr lang="en-US"/>
            <a:t> – Product classification such as beauty and personal care, Clothing and accessories, Electronics and Computers and Home decors.</a:t>
          </a:r>
          <a:endParaRPr lang="en-IN"/>
        </a:p>
      </dgm:t>
    </dgm:pt>
    <dgm:pt modelId="{59CD3D8D-C350-41B4-B660-124DE7D5FC35}" type="parTrans" cxnId="{FDD6F130-442E-41A7-A60C-156E0A7EEABD}">
      <dgm:prSet/>
      <dgm:spPr/>
      <dgm:t>
        <a:bodyPr/>
        <a:lstStyle/>
        <a:p>
          <a:endParaRPr lang="en-IN"/>
        </a:p>
      </dgm:t>
    </dgm:pt>
    <dgm:pt modelId="{994987F0-3452-49B9-9CEF-32514501767D}" type="sibTrans" cxnId="{FDD6F130-442E-41A7-A60C-156E0A7EEABD}">
      <dgm:prSet/>
      <dgm:spPr/>
      <dgm:t>
        <a:bodyPr/>
        <a:lstStyle/>
        <a:p>
          <a:endParaRPr lang="en-IN"/>
        </a:p>
      </dgm:t>
    </dgm:pt>
    <dgm:pt modelId="{B0833772-40DA-4C70-BE92-8F7244293E73}">
      <dgm:prSet/>
      <dgm:spPr/>
      <dgm:t>
        <a:bodyPr/>
        <a:lstStyle/>
        <a:p>
          <a:r>
            <a:rPr lang="en-US" b="1"/>
            <a:t>Price</a:t>
          </a:r>
          <a:r>
            <a:rPr lang="en-US"/>
            <a:t> – Cost of the product in the marketplace.</a:t>
          </a:r>
          <a:endParaRPr lang="en-IN"/>
        </a:p>
      </dgm:t>
    </dgm:pt>
    <dgm:pt modelId="{5CDC7021-6EE6-4024-833C-1584C71E4031}" type="parTrans" cxnId="{175E8540-DFF1-4102-BFE8-5EA6F3028EFA}">
      <dgm:prSet/>
      <dgm:spPr/>
      <dgm:t>
        <a:bodyPr/>
        <a:lstStyle/>
        <a:p>
          <a:endParaRPr lang="en-IN"/>
        </a:p>
      </dgm:t>
    </dgm:pt>
    <dgm:pt modelId="{C7040A10-6131-40A8-95AE-F7B6D8BF0088}" type="sibTrans" cxnId="{175E8540-DFF1-4102-BFE8-5EA6F3028EFA}">
      <dgm:prSet/>
      <dgm:spPr/>
      <dgm:t>
        <a:bodyPr/>
        <a:lstStyle/>
        <a:p>
          <a:endParaRPr lang="en-IN"/>
        </a:p>
      </dgm:t>
    </dgm:pt>
    <dgm:pt modelId="{EBBCE9C0-B049-4447-B409-FA0E83AF8CE9}">
      <dgm:prSet/>
      <dgm:spPr/>
      <dgm:t>
        <a:bodyPr/>
        <a:lstStyle/>
        <a:p>
          <a:r>
            <a:rPr lang="en-US" b="1"/>
            <a:t>Rating</a:t>
          </a:r>
          <a:r>
            <a:rPr lang="en-US"/>
            <a:t> – Average customer rating based on reviews.</a:t>
          </a:r>
          <a:endParaRPr lang="en-IN"/>
        </a:p>
      </dgm:t>
    </dgm:pt>
    <dgm:pt modelId="{149B2BCF-736C-43B4-95AD-9A4D12D55073}" type="parTrans" cxnId="{D97C0BB4-45FE-4976-B671-7D486C9D3E7C}">
      <dgm:prSet/>
      <dgm:spPr/>
      <dgm:t>
        <a:bodyPr/>
        <a:lstStyle/>
        <a:p>
          <a:endParaRPr lang="en-IN"/>
        </a:p>
      </dgm:t>
    </dgm:pt>
    <dgm:pt modelId="{9224ECA4-AEE2-472C-9B9B-9EF7F6A8C34D}" type="sibTrans" cxnId="{D97C0BB4-45FE-4976-B671-7D486C9D3E7C}">
      <dgm:prSet/>
      <dgm:spPr/>
      <dgm:t>
        <a:bodyPr/>
        <a:lstStyle/>
        <a:p>
          <a:endParaRPr lang="en-IN"/>
        </a:p>
      </dgm:t>
    </dgm:pt>
    <dgm:pt modelId="{E4634A30-85BF-416E-872F-40792E6A6BE0}">
      <dgm:prSet/>
      <dgm:spPr/>
      <dgm:t>
        <a:bodyPr/>
        <a:lstStyle/>
        <a:p>
          <a:r>
            <a:rPr lang="en-US" b="1"/>
            <a:t>Number of Reviews</a:t>
          </a:r>
          <a:r>
            <a:rPr lang="en-US"/>
            <a:t> – Count of customer feedback.</a:t>
          </a:r>
          <a:endParaRPr lang="en-IN"/>
        </a:p>
      </dgm:t>
    </dgm:pt>
    <dgm:pt modelId="{955F2A62-0E07-491F-9335-A8DDA7935DD1}" type="parTrans" cxnId="{DF156D2F-DE16-4335-BC98-6F627678D2E2}">
      <dgm:prSet/>
      <dgm:spPr/>
      <dgm:t>
        <a:bodyPr/>
        <a:lstStyle/>
        <a:p>
          <a:endParaRPr lang="en-IN"/>
        </a:p>
      </dgm:t>
    </dgm:pt>
    <dgm:pt modelId="{C28CC3C9-9D2E-44C4-8FF2-28CF2EDBFCE5}" type="sibTrans" cxnId="{DF156D2F-DE16-4335-BC98-6F627678D2E2}">
      <dgm:prSet/>
      <dgm:spPr/>
      <dgm:t>
        <a:bodyPr/>
        <a:lstStyle/>
        <a:p>
          <a:endParaRPr lang="en-IN"/>
        </a:p>
      </dgm:t>
    </dgm:pt>
    <dgm:pt modelId="{3FECB557-11F5-4651-B787-E075F1F8828D}" type="pres">
      <dgm:prSet presAssocID="{5C3D4DC1-A2FF-4DEA-8185-871884AC04B0}" presName="Name0" presStyleCnt="0">
        <dgm:presLayoutVars>
          <dgm:chMax val="7"/>
          <dgm:chPref val="7"/>
          <dgm:dir/>
        </dgm:presLayoutVars>
      </dgm:prSet>
      <dgm:spPr/>
    </dgm:pt>
    <dgm:pt modelId="{3C7D7C3F-5293-436E-81B1-A334AE2C3DC4}" type="pres">
      <dgm:prSet presAssocID="{5C3D4DC1-A2FF-4DEA-8185-871884AC04B0}" presName="Name1" presStyleCnt="0"/>
      <dgm:spPr/>
    </dgm:pt>
    <dgm:pt modelId="{016EAA0E-3F49-444B-980D-F188625487FB}" type="pres">
      <dgm:prSet presAssocID="{5C3D4DC1-A2FF-4DEA-8185-871884AC04B0}" presName="cycle" presStyleCnt="0"/>
      <dgm:spPr/>
    </dgm:pt>
    <dgm:pt modelId="{005F9E3B-A1D9-4456-BAA2-E8776B4EA735}" type="pres">
      <dgm:prSet presAssocID="{5C3D4DC1-A2FF-4DEA-8185-871884AC04B0}" presName="srcNode" presStyleLbl="node1" presStyleIdx="0" presStyleCnt="5"/>
      <dgm:spPr/>
    </dgm:pt>
    <dgm:pt modelId="{5AF88B49-773C-49C4-8F27-E56FA584FD7D}" type="pres">
      <dgm:prSet presAssocID="{5C3D4DC1-A2FF-4DEA-8185-871884AC04B0}" presName="conn" presStyleLbl="parChTrans1D2" presStyleIdx="0" presStyleCnt="1"/>
      <dgm:spPr/>
    </dgm:pt>
    <dgm:pt modelId="{A624E5FA-BD2A-4375-AE76-C0C94A0B91DD}" type="pres">
      <dgm:prSet presAssocID="{5C3D4DC1-A2FF-4DEA-8185-871884AC04B0}" presName="extraNode" presStyleLbl="node1" presStyleIdx="0" presStyleCnt="5"/>
      <dgm:spPr/>
    </dgm:pt>
    <dgm:pt modelId="{6F5F8467-0D00-4E9D-AE5C-9604EA35FC66}" type="pres">
      <dgm:prSet presAssocID="{5C3D4DC1-A2FF-4DEA-8185-871884AC04B0}" presName="dstNode" presStyleLbl="node1" presStyleIdx="0" presStyleCnt="5"/>
      <dgm:spPr/>
    </dgm:pt>
    <dgm:pt modelId="{5B4CEE6A-0B13-449D-A9AB-24DFE85AB791}" type="pres">
      <dgm:prSet presAssocID="{2B937C47-C232-47FE-B5DB-20777C0BE21C}" presName="text_1" presStyleLbl="node1" presStyleIdx="0" presStyleCnt="5">
        <dgm:presLayoutVars>
          <dgm:bulletEnabled val="1"/>
        </dgm:presLayoutVars>
      </dgm:prSet>
      <dgm:spPr/>
    </dgm:pt>
    <dgm:pt modelId="{8687C6A0-9566-4967-AC28-56C4A6816D65}" type="pres">
      <dgm:prSet presAssocID="{2B937C47-C232-47FE-B5DB-20777C0BE21C}" presName="accent_1" presStyleCnt="0"/>
      <dgm:spPr/>
    </dgm:pt>
    <dgm:pt modelId="{0F6A170E-2D0E-47B8-B1B3-437ED73EE20A}" type="pres">
      <dgm:prSet presAssocID="{2B937C47-C232-47FE-B5DB-20777C0BE21C}" presName="accentRepeatNode" presStyleLbl="solidFgAcc1" presStyleIdx="0" presStyleCnt="5"/>
      <dgm:spPr/>
    </dgm:pt>
    <dgm:pt modelId="{5B57186B-1A5B-415C-BD39-E68F40251BC1}" type="pres">
      <dgm:prSet presAssocID="{79913D93-B9A4-48E1-AE4D-CE4446096F8C}" presName="text_2" presStyleLbl="node1" presStyleIdx="1" presStyleCnt="5">
        <dgm:presLayoutVars>
          <dgm:bulletEnabled val="1"/>
        </dgm:presLayoutVars>
      </dgm:prSet>
      <dgm:spPr/>
    </dgm:pt>
    <dgm:pt modelId="{A70F216A-039C-4DCA-A637-1B7823706E1C}" type="pres">
      <dgm:prSet presAssocID="{79913D93-B9A4-48E1-AE4D-CE4446096F8C}" presName="accent_2" presStyleCnt="0"/>
      <dgm:spPr/>
    </dgm:pt>
    <dgm:pt modelId="{7A40BDE0-1BCA-4291-A075-4C3E6BFC315A}" type="pres">
      <dgm:prSet presAssocID="{79913D93-B9A4-48E1-AE4D-CE4446096F8C}" presName="accentRepeatNode" presStyleLbl="solidFgAcc1" presStyleIdx="1" presStyleCnt="5"/>
      <dgm:spPr/>
    </dgm:pt>
    <dgm:pt modelId="{EDC791DC-9590-4755-89B9-2113102A64FA}" type="pres">
      <dgm:prSet presAssocID="{B0833772-40DA-4C70-BE92-8F7244293E73}" presName="text_3" presStyleLbl="node1" presStyleIdx="2" presStyleCnt="5">
        <dgm:presLayoutVars>
          <dgm:bulletEnabled val="1"/>
        </dgm:presLayoutVars>
      </dgm:prSet>
      <dgm:spPr/>
    </dgm:pt>
    <dgm:pt modelId="{53F4312F-6841-49F4-97E1-FCB70116984D}" type="pres">
      <dgm:prSet presAssocID="{B0833772-40DA-4C70-BE92-8F7244293E73}" presName="accent_3" presStyleCnt="0"/>
      <dgm:spPr/>
    </dgm:pt>
    <dgm:pt modelId="{66628969-E1F3-4057-A728-D492F1760A2D}" type="pres">
      <dgm:prSet presAssocID="{B0833772-40DA-4C70-BE92-8F7244293E73}" presName="accentRepeatNode" presStyleLbl="solidFgAcc1" presStyleIdx="2" presStyleCnt="5"/>
      <dgm:spPr/>
    </dgm:pt>
    <dgm:pt modelId="{61599F68-18DC-474E-AE93-305649B8EA6F}" type="pres">
      <dgm:prSet presAssocID="{EBBCE9C0-B049-4447-B409-FA0E83AF8CE9}" presName="text_4" presStyleLbl="node1" presStyleIdx="3" presStyleCnt="5">
        <dgm:presLayoutVars>
          <dgm:bulletEnabled val="1"/>
        </dgm:presLayoutVars>
      </dgm:prSet>
      <dgm:spPr/>
    </dgm:pt>
    <dgm:pt modelId="{0E18A719-1F2B-4D9B-B2C8-A3ADC26DEB16}" type="pres">
      <dgm:prSet presAssocID="{EBBCE9C0-B049-4447-B409-FA0E83AF8CE9}" presName="accent_4" presStyleCnt="0"/>
      <dgm:spPr/>
    </dgm:pt>
    <dgm:pt modelId="{E5511F67-1B0B-4A0A-92BA-FD3AF1861DA0}" type="pres">
      <dgm:prSet presAssocID="{EBBCE9C0-B049-4447-B409-FA0E83AF8CE9}" presName="accentRepeatNode" presStyleLbl="solidFgAcc1" presStyleIdx="3" presStyleCnt="5"/>
      <dgm:spPr/>
    </dgm:pt>
    <dgm:pt modelId="{41D2636B-BC25-4AB2-A368-5EEF0758321B}" type="pres">
      <dgm:prSet presAssocID="{E4634A30-85BF-416E-872F-40792E6A6BE0}" presName="text_5" presStyleLbl="node1" presStyleIdx="4" presStyleCnt="5">
        <dgm:presLayoutVars>
          <dgm:bulletEnabled val="1"/>
        </dgm:presLayoutVars>
      </dgm:prSet>
      <dgm:spPr/>
    </dgm:pt>
    <dgm:pt modelId="{27B2DC75-760D-48B1-BAC3-E316A1CE707E}" type="pres">
      <dgm:prSet presAssocID="{E4634A30-85BF-416E-872F-40792E6A6BE0}" presName="accent_5" presStyleCnt="0"/>
      <dgm:spPr/>
    </dgm:pt>
    <dgm:pt modelId="{CFB62EE7-B564-4421-A9D4-D63233FCE48A}" type="pres">
      <dgm:prSet presAssocID="{E4634A30-85BF-416E-872F-40792E6A6BE0}" presName="accentRepeatNode" presStyleLbl="solidFgAcc1" presStyleIdx="4" presStyleCnt="5"/>
      <dgm:spPr/>
    </dgm:pt>
  </dgm:ptLst>
  <dgm:cxnLst>
    <dgm:cxn modelId="{1C63E11D-DAA0-4F21-B9B6-57421B47E5BB}" type="presOf" srcId="{E4634A30-85BF-416E-872F-40792E6A6BE0}" destId="{41D2636B-BC25-4AB2-A368-5EEF0758321B}" srcOrd="0" destOrd="0" presId="urn:microsoft.com/office/officeart/2008/layout/VerticalCurvedList"/>
    <dgm:cxn modelId="{6931CB2E-E581-4C88-9DFC-6305C4121496}" type="presOf" srcId="{EBBCE9C0-B049-4447-B409-FA0E83AF8CE9}" destId="{61599F68-18DC-474E-AE93-305649B8EA6F}" srcOrd="0" destOrd="0" presId="urn:microsoft.com/office/officeart/2008/layout/VerticalCurvedList"/>
    <dgm:cxn modelId="{DF156D2F-DE16-4335-BC98-6F627678D2E2}" srcId="{5C3D4DC1-A2FF-4DEA-8185-871884AC04B0}" destId="{E4634A30-85BF-416E-872F-40792E6A6BE0}" srcOrd="4" destOrd="0" parTransId="{955F2A62-0E07-491F-9335-A8DDA7935DD1}" sibTransId="{C28CC3C9-9D2E-44C4-8FF2-28CF2EDBFCE5}"/>
    <dgm:cxn modelId="{FDD6F130-442E-41A7-A60C-156E0A7EEABD}" srcId="{5C3D4DC1-A2FF-4DEA-8185-871884AC04B0}" destId="{79913D93-B9A4-48E1-AE4D-CE4446096F8C}" srcOrd="1" destOrd="0" parTransId="{59CD3D8D-C350-41B4-B660-124DE7D5FC35}" sibTransId="{994987F0-3452-49B9-9CEF-32514501767D}"/>
    <dgm:cxn modelId="{175E8540-DFF1-4102-BFE8-5EA6F3028EFA}" srcId="{5C3D4DC1-A2FF-4DEA-8185-871884AC04B0}" destId="{B0833772-40DA-4C70-BE92-8F7244293E73}" srcOrd="2" destOrd="0" parTransId="{5CDC7021-6EE6-4024-833C-1584C71E4031}" sibTransId="{C7040A10-6131-40A8-95AE-F7B6D8BF0088}"/>
    <dgm:cxn modelId="{915B8162-FDAD-4A2C-90AB-18C9BDF2E9C5}" type="presOf" srcId="{B0833772-40DA-4C70-BE92-8F7244293E73}" destId="{EDC791DC-9590-4755-89B9-2113102A64FA}" srcOrd="0" destOrd="0" presId="urn:microsoft.com/office/officeart/2008/layout/VerticalCurvedList"/>
    <dgm:cxn modelId="{8B4D0E68-4F5F-4582-835A-FF435F675262}" type="presOf" srcId="{79913D93-B9A4-48E1-AE4D-CE4446096F8C}" destId="{5B57186B-1A5B-415C-BD39-E68F40251BC1}" srcOrd="0" destOrd="0" presId="urn:microsoft.com/office/officeart/2008/layout/VerticalCurvedList"/>
    <dgm:cxn modelId="{6C3CCA6A-C8A1-4FB9-80B0-F865B15ED5BE}" srcId="{5C3D4DC1-A2FF-4DEA-8185-871884AC04B0}" destId="{2B937C47-C232-47FE-B5DB-20777C0BE21C}" srcOrd="0" destOrd="0" parTransId="{0A9ED253-40AE-4F4C-B537-A0C36C6301B9}" sibTransId="{2DD2B41E-D74D-4AB7-8559-8358B0B641A6}"/>
    <dgm:cxn modelId="{D97C0BB4-45FE-4976-B671-7D486C9D3E7C}" srcId="{5C3D4DC1-A2FF-4DEA-8185-871884AC04B0}" destId="{EBBCE9C0-B049-4447-B409-FA0E83AF8CE9}" srcOrd="3" destOrd="0" parTransId="{149B2BCF-736C-43B4-95AD-9A4D12D55073}" sibTransId="{9224ECA4-AEE2-472C-9B9B-9EF7F6A8C34D}"/>
    <dgm:cxn modelId="{10A5D5E8-C612-4949-8DF4-0F6477870BD0}" type="presOf" srcId="{5C3D4DC1-A2FF-4DEA-8185-871884AC04B0}" destId="{3FECB557-11F5-4651-B787-E075F1F8828D}" srcOrd="0" destOrd="0" presId="urn:microsoft.com/office/officeart/2008/layout/VerticalCurvedList"/>
    <dgm:cxn modelId="{5FB55FEB-2F0D-4E79-9DF7-B0DAC5D7FD6A}" type="presOf" srcId="{2B937C47-C232-47FE-B5DB-20777C0BE21C}" destId="{5B4CEE6A-0B13-449D-A9AB-24DFE85AB791}" srcOrd="0" destOrd="0" presId="urn:microsoft.com/office/officeart/2008/layout/VerticalCurvedList"/>
    <dgm:cxn modelId="{A6D765FC-5161-44FC-821A-F9D3D1C24559}" type="presOf" srcId="{2DD2B41E-D74D-4AB7-8559-8358B0B641A6}" destId="{5AF88B49-773C-49C4-8F27-E56FA584FD7D}" srcOrd="0" destOrd="0" presId="urn:microsoft.com/office/officeart/2008/layout/VerticalCurvedList"/>
    <dgm:cxn modelId="{F92DB038-D27F-42B6-952B-C35091B4F81D}" type="presParOf" srcId="{3FECB557-11F5-4651-B787-E075F1F8828D}" destId="{3C7D7C3F-5293-436E-81B1-A334AE2C3DC4}" srcOrd="0" destOrd="0" presId="urn:microsoft.com/office/officeart/2008/layout/VerticalCurvedList"/>
    <dgm:cxn modelId="{1BCF727B-9EC1-4DF8-8A3D-CD9450268C79}" type="presParOf" srcId="{3C7D7C3F-5293-436E-81B1-A334AE2C3DC4}" destId="{016EAA0E-3F49-444B-980D-F188625487FB}" srcOrd="0" destOrd="0" presId="urn:microsoft.com/office/officeart/2008/layout/VerticalCurvedList"/>
    <dgm:cxn modelId="{C819F33E-998B-4B24-9735-4888187A71A5}" type="presParOf" srcId="{016EAA0E-3F49-444B-980D-F188625487FB}" destId="{005F9E3B-A1D9-4456-BAA2-E8776B4EA735}" srcOrd="0" destOrd="0" presId="urn:microsoft.com/office/officeart/2008/layout/VerticalCurvedList"/>
    <dgm:cxn modelId="{B0E33B62-24FB-4AE4-8F81-F5CAB6241E6A}" type="presParOf" srcId="{016EAA0E-3F49-444B-980D-F188625487FB}" destId="{5AF88B49-773C-49C4-8F27-E56FA584FD7D}" srcOrd="1" destOrd="0" presId="urn:microsoft.com/office/officeart/2008/layout/VerticalCurvedList"/>
    <dgm:cxn modelId="{60708797-5371-4F40-BD74-6DCF5A789DC7}" type="presParOf" srcId="{016EAA0E-3F49-444B-980D-F188625487FB}" destId="{A624E5FA-BD2A-4375-AE76-C0C94A0B91DD}" srcOrd="2" destOrd="0" presId="urn:microsoft.com/office/officeart/2008/layout/VerticalCurvedList"/>
    <dgm:cxn modelId="{B90D02DB-C7EE-4520-AAF0-A5A00B1B2B12}" type="presParOf" srcId="{016EAA0E-3F49-444B-980D-F188625487FB}" destId="{6F5F8467-0D00-4E9D-AE5C-9604EA35FC66}" srcOrd="3" destOrd="0" presId="urn:microsoft.com/office/officeart/2008/layout/VerticalCurvedList"/>
    <dgm:cxn modelId="{9CF710FA-25C4-4F70-88B2-D1D1069F8019}" type="presParOf" srcId="{3C7D7C3F-5293-436E-81B1-A334AE2C3DC4}" destId="{5B4CEE6A-0B13-449D-A9AB-24DFE85AB791}" srcOrd="1" destOrd="0" presId="urn:microsoft.com/office/officeart/2008/layout/VerticalCurvedList"/>
    <dgm:cxn modelId="{B2C6E18F-C27D-4A38-9F92-6365F8FF9EF3}" type="presParOf" srcId="{3C7D7C3F-5293-436E-81B1-A334AE2C3DC4}" destId="{8687C6A0-9566-4967-AC28-56C4A6816D65}" srcOrd="2" destOrd="0" presId="urn:microsoft.com/office/officeart/2008/layout/VerticalCurvedList"/>
    <dgm:cxn modelId="{7F985AC0-3D41-4CFB-ACDF-B27D1AF94627}" type="presParOf" srcId="{8687C6A0-9566-4967-AC28-56C4A6816D65}" destId="{0F6A170E-2D0E-47B8-B1B3-437ED73EE20A}" srcOrd="0" destOrd="0" presId="urn:microsoft.com/office/officeart/2008/layout/VerticalCurvedList"/>
    <dgm:cxn modelId="{5CC9028A-2D16-4AD9-841C-44D4F67EC66C}" type="presParOf" srcId="{3C7D7C3F-5293-436E-81B1-A334AE2C3DC4}" destId="{5B57186B-1A5B-415C-BD39-E68F40251BC1}" srcOrd="3" destOrd="0" presId="urn:microsoft.com/office/officeart/2008/layout/VerticalCurvedList"/>
    <dgm:cxn modelId="{F128BD0D-E37F-4710-81F3-9081FEF2FFB2}" type="presParOf" srcId="{3C7D7C3F-5293-436E-81B1-A334AE2C3DC4}" destId="{A70F216A-039C-4DCA-A637-1B7823706E1C}" srcOrd="4" destOrd="0" presId="urn:microsoft.com/office/officeart/2008/layout/VerticalCurvedList"/>
    <dgm:cxn modelId="{C12323C1-4333-4B31-BA68-816AB21638C6}" type="presParOf" srcId="{A70F216A-039C-4DCA-A637-1B7823706E1C}" destId="{7A40BDE0-1BCA-4291-A075-4C3E6BFC315A}" srcOrd="0" destOrd="0" presId="urn:microsoft.com/office/officeart/2008/layout/VerticalCurvedList"/>
    <dgm:cxn modelId="{E9390D75-55CE-40EF-A2DD-69EDBB93F375}" type="presParOf" srcId="{3C7D7C3F-5293-436E-81B1-A334AE2C3DC4}" destId="{EDC791DC-9590-4755-89B9-2113102A64FA}" srcOrd="5" destOrd="0" presId="urn:microsoft.com/office/officeart/2008/layout/VerticalCurvedList"/>
    <dgm:cxn modelId="{F9828D04-7B63-422E-9F7B-2D5E1074CBEF}" type="presParOf" srcId="{3C7D7C3F-5293-436E-81B1-A334AE2C3DC4}" destId="{53F4312F-6841-49F4-97E1-FCB70116984D}" srcOrd="6" destOrd="0" presId="urn:microsoft.com/office/officeart/2008/layout/VerticalCurvedList"/>
    <dgm:cxn modelId="{6CC9A718-B1FE-4A51-8ABE-ACBF78D5A24D}" type="presParOf" srcId="{53F4312F-6841-49F4-97E1-FCB70116984D}" destId="{66628969-E1F3-4057-A728-D492F1760A2D}" srcOrd="0" destOrd="0" presId="urn:microsoft.com/office/officeart/2008/layout/VerticalCurvedList"/>
    <dgm:cxn modelId="{0EE6CD85-A62F-4E1C-B6AB-38FF74E2D914}" type="presParOf" srcId="{3C7D7C3F-5293-436E-81B1-A334AE2C3DC4}" destId="{61599F68-18DC-474E-AE93-305649B8EA6F}" srcOrd="7" destOrd="0" presId="urn:microsoft.com/office/officeart/2008/layout/VerticalCurvedList"/>
    <dgm:cxn modelId="{59AB4673-6EF4-455B-91E7-815B9E53F6B0}" type="presParOf" srcId="{3C7D7C3F-5293-436E-81B1-A334AE2C3DC4}" destId="{0E18A719-1F2B-4D9B-B2C8-A3ADC26DEB16}" srcOrd="8" destOrd="0" presId="urn:microsoft.com/office/officeart/2008/layout/VerticalCurvedList"/>
    <dgm:cxn modelId="{F1C7B101-021A-4F03-B07D-035BE628F338}" type="presParOf" srcId="{0E18A719-1F2B-4D9B-B2C8-A3ADC26DEB16}" destId="{E5511F67-1B0B-4A0A-92BA-FD3AF1861DA0}" srcOrd="0" destOrd="0" presId="urn:microsoft.com/office/officeart/2008/layout/VerticalCurvedList"/>
    <dgm:cxn modelId="{47F40B01-0501-4C55-8BB4-85A3DB2DB8D5}" type="presParOf" srcId="{3C7D7C3F-5293-436E-81B1-A334AE2C3DC4}" destId="{41D2636B-BC25-4AB2-A368-5EEF0758321B}" srcOrd="9" destOrd="0" presId="urn:microsoft.com/office/officeart/2008/layout/VerticalCurvedList"/>
    <dgm:cxn modelId="{F798C519-3258-4C71-B163-F0C7C1D510B3}" type="presParOf" srcId="{3C7D7C3F-5293-436E-81B1-A334AE2C3DC4}" destId="{27B2DC75-760D-48B1-BAC3-E316A1CE707E}" srcOrd="10" destOrd="0" presId="urn:microsoft.com/office/officeart/2008/layout/VerticalCurvedList"/>
    <dgm:cxn modelId="{45AA9642-B2CB-402B-B21A-A7F8D331497A}" type="presParOf" srcId="{27B2DC75-760D-48B1-BAC3-E316A1CE707E}" destId="{CFB62EE7-B564-4421-A9D4-D63233FCE48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90E467-8D90-492C-8E31-5C0FC76D89D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3E1EF21-8465-49B0-9F6F-04602C7FC7AC}">
      <dgm:prSet phldrT="[Text]"/>
      <dgm:spPr/>
      <dgm:t>
        <a:bodyPr/>
        <a:lstStyle/>
        <a:p>
          <a:r>
            <a:rPr lang="en-IN" dirty="0"/>
            <a:t>Web Scraping and Data Collection</a:t>
          </a:r>
        </a:p>
      </dgm:t>
    </dgm:pt>
    <dgm:pt modelId="{E85391F5-AB2F-498D-802D-8FE4ABC94A1C}" type="parTrans" cxnId="{B9B445B9-3637-47EE-8DB7-014D19095E5D}">
      <dgm:prSet/>
      <dgm:spPr/>
      <dgm:t>
        <a:bodyPr/>
        <a:lstStyle/>
        <a:p>
          <a:endParaRPr lang="en-IN"/>
        </a:p>
      </dgm:t>
    </dgm:pt>
    <dgm:pt modelId="{2DC17EB1-790D-413A-A6C2-616941A6685C}" type="sibTrans" cxnId="{B9B445B9-3637-47EE-8DB7-014D19095E5D}">
      <dgm:prSet/>
      <dgm:spPr/>
      <dgm:t>
        <a:bodyPr/>
        <a:lstStyle/>
        <a:p>
          <a:endParaRPr lang="en-IN"/>
        </a:p>
      </dgm:t>
    </dgm:pt>
    <dgm:pt modelId="{D153206D-6CB4-477C-A64E-113C24BA8EEA}">
      <dgm:prSet phldrT="[Text]"/>
      <dgm:spPr/>
      <dgm:t>
        <a:bodyPr/>
        <a:lstStyle/>
        <a:p>
          <a:r>
            <a:rPr lang="en-IN" dirty="0"/>
            <a:t>Data Cleaning and Preprocessing</a:t>
          </a:r>
        </a:p>
      </dgm:t>
    </dgm:pt>
    <dgm:pt modelId="{AE3D6E14-8A0B-4BC5-9F20-BF72E6098ADD}" type="parTrans" cxnId="{EC7CCBA8-8C13-410E-B34A-FC4AE58A60DF}">
      <dgm:prSet/>
      <dgm:spPr/>
      <dgm:t>
        <a:bodyPr/>
        <a:lstStyle/>
        <a:p>
          <a:endParaRPr lang="en-IN"/>
        </a:p>
      </dgm:t>
    </dgm:pt>
    <dgm:pt modelId="{C1F33002-C08C-46C4-A674-D869D9B9C886}" type="sibTrans" cxnId="{EC7CCBA8-8C13-410E-B34A-FC4AE58A60DF}">
      <dgm:prSet/>
      <dgm:spPr/>
      <dgm:t>
        <a:bodyPr/>
        <a:lstStyle/>
        <a:p>
          <a:endParaRPr lang="en-IN"/>
        </a:p>
      </dgm:t>
    </dgm:pt>
    <dgm:pt modelId="{4EDBA026-AFDB-483E-936A-7833A02F550A}">
      <dgm:prSet phldrT="[Text]"/>
      <dgm:spPr/>
      <dgm:t>
        <a:bodyPr/>
        <a:lstStyle/>
        <a:p>
          <a:r>
            <a:rPr lang="en-IN" dirty="0"/>
            <a:t>Relational Database Storage and management</a:t>
          </a:r>
        </a:p>
      </dgm:t>
    </dgm:pt>
    <dgm:pt modelId="{C0615EDF-5502-4E31-A76A-F7DABB36E874}" type="parTrans" cxnId="{BB2D820B-AF4A-4DD4-B06A-2725E06D6D23}">
      <dgm:prSet/>
      <dgm:spPr/>
      <dgm:t>
        <a:bodyPr/>
        <a:lstStyle/>
        <a:p>
          <a:endParaRPr lang="en-IN"/>
        </a:p>
      </dgm:t>
    </dgm:pt>
    <dgm:pt modelId="{E2470E4C-09D2-4D80-AE04-FA16C886589B}" type="sibTrans" cxnId="{BB2D820B-AF4A-4DD4-B06A-2725E06D6D23}">
      <dgm:prSet/>
      <dgm:spPr/>
      <dgm:t>
        <a:bodyPr/>
        <a:lstStyle/>
        <a:p>
          <a:endParaRPr lang="en-IN"/>
        </a:p>
      </dgm:t>
    </dgm:pt>
    <dgm:pt modelId="{A67DC170-AED3-4B47-A9E6-C5F3D17BF53D}">
      <dgm:prSet phldrT="[Text]"/>
      <dgm:spPr/>
      <dgm:t>
        <a:bodyPr/>
        <a:lstStyle/>
        <a:p>
          <a:r>
            <a:rPr lang="en-IN" dirty="0"/>
            <a:t>Unsupervised Learning</a:t>
          </a:r>
        </a:p>
      </dgm:t>
    </dgm:pt>
    <dgm:pt modelId="{96692CB3-5B9B-478E-9274-E8CFECE03160}" type="parTrans" cxnId="{05021A4C-7DE9-4116-BBE5-FBA34D9B8F1F}">
      <dgm:prSet/>
      <dgm:spPr/>
      <dgm:t>
        <a:bodyPr/>
        <a:lstStyle/>
        <a:p>
          <a:endParaRPr lang="en-IN"/>
        </a:p>
      </dgm:t>
    </dgm:pt>
    <dgm:pt modelId="{15E85421-2214-492C-8349-1E23F8CA8897}" type="sibTrans" cxnId="{05021A4C-7DE9-4116-BBE5-FBA34D9B8F1F}">
      <dgm:prSet/>
      <dgm:spPr/>
      <dgm:t>
        <a:bodyPr/>
        <a:lstStyle/>
        <a:p>
          <a:endParaRPr lang="en-IN"/>
        </a:p>
      </dgm:t>
    </dgm:pt>
    <dgm:pt modelId="{960F4057-2326-463A-BCA0-8A9C05AEDA6F}">
      <dgm:prSet phldrT="[Text]"/>
      <dgm:spPr/>
      <dgm:t>
        <a:bodyPr/>
        <a:lstStyle/>
        <a:p>
          <a:r>
            <a:rPr lang="en-IN" dirty="0"/>
            <a:t>Supervised Learning</a:t>
          </a:r>
        </a:p>
      </dgm:t>
    </dgm:pt>
    <dgm:pt modelId="{739FB5ED-A088-4186-AEE5-2E5EC77E85AD}" type="parTrans" cxnId="{7B48BDBD-746D-4C2A-86A5-98F279A72DED}">
      <dgm:prSet/>
      <dgm:spPr/>
      <dgm:t>
        <a:bodyPr/>
        <a:lstStyle/>
        <a:p>
          <a:endParaRPr lang="en-IN"/>
        </a:p>
      </dgm:t>
    </dgm:pt>
    <dgm:pt modelId="{0F9CCA27-637A-4B94-9D8D-48F5FFADF133}" type="sibTrans" cxnId="{7B48BDBD-746D-4C2A-86A5-98F279A72DED}">
      <dgm:prSet/>
      <dgm:spPr/>
      <dgm:t>
        <a:bodyPr/>
        <a:lstStyle/>
        <a:p>
          <a:endParaRPr lang="en-IN"/>
        </a:p>
      </dgm:t>
    </dgm:pt>
    <dgm:pt modelId="{A8F87CF4-9730-436D-B30D-1D140CF9207A}">
      <dgm:prSet phldrT="[Text]"/>
      <dgm:spPr/>
      <dgm:t>
        <a:bodyPr/>
        <a:lstStyle/>
        <a:p>
          <a:r>
            <a:rPr lang="en-IN" dirty="0"/>
            <a:t>Data Analysis and Visualization</a:t>
          </a:r>
        </a:p>
      </dgm:t>
    </dgm:pt>
    <dgm:pt modelId="{DC7F5475-7C2B-4CB9-92B2-D10EF33F7C9E}" type="sibTrans" cxnId="{821F48C3-6438-4402-9B6A-DA98BCE3C9F2}">
      <dgm:prSet/>
      <dgm:spPr/>
      <dgm:t>
        <a:bodyPr/>
        <a:lstStyle/>
        <a:p>
          <a:endParaRPr lang="en-IN"/>
        </a:p>
      </dgm:t>
    </dgm:pt>
    <dgm:pt modelId="{A10A2929-8133-4EE8-8775-1993072FEBED}" type="parTrans" cxnId="{821F48C3-6438-4402-9B6A-DA98BCE3C9F2}">
      <dgm:prSet/>
      <dgm:spPr/>
      <dgm:t>
        <a:bodyPr/>
        <a:lstStyle/>
        <a:p>
          <a:endParaRPr lang="en-IN"/>
        </a:p>
      </dgm:t>
    </dgm:pt>
    <dgm:pt modelId="{A25DA69E-EAF5-4A6C-B927-A2E5778F1D8E}" type="pres">
      <dgm:prSet presAssocID="{1090E467-8D90-492C-8E31-5C0FC76D89DB}" presName="CompostProcess" presStyleCnt="0">
        <dgm:presLayoutVars>
          <dgm:dir/>
          <dgm:resizeHandles val="exact"/>
        </dgm:presLayoutVars>
      </dgm:prSet>
      <dgm:spPr/>
    </dgm:pt>
    <dgm:pt modelId="{B704F96F-ADAB-42C0-B797-A38954538F6C}" type="pres">
      <dgm:prSet presAssocID="{1090E467-8D90-492C-8E31-5C0FC76D89DB}" presName="arrow" presStyleLbl="bgShp" presStyleIdx="0" presStyleCnt="1"/>
      <dgm:spPr/>
    </dgm:pt>
    <dgm:pt modelId="{740217F3-1EA1-4407-9A20-3EF29657B487}" type="pres">
      <dgm:prSet presAssocID="{1090E467-8D90-492C-8E31-5C0FC76D89DB}" presName="linearProcess" presStyleCnt="0"/>
      <dgm:spPr/>
    </dgm:pt>
    <dgm:pt modelId="{8FA7FB87-1B40-4545-94DC-986957EEFCC0}" type="pres">
      <dgm:prSet presAssocID="{33E1EF21-8465-49B0-9F6F-04602C7FC7AC}" presName="textNode" presStyleLbl="node1" presStyleIdx="0" presStyleCnt="6">
        <dgm:presLayoutVars>
          <dgm:bulletEnabled val="1"/>
        </dgm:presLayoutVars>
      </dgm:prSet>
      <dgm:spPr/>
    </dgm:pt>
    <dgm:pt modelId="{D7DCD043-3A39-4053-B601-987A2B735A89}" type="pres">
      <dgm:prSet presAssocID="{2DC17EB1-790D-413A-A6C2-616941A6685C}" presName="sibTrans" presStyleCnt="0"/>
      <dgm:spPr/>
    </dgm:pt>
    <dgm:pt modelId="{EC1346F2-4F86-4057-A77B-64EE3DC2EF79}" type="pres">
      <dgm:prSet presAssocID="{D153206D-6CB4-477C-A64E-113C24BA8EEA}" presName="textNode" presStyleLbl="node1" presStyleIdx="1" presStyleCnt="6">
        <dgm:presLayoutVars>
          <dgm:bulletEnabled val="1"/>
        </dgm:presLayoutVars>
      </dgm:prSet>
      <dgm:spPr/>
    </dgm:pt>
    <dgm:pt modelId="{B0F81AB9-6548-4E27-B18A-57D8AB1D3304}" type="pres">
      <dgm:prSet presAssocID="{C1F33002-C08C-46C4-A674-D869D9B9C886}" presName="sibTrans" presStyleCnt="0"/>
      <dgm:spPr/>
    </dgm:pt>
    <dgm:pt modelId="{0CD2A941-C4A5-445F-A8BE-0EB425A0F606}" type="pres">
      <dgm:prSet presAssocID="{A8F87CF4-9730-436D-B30D-1D140CF9207A}" presName="textNode" presStyleLbl="node1" presStyleIdx="2" presStyleCnt="6">
        <dgm:presLayoutVars>
          <dgm:bulletEnabled val="1"/>
        </dgm:presLayoutVars>
      </dgm:prSet>
      <dgm:spPr/>
    </dgm:pt>
    <dgm:pt modelId="{DBF9155F-48F6-492A-B5CC-BC74B37425FE}" type="pres">
      <dgm:prSet presAssocID="{DC7F5475-7C2B-4CB9-92B2-D10EF33F7C9E}" presName="sibTrans" presStyleCnt="0"/>
      <dgm:spPr/>
    </dgm:pt>
    <dgm:pt modelId="{D0C9B259-7EDD-4DE6-941F-9D313FFAB7EB}" type="pres">
      <dgm:prSet presAssocID="{4EDBA026-AFDB-483E-936A-7833A02F550A}" presName="textNode" presStyleLbl="node1" presStyleIdx="3" presStyleCnt="6">
        <dgm:presLayoutVars>
          <dgm:bulletEnabled val="1"/>
        </dgm:presLayoutVars>
      </dgm:prSet>
      <dgm:spPr/>
    </dgm:pt>
    <dgm:pt modelId="{50BB9945-77D3-42FA-8F73-7142430E95CE}" type="pres">
      <dgm:prSet presAssocID="{E2470E4C-09D2-4D80-AE04-FA16C886589B}" presName="sibTrans" presStyleCnt="0"/>
      <dgm:spPr/>
    </dgm:pt>
    <dgm:pt modelId="{F8AEE4E7-A3CA-4DED-8698-9BC0E6814837}" type="pres">
      <dgm:prSet presAssocID="{A67DC170-AED3-4B47-A9E6-C5F3D17BF53D}" presName="textNode" presStyleLbl="node1" presStyleIdx="4" presStyleCnt="6">
        <dgm:presLayoutVars>
          <dgm:bulletEnabled val="1"/>
        </dgm:presLayoutVars>
      </dgm:prSet>
      <dgm:spPr/>
    </dgm:pt>
    <dgm:pt modelId="{B26FE044-CD30-412E-92F9-4F8E93D0BA7F}" type="pres">
      <dgm:prSet presAssocID="{15E85421-2214-492C-8349-1E23F8CA8897}" presName="sibTrans" presStyleCnt="0"/>
      <dgm:spPr/>
    </dgm:pt>
    <dgm:pt modelId="{B8EFDD05-F9DE-4E6C-90C0-C8533DC667D3}" type="pres">
      <dgm:prSet presAssocID="{960F4057-2326-463A-BCA0-8A9C05AEDA6F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01009103-8C0D-458E-AD09-72FB1C92FE92}" type="presOf" srcId="{960F4057-2326-463A-BCA0-8A9C05AEDA6F}" destId="{B8EFDD05-F9DE-4E6C-90C0-C8533DC667D3}" srcOrd="0" destOrd="0" presId="urn:microsoft.com/office/officeart/2005/8/layout/hProcess9"/>
    <dgm:cxn modelId="{BB2D820B-AF4A-4DD4-B06A-2725E06D6D23}" srcId="{1090E467-8D90-492C-8E31-5C0FC76D89DB}" destId="{4EDBA026-AFDB-483E-936A-7833A02F550A}" srcOrd="3" destOrd="0" parTransId="{C0615EDF-5502-4E31-A76A-F7DABB36E874}" sibTransId="{E2470E4C-09D2-4D80-AE04-FA16C886589B}"/>
    <dgm:cxn modelId="{B738E741-886E-40C5-B9C5-0DC5D5D58A9C}" type="presOf" srcId="{4EDBA026-AFDB-483E-936A-7833A02F550A}" destId="{D0C9B259-7EDD-4DE6-941F-9D313FFAB7EB}" srcOrd="0" destOrd="0" presId="urn:microsoft.com/office/officeart/2005/8/layout/hProcess9"/>
    <dgm:cxn modelId="{05021A4C-7DE9-4116-BBE5-FBA34D9B8F1F}" srcId="{1090E467-8D90-492C-8E31-5C0FC76D89DB}" destId="{A67DC170-AED3-4B47-A9E6-C5F3D17BF53D}" srcOrd="4" destOrd="0" parTransId="{96692CB3-5B9B-478E-9274-E8CFECE03160}" sibTransId="{15E85421-2214-492C-8349-1E23F8CA8897}"/>
    <dgm:cxn modelId="{4FD86D79-0671-4000-8444-D36715249F89}" type="presOf" srcId="{A67DC170-AED3-4B47-A9E6-C5F3D17BF53D}" destId="{F8AEE4E7-A3CA-4DED-8698-9BC0E6814837}" srcOrd="0" destOrd="0" presId="urn:microsoft.com/office/officeart/2005/8/layout/hProcess9"/>
    <dgm:cxn modelId="{5C5CC380-05B4-4372-AD0A-4D326B4A6205}" type="presOf" srcId="{D153206D-6CB4-477C-A64E-113C24BA8EEA}" destId="{EC1346F2-4F86-4057-A77B-64EE3DC2EF79}" srcOrd="0" destOrd="0" presId="urn:microsoft.com/office/officeart/2005/8/layout/hProcess9"/>
    <dgm:cxn modelId="{1E5E5A9D-ABA3-4526-BBEC-C647A34B41B1}" type="presOf" srcId="{1090E467-8D90-492C-8E31-5C0FC76D89DB}" destId="{A25DA69E-EAF5-4A6C-B927-A2E5778F1D8E}" srcOrd="0" destOrd="0" presId="urn:microsoft.com/office/officeart/2005/8/layout/hProcess9"/>
    <dgm:cxn modelId="{EC7CCBA8-8C13-410E-B34A-FC4AE58A60DF}" srcId="{1090E467-8D90-492C-8E31-5C0FC76D89DB}" destId="{D153206D-6CB4-477C-A64E-113C24BA8EEA}" srcOrd="1" destOrd="0" parTransId="{AE3D6E14-8A0B-4BC5-9F20-BF72E6098ADD}" sibTransId="{C1F33002-C08C-46C4-A674-D869D9B9C886}"/>
    <dgm:cxn modelId="{B9B445B9-3637-47EE-8DB7-014D19095E5D}" srcId="{1090E467-8D90-492C-8E31-5C0FC76D89DB}" destId="{33E1EF21-8465-49B0-9F6F-04602C7FC7AC}" srcOrd="0" destOrd="0" parTransId="{E85391F5-AB2F-498D-802D-8FE4ABC94A1C}" sibTransId="{2DC17EB1-790D-413A-A6C2-616941A6685C}"/>
    <dgm:cxn modelId="{7B48BDBD-746D-4C2A-86A5-98F279A72DED}" srcId="{1090E467-8D90-492C-8E31-5C0FC76D89DB}" destId="{960F4057-2326-463A-BCA0-8A9C05AEDA6F}" srcOrd="5" destOrd="0" parTransId="{739FB5ED-A088-4186-AEE5-2E5EC77E85AD}" sibTransId="{0F9CCA27-637A-4B94-9D8D-48F5FFADF133}"/>
    <dgm:cxn modelId="{821F48C3-6438-4402-9B6A-DA98BCE3C9F2}" srcId="{1090E467-8D90-492C-8E31-5C0FC76D89DB}" destId="{A8F87CF4-9730-436D-B30D-1D140CF9207A}" srcOrd="2" destOrd="0" parTransId="{A10A2929-8133-4EE8-8775-1993072FEBED}" sibTransId="{DC7F5475-7C2B-4CB9-92B2-D10EF33F7C9E}"/>
    <dgm:cxn modelId="{006D52D3-CA70-46E6-85E2-F7680437D0EE}" type="presOf" srcId="{A8F87CF4-9730-436D-B30D-1D140CF9207A}" destId="{0CD2A941-C4A5-445F-A8BE-0EB425A0F606}" srcOrd="0" destOrd="0" presId="urn:microsoft.com/office/officeart/2005/8/layout/hProcess9"/>
    <dgm:cxn modelId="{F63809DC-FD53-4668-93CA-33539E13D694}" type="presOf" srcId="{33E1EF21-8465-49B0-9F6F-04602C7FC7AC}" destId="{8FA7FB87-1B40-4545-94DC-986957EEFCC0}" srcOrd="0" destOrd="0" presId="urn:microsoft.com/office/officeart/2005/8/layout/hProcess9"/>
    <dgm:cxn modelId="{3BD2A250-1AD5-4FCD-92B9-39AFF19CF714}" type="presParOf" srcId="{A25DA69E-EAF5-4A6C-B927-A2E5778F1D8E}" destId="{B704F96F-ADAB-42C0-B797-A38954538F6C}" srcOrd="0" destOrd="0" presId="urn:microsoft.com/office/officeart/2005/8/layout/hProcess9"/>
    <dgm:cxn modelId="{684E79E1-2096-4981-A041-CABC92EEE608}" type="presParOf" srcId="{A25DA69E-EAF5-4A6C-B927-A2E5778F1D8E}" destId="{740217F3-1EA1-4407-9A20-3EF29657B487}" srcOrd="1" destOrd="0" presId="urn:microsoft.com/office/officeart/2005/8/layout/hProcess9"/>
    <dgm:cxn modelId="{C93E7F40-0ACB-4476-91D7-43993D7DF28E}" type="presParOf" srcId="{740217F3-1EA1-4407-9A20-3EF29657B487}" destId="{8FA7FB87-1B40-4545-94DC-986957EEFCC0}" srcOrd="0" destOrd="0" presId="urn:microsoft.com/office/officeart/2005/8/layout/hProcess9"/>
    <dgm:cxn modelId="{127D83C1-66CB-4C27-B317-F5F41120702C}" type="presParOf" srcId="{740217F3-1EA1-4407-9A20-3EF29657B487}" destId="{D7DCD043-3A39-4053-B601-987A2B735A89}" srcOrd="1" destOrd="0" presId="urn:microsoft.com/office/officeart/2005/8/layout/hProcess9"/>
    <dgm:cxn modelId="{9849DB2F-5C8C-4F46-922B-59B63F522A58}" type="presParOf" srcId="{740217F3-1EA1-4407-9A20-3EF29657B487}" destId="{EC1346F2-4F86-4057-A77B-64EE3DC2EF79}" srcOrd="2" destOrd="0" presId="urn:microsoft.com/office/officeart/2005/8/layout/hProcess9"/>
    <dgm:cxn modelId="{D0B2BC92-C800-45A1-9857-6998C32B44C9}" type="presParOf" srcId="{740217F3-1EA1-4407-9A20-3EF29657B487}" destId="{B0F81AB9-6548-4E27-B18A-57D8AB1D3304}" srcOrd="3" destOrd="0" presId="urn:microsoft.com/office/officeart/2005/8/layout/hProcess9"/>
    <dgm:cxn modelId="{2B0BB254-DD48-4267-8799-BA02BFAF0803}" type="presParOf" srcId="{740217F3-1EA1-4407-9A20-3EF29657B487}" destId="{0CD2A941-C4A5-445F-A8BE-0EB425A0F606}" srcOrd="4" destOrd="0" presId="urn:microsoft.com/office/officeart/2005/8/layout/hProcess9"/>
    <dgm:cxn modelId="{CC951FC5-9590-453C-9A05-C473444E1D17}" type="presParOf" srcId="{740217F3-1EA1-4407-9A20-3EF29657B487}" destId="{DBF9155F-48F6-492A-B5CC-BC74B37425FE}" srcOrd="5" destOrd="0" presId="urn:microsoft.com/office/officeart/2005/8/layout/hProcess9"/>
    <dgm:cxn modelId="{8B427372-7704-408A-8CA8-409992257E64}" type="presParOf" srcId="{740217F3-1EA1-4407-9A20-3EF29657B487}" destId="{D0C9B259-7EDD-4DE6-941F-9D313FFAB7EB}" srcOrd="6" destOrd="0" presId="urn:microsoft.com/office/officeart/2005/8/layout/hProcess9"/>
    <dgm:cxn modelId="{B9652D64-0789-4ABD-8A00-0539AC44BE95}" type="presParOf" srcId="{740217F3-1EA1-4407-9A20-3EF29657B487}" destId="{50BB9945-77D3-42FA-8F73-7142430E95CE}" srcOrd="7" destOrd="0" presId="urn:microsoft.com/office/officeart/2005/8/layout/hProcess9"/>
    <dgm:cxn modelId="{C60A7529-140E-416E-B390-C66417EA0F7B}" type="presParOf" srcId="{740217F3-1EA1-4407-9A20-3EF29657B487}" destId="{F8AEE4E7-A3CA-4DED-8698-9BC0E6814837}" srcOrd="8" destOrd="0" presId="urn:microsoft.com/office/officeart/2005/8/layout/hProcess9"/>
    <dgm:cxn modelId="{82827B33-D45F-4992-BB1F-3F63B6DD8CC0}" type="presParOf" srcId="{740217F3-1EA1-4407-9A20-3EF29657B487}" destId="{B26FE044-CD30-412E-92F9-4F8E93D0BA7F}" srcOrd="9" destOrd="0" presId="urn:microsoft.com/office/officeart/2005/8/layout/hProcess9"/>
    <dgm:cxn modelId="{0FA54D8E-6D5D-4C0C-BB58-6D255161439B}" type="presParOf" srcId="{740217F3-1EA1-4407-9A20-3EF29657B487}" destId="{B8EFDD05-F9DE-4E6C-90C0-C8533DC667D3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E6EC84-522D-4E9A-B71D-93933A5931A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5817FB5-4650-441C-AC02-C479BF971E58}">
      <dgm:prSet phldrT="[Text]" custT="1"/>
      <dgm:spPr/>
      <dgm:t>
        <a:bodyPr/>
        <a:lstStyle/>
        <a:p>
          <a:r>
            <a:rPr lang="en-IN" sz="1700" dirty="0"/>
            <a:t>Handling Missing Values</a:t>
          </a:r>
        </a:p>
      </dgm:t>
    </dgm:pt>
    <dgm:pt modelId="{9D79F3AB-B557-4D5D-B341-D14FC63F2783}" type="parTrans" cxnId="{7F28B985-6F5E-4EB3-B6A0-82B666DB6BAC}">
      <dgm:prSet/>
      <dgm:spPr/>
      <dgm:t>
        <a:bodyPr/>
        <a:lstStyle/>
        <a:p>
          <a:endParaRPr lang="en-IN" sz="1700"/>
        </a:p>
      </dgm:t>
    </dgm:pt>
    <dgm:pt modelId="{7C4D7D9A-93A9-45A5-8B63-B465F10955A8}" type="sibTrans" cxnId="{7F28B985-6F5E-4EB3-B6A0-82B666DB6BAC}">
      <dgm:prSet/>
      <dgm:spPr/>
      <dgm:t>
        <a:bodyPr/>
        <a:lstStyle/>
        <a:p>
          <a:endParaRPr lang="en-IN" sz="1700"/>
        </a:p>
      </dgm:t>
    </dgm:pt>
    <dgm:pt modelId="{56EA50F5-1E55-437B-88EB-8331CED36152}">
      <dgm:prSet phldrT="[Text]" custT="1"/>
      <dgm:spPr/>
      <dgm:t>
        <a:bodyPr/>
        <a:lstStyle/>
        <a:p>
          <a:r>
            <a:rPr lang="en-IN" sz="1700" dirty="0"/>
            <a:t>Duplicate Removal</a:t>
          </a:r>
        </a:p>
      </dgm:t>
    </dgm:pt>
    <dgm:pt modelId="{45229ECC-8556-4A63-B6F5-D0CE15E62802}" type="parTrans" cxnId="{99260E18-BE8F-473D-BAD1-5C7D9F0AD6B4}">
      <dgm:prSet/>
      <dgm:spPr/>
      <dgm:t>
        <a:bodyPr/>
        <a:lstStyle/>
        <a:p>
          <a:endParaRPr lang="en-IN" sz="1700"/>
        </a:p>
      </dgm:t>
    </dgm:pt>
    <dgm:pt modelId="{6EBFFF6D-A669-471B-BF34-F5ED20924224}" type="sibTrans" cxnId="{99260E18-BE8F-473D-BAD1-5C7D9F0AD6B4}">
      <dgm:prSet/>
      <dgm:spPr/>
      <dgm:t>
        <a:bodyPr/>
        <a:lstStyle/>
        <a:p>
          <a:endParaRPr lang="en-IN" sz="1700"/>
        </a:p>
      </dgm:t>
    </dgm:pt>
    <dgm:pt modelId="{9128A258-97B7-45AF-99D3-F0E028AE332A}">
      <dgm:prSet custT="1"/>
      <dgm:spPr/>
      <dgm:t>
        <a:bodyPr/>
        <a:lstStyle/>
        <a:p>
          <a:r>
            <a:rPr lang="en-IN" sz="1600" dirty="0"/>
            <a:t>Text</a:t>
          </a:r>
          <a:r>
            <a:rPr lang="en-IN" sz="1600" baseline="0" dirty="0"/>
            <a:t> </a:t>
          </a:r>
        </a:p>
        <a:p>
          <a:r>
            <a:rPr lang="en-IN" sz="1600" baseline="0" dirty="0"/>
            <a:t>Preprocess</a:t>
          </a:r>
          <a:endParaRPr lang="en-IN" sz="1600" dirty="0"/>
        </a:p>
      </dgm:t>
    </dgm:pt>
    <dgm:pt modelId="{3CECF736-EAF3-4D86-9F5E-AF6E6950A6DF}" type="parTrans" cxnId="{CE4269FB-E19D-4BB9-84F5-19FC2200747C}">
      <dgm:prSet/>
      <dgm:spPr/>
      <dgm:t>
        <a:bodyPr/>
        <a:lstStyle/>
        <a:p>
          <a:endParaRPr lang="en-IN" sz="1700"/>
        </a:p>
      </dgm:t>
    </dgm:pt>
    <dgm:pt modelId="{9AF27FBF-F16E-4368-8641-E3B2DDF62883}" type="sibTrans" cxnId="{CE4269FB-E19D-4BB9-84F5-19FC2200747C}">
      <dgm:prSet/>
      <dgm:spPr/>
      <dgm:t>
        <a:bodyPr/>
        <a:lstStyle/>
        <a:p>
          <a:endParaRPr lang="en-IN" sz="1700"/>
        </a:p>
      </dgm:t>
    </dgm:pt>
    <dgm:pt modelId="{FE06051D-2DFD-4D5A-B607-4B68AFED39C2}">
      <dgm:prSet custT="1"/>
      <dgm:spPr/>
      <dgm:t>
        <a:bodyPr/>
        <a:lstStyle/>
        <a:p>
          <a:r>
            <a:rPr lang="en-IN" sz="1700" dirty="0"/>
            <a:t>Data Types Conversion</a:t>
          </a:r>
        </a:p>
      </dgm:t>
    </dgm:pt>
    <dgm:pt modelId="{2050728B-23C8-44A4-A27D-735C35430567}" type="parTrans" cxnId="{DB8E4B64-1E81-452F-ADEF-BE2C1C6961CD}">
      <dgm:prSet/>
      <dgm:spPr/>
      <dgm:t>
        <a:bodyPr/>
        <a:lstStyle/>
        <a:p>
          <a:endParaRPr lang="en-IN" sz="1700"/>
        </a:p>
      </dgm:t>
    </dgm:pt>
    <dgm:pt modelId="{593B5D59-0BF3-4E67-B211-67B9BB5B2669}" type="sibTrans" cxnId="{DB8E4B64-1E81-452F-ADEF-BE2C1C6961CD}">
      <dgm:prSet/>
      <dgm:spPr/>
      <dgm:t>
        <a:bodyPr/>
        <a:lstStyle/>
        <a:p>
          <a:endParaRPr lang="en-IN" sz="1700"/>
        </a:p>
      </dgm:t>
    </dgm:pt>
    <dgm:pt modelId="{BE98A2C6-F778-46F1-85B7-3DBF8EB38AEC}">
      <dgm:prSet custT="1"/>
      <dgm:spPr/>
      <dgm:t>
        <a:bodyPr/>
        <a:lstStyle/>
        <a:p>
          <a:r>
            <a:rPr lang="en-IN" sz="1700" dirty="0"/>
            <a:t>Created of New column</a:t>
          </a:r>
        </a:p>
      </dgm:t>
    </dgm:pt>
    <dgm:pt modelId="{8C8C1ECB-25E3-4D47-A70A-F011DC935673}" type="parTrans" cxnId="{9C7C71F3-8580-4C25-B1E3-1E5DE8444124}">
      <dgm:prSet/>
      <dgm:spPr/>
      <dgm:t>
        <a:bodyPr/>
        <a:lstStyle/>
        <a:p>
          <a:endParaRPr lang="en-IN" sz="1700"/>
        </a:p>
      </dgm:t>
    </dgm:pt>
    <dgm:pt modelId="{23D6E031-3A84-4F20-9A79-092207241230}" type="sibTrans" cxnId="{9C7C71F3-8580-4C25-B1E3-1E5DE8444124}">
      <dgm:prSet/>
      <dgm:spPr/>
      <dgm:t>
        <a:bodyPr/>
        <a:lstStyle/>
        <a:p>
          <a:endParaRPr lang="en-IN" sz="1700"/>
        </a:p>
      </dgm:t>
    </dgm:pt>
    <dgm:pt modelId="{D4FC5588-BB87-4194-BA01-9A9CDD768547}">
      <dgm:prSet phldrT="[Text]" custT="1"/>
      <dgm:spPr/>
      <dgm:t>
        <a:bodyPr/>
        <a:lstStyle/>
        <a:p>
          <a:r>
            <a:rPr lang="en-IN" sz="1700" dirty="0"/>
            <a:t>Data Cleaning and Standardization</a:t>
          </a:r>
        </a:p>
      </dgm:t>
    </dgm:pt>
    <dgm:pt modelId="{549F64FE-7FDE-4080-A1DA-44653B600B7A}" type="sibTrans" cxnId="{22FB9994-AE7F-42D7-80DA-084E06857761}">
      <dgm:prSet/>
      <dgm:spPr/>
      <dgm:t>
        <a:bodyPr/>
        <a:lstStyle/>
        <a:p>
          <a:endParaRPr lang="en-IN" sz="1700"/>
        </a:p>
      </dgm:t>
    </dgm:pt>
    <dgm:pt modelId="{98D30815-938B-42CE-9F1F-694E0785E850}" type="parTrans" cxnId="{22FB9994-AE7F-42D7-80DA-084E06857761}">
      <dgm:prSet/>
      <dgm:spPr/>
      <dgm:t>
        <a:bodyPr/>
        <a:lstStyle/>
        <a:p>
          <a:endParaRPr lang="en-IN" sz="1700"/>
        </a:p>
      </dgm:t>
    </dgm:pt>
    <dgm:pt modelId="{253F7A34-EDC4-4C66-B15B-C16246892AFE}" type="pres">
      <dgm:prSet presAssocID="{34E6EC84-522D-4E9A-B71D-93933A5931A9}" presName="CompostProcess" presStyleCnt="0">
        <dgm:presLayoutVars>
          <dgm:dir/>
          <dgm:resizeHandles val="exact"/>
        </dgm:presLayoutVars>
      </dgm:prSet>
      <dgm:spPr/>
    </dgm:pt>
    <dgm:pt modelId="{34D25058-CBC5-457F-BA19-F64E681DC49F}" type="pres">
      <dgm:prSet presAssocID="{34E6EC84-522D-4E9A-B71D-93933A5931A9}" presName="arrow" presStyleLbl="bgShp" presStyleIdx="0" presStyleCnt="1"/>
      <dgm:spPr/>
    </dgm:pt>
    <dgm:pt modelId="{C5EE1FC3-9D5F-41F2-8FD5-0DD03C1AFC73}" type="pres">
      <dgm:prSet presAssocID="{34E6EC84-522D-4E9A-B71D-93933A5931A9}" presName="linearProcess" presStyleCnt="0"/>
      <dgm:spPr/>
    </dgm:pt>
    <dgm:pt modelId="{1A004FBF-7750-4CD0-B8A5-68DD6EBE5160}" type="pres">
      <dgm:prSet presAssocID="{25817FB5-4650-441C-AC02-C479BF971E58}" presName="textNode" presStyleLbl="node1" presStyleIdx="0" presStyleCnt="6">
        <dgm:presLayoutVars>
          <dgm:bulletEnabled val="1"/>
        </dgm:presLayoutVars>
      </dgm:prSet>
      <dgm:spPr/>
    </dgm:pt>
    <dgm:pt modelId="{0806BE1E-5536-4917-9CBD-33857098D193}" type="pres">
      <dgm:prSet presAssocID="{7C4D7D9A-93A9-45A5-8B63-B465F10955A8}" presName="sibTrans" presStyleCnt="0"/>
      <dgm:spPr/>
    </dgm:pt>
    <dgm:pt modelId="{3F7A5EF4-8A73-4FC0-87BF-8C4FDA66278B}" type="pres">
      <dgm:prSet presAssocID="{56EA50F5-1E55-437B-88EB-8331CED36152}" presName="textNode" presStyleLbl="node1" presStyleIdx="1" presStyleCnt="6">
        <dgm:presLayoutVars>
          <dgm:bulletEnabled val="1"/>
        </dgm:presLayoutVars>
      </dgm:prSet>
      <dgm:spPr/>
    </dgm:pt>
    <dgm:pt modelId="{086D737A-0C7C-43DA-9831-8531B6C13788}" type="pres">
      <dgm:prSet presAssocID="{6EBFFF6D-A669-471B-BF34-F5ED20924224}" presName="sibTrans" presStyleCnt="0"/>
      <dgm:spPr/>
    </dgm:pt>
    <dgm:pt modelId="{C9BE7AAF-638D-4F99-BB09-8C5D72B2A455}" type="pres">
      <dgm:prSet presAssocID="{D4FC5588-BB87-4194-BA01-9A9CDD768547}" presName="textNode" presStyleLbl="node1" presStyleIdx="2" presStyleCnt="6">
        <dgm:presLayoutVars>
          <dgm:bulletEnabled val="1"/>
        </dgm:presLayoutVars>
      </dgm:prSet>
      <dgm:spPr/>
    </dgm:pt>
    <dgm:pt modelId="{75B40F58-D732-44C7-AAF7-111BC95682CC}" type="pres">
      <dgm:prSet presAssocID="{549F64FE-7FDE-4080-A1DA-44653B600B7A}" presName="sibTrans" presStyleCnt="0"/>
      <dgm:spPr/>
    </dgm:pt>
    <dgm:pt modelId="{AF89BCD3-7BD9-4D68-B679-55A662BA2026}" type="pres">
      <dgm:prSet presAssocID="{9128A258-97B7-45AF-99D3-F0E028AE332A}" presName="textNode" presStyleLbl="node1" presStyleIdx="3" presStyleCnt="6">
        <dgm:presLayoutVars>
          <dgm:bulletEnabled val="1"/>
        </dgm:presLayoutVars>
      </dgm:prSet>
      <dgm:spPr/>
    </dgm:pt>
    <dgm:pt modelId="{ADCB2FDB-C82A-4756-8FAC-AADB52E2BF31}" type="pres">
      <dgm:prSet presAssocID="{9AF27FBF-F16E-4368-8641-E3B2DDF62883}" presName="sibTrans" presStyleCnt="0"/>
      <dgm:spPr/>
    </dgm:pt>
    <dgm:pt modelId="{88F1144C-FE59-43E2-B589-27A5AE765B2B}" type="pres">
      <dgm:prSet presAssocID="{FE06051D-2DFD-4D5A-B607-4B68AFED39C2}" presName="textNode" presStyleLbl="node1" presStyleIdx="4" presStyleCnt="6">
        <dgm:presLayoutVars>
          <dgm:bulletEnabled val="1"/>
        </dgm:presLayoutVars>
      </dgm:prSet>
      <dgm:spPr/>
    </dgm:pt>
    <dgm:pt modelId="{1630215A-BBB9-481B-AC5E-C95AAD0DF01B}" type="pres">
      <dgm:prSet presAssocID="{593B5D59-0BF3-4E67-B211-67B9BB5B2669}" presName="sibTrans" presStyleCnt="0"/>
      <dgm:spPr/>
    </dgm:pt>
    <dgm:pt modelId="{53C3D2CD-5A81-47CE-9564-5F53F5CF899E}" type="pres">
      <dgm:prSet presAssocID="{BE98A2C6-F778-46F1-85B7-3DBF8EB38AEC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99260E18-BE8F-473D-BAD1-5C7D9F0AD6B4}" srcId="{34E6EC84-522D-4E9A-B71D-93933A5931A9}" destId="{56EA50F5-1E55-437B-88EB-8331CED36152}" srcOrd="1" destOrd="0" parTransId="{45229ECC-8556-4A63-B6F5-D0CE15E62802}" sibTransId="{6EBFFF6D-A669-471B-BF34-F5ED20924224}"/>
    <dgm:cxn modelId="{DB8E4B64-1E81-452F-ADEF-BE2C1C6961CD}" srcId="{34E6EC84-522D-4E9A-B71D-93933A5931A9}" destId="{FE06051D-2DFD-4D5A-B607-4B68AFED39C2}" srcOrd="4" destOrd="0" parTransId="{2050728B-23C8-44A4-A27D-735C35430567}" sibTransId="{593B5D59-0BF3-4E67-B211-67B9BB5B2669}"/>
    <dgm:cxn modelId="{DB6AB671-EEDC-49D0-A1CA-95ECFD0A5CD1}" type="presOf" srcId="{BE98A2C6-F778-46F1-85B7-3DBF8EB38AEC}" destId="{53C3D2CD-5A81-47CE-9564-5F53F5CF899E}" srcOrd="0" destOrd="0" presId="urn:microsoft.com/office/officeart/2005/8/layout/hProcess9"/>
    <dgm:cxn modelId="{86E5CB7C-607D-44C3-8A75-D3B8E711A285}" type="presOf" srcId="{D4FC5588-BB87-4194-BA01-9A9CDD768547}" destId="{C9BE7AAF-638D-4F99-BB09-8C5D72B2A455}" srcOrd="0" destOrd="0" presId="urn:microsoft.com/office/officeart/2005/8/layout/hProcess9"/>
    <dgm:cxn modelId="{7F28B985-6F5E-4EB3-B6A0-82B666DB6BAC}" srcId="{34E6EC84-522D-4E9A-B71D-93933A5931A9}" destId="{25817FB5-4650-441C-AC02-C479BF971E58}" srcOrd="0" destOrd="0" parTransId="{9D79F3AB-B557-4D5D-B341-D14FC63F2783}" sibTransId="{7C4D7D9A-93A9-45A5-8B63-B465F10955A8}"/>
    <dgm:cxn modelId="{22FB9994-AE7F-42D7-80DA-084E06857761}" srcId="{34E6EC84-522D-4E9A-B71D-93933A5931A9}" destId="{D4FC5588-BB87-4194-BA01-9A9CDD768547}" srcOrd="2" destOrd="0" parTransId="{98D30815-938B-42CE-9F1F-694E0785E850}" sibTransId="{549F64FE-7FDE-4080-A1DA-44653B600B7A}"/>
    <dgm:cxn modelId="{527F2398-725B-48D4-A132-AD7AD3DB9F20}" type="presOf" srcId="{9128A258-97B7-45AF-99D3-F0E028AE332A}" destId="{AF89BCD3-7BD9-4D68-B679-55A662BA2026}" srcOrd="0" destOrd="0" presId="urn:microsoft.com/office/officeart/2005/8/layout/hProcess9"/>
    <dgm:cxn modelId="{512B83BE-668F-43B5-B419-19453AD2EADE}" type="presOf" srcId="{25817FB5-4650-441C-AC02-C479BF971E58}" destId="{1A004FBF-7750-4CD0-B8A5-68DD6EBE5160}" srcOrd="0" destOrd="0" presId="urn:microsoft.com/office/officeart/2005/8/layout/hProcess9"/>
    <dgm:cxn modelId="{148C05EB-68E5-4B17-988B-BE30ABCD3A60}" type="presOf" srcId="{56EA50F5-1E55-437B-88EB-8331CED36152}" destId="{3F7A5EF4-8A73-4FC0-87BF-8C4FDA66278B}" srcOrd="0" destOrd="0" presId="urn:microsoft.com/office/officeart/2005/8/layout/hProcess9"/>
    <dgm:cxn modelId="{FCE3FAED-E50E-43C5-B525-B43492498585}" type="presOf" srcId="{34E6EC84-522D-4E9A-B71D-93933A5931A9}" destId="{253F7A34-EDC4-4C66-B15B-C16246892AFE}" srcOrd="0" destOrd="0" presId="urn:microsoft.com/office/officeart/2005/8/layout/hProcess9"/>
    <dgm:cxn modelId="{A035D3EE-E218-4D03-A718-0F113A9C3EB7}" type="presOf" srcId="{FE06051D-2DFD-4D5A-B607-4B68AFED39C2}" destId="{88F1144C-FE59-43E2-B589-27A5AE765B2B}" srcOrd="0" destOrd="0" presId="urn:microsoft.com/office/officeart/2005/8/layout/hProcess9"/>
    <dgm:cxn modelId="{9C7C71F3-8580-4C25-B1E3-1E5DE8444124}" srcId="{34E6EC84-522D-4E9A-B71D-93933A5931A9}" destId="{BE98A2C6-F778-46F1-85B7-3DBF8EB38AEC}" srcOrd="5" destOrd="0" parTransId="{8C8C1ECB-25E3-4D47-A70A-F011DC935673}" sibTransId="{23D6E031-3A84-4F20-9A79-092207241230}"/>
    <dgm:cxn modelId="{CE4269FB-E19D-4BB9-84F5-19FC2200747C}" srcId="{34E6EC84-522D-4E9A-B71D-93933A5931A9}" destId="{9128A258-97B7-45AF-99D3-F0E028AE332A}" srcOrd="3" destOrd="0" parTransId="{3CECF736-EAF3-4D86-9F5E-AF6E6950A6DF}" sibTransId="{9AF27FBF-F16E-4368-8641-E3B2DDF62883}"/>
    <dgm:cxn modelId="{FF810906-81D3-4E55-A369-D2DD1C841C97}" type="presParOf" srcId="{253F7A34-EDC4-4C66-B15B-C16246892AFE}" destId="{34D25058-CBC5-457F-BA19-F64E681DC49F}" srcOrd="0" destOrd="0" presId="urn:microsoft.com/office/officeart/2005/8/layout/hProcess9"/>
    <dgm:cxn modelId="{2198E542-4E60-4C40-9274-8B91792C80EA}" type="presParOf" srcId="{253F7A34-EDC4-4C66-B15B-C16246892AFE}" destId="{C5EE1FC3-9D5F-41F2-8FD5-0DD03C1AFC73}" srcOrd="1" destOrd="0" presId="urn:microsoft.com/office/officeart/2005/8/layout/hProcess9"/>
    <dgm:cxn modelId="{BEBFD819-8315-4713-AEE8-7BF1151774AF}" type="presParOf" srcId="{C5EE1FC3-9D5F-41F2-8FD5-0DD03C1AFC73}" destId="{1A004FBF-7750-4CD0-B8A5-68DD6EBE5160}" srcOrd="0" destOrd="0" presId="urn:microsoft.com/office/officeart/2005/8/layout/hProcess9"/>
    <dgm:cxn modelId="{7FC7C75B-3EAF-41CF-AF44-F9E7BB803AFF}" type="presParOf" srcId="{C5EE1FC3-9D5F-41F2-8FD5-0DD03C1AFC73}" destId="{0806BE1E-5536-4917-9CBD-33857098D193}" srcOrd="1" destOrd="0" presId="urn:microsoft.com/office/officeart/2005/8/layout/hProcess9"/>
    <dgm:cxn modelId="{073E15F8-A9EE-4726-B695-12DF350244A9}" type="presParOf" srcId="{C5EE1FC3-9D5F-41F2-8FD5-0DD03C1AFC73}" destId="{3F7A5EF4-8A73-4FC0-87BF-8C4FDA66278B}" srcOrd="2" destOrd="0" presId="urn:microsoft.com/office/officeart/2005/8/layout/hProcess9"/>
    <dgm:cxn modelId="{B0AEF55D-A243-48C9-BD0E-7CD5302CF132}" type="presParOf" srcId="{C5EE1FC3-9D5F-41F2-8FD5-0DD03C1AFC73}" destId="{086D737A-0C7C-43DA-9831-8531B6C13788}" srcOrd="3" destOrd="0" presId="urn:microsoft.com/office/officeart/2005/8/layout/hProcess9"/>
    <dgm:cxn modelId="{8321A3CE-B019-4F96-B297-7A8A108B503B}" type="presParOf" srcId="{C5EE1FC3-9D5F-41F2-8FD5-0DD03C1AFC73}" destId="{C9BE7AAF-638D-4F99-BB09-8C5D72B2A455}" srcOrd="4" destOrd="0" presId="urn:microsoft.com/office/officeart/2005/8/layout/hProcess9"/>
    <dgm:cxn modelId="{EA382C90-04A9-4412-9A94-486101859D87}" type="presParOf" srcId="{C5EE1FC3-9D5F-41F2-8FD5-0DD03C1AFC73}" destId="{75B40F58-D732-44C7-AAF7-111BC95682CC}" srcOrd="5" destOrd="0" presId="urn:microsoft.com/office/officeart/2005/8/layout/hProcess9"/>
    <dgm:cxn modelId="{7B7C27AA-7B81-453E-81A7-2D210840104A}" type="presParOf" srcId="{C5EE1FC3-9D5F-41F2-8FD5-0DD03C1AFC73}" destId="{AF89BCD3-7BD9-4D68-B679-55A662BA2026}" srcOrd="6" destOrd="0" presId="urn:microsoft.com/office/officeart/2005/8/layout/hProcess9"/>
    <dgm:cxn modelId="{CBE6CD6D-0992-4BFF-B359-96DEB5FFBD48}" type="presParOf" srcId="{C5EE1FC3-9D5F-41F2-8FD5-0DD03C1AFC73}" destId="{ADCB2FDB-C82A-4756-8FAC-AADB52E2BF31}" srcOrd="7" destOrd="0" presId="urn:microsoft.com/office/officeart/2005/8/layout/hProcess9"/>
    <dgm:cxn modelId="{E6B4D068-6E07-4C36-866E-19A5630A464D}" type="presParOf" srcId="{C5EE1FC3-9D5F-41F2-8FD5-0DD03C1AFC73}" destId="{88F1144C-FE59-43E2-B589-27A5AE765B2B}" srcOrd="8" destOrd="0" presId="urn:microsoft.com/office/officeart/2005/8/layout/hProcess9"/>
    <dgm:cxn modelId="{6AFE9B89-30CE-4835-A455-BC38AAF2AC64}" type="presParOf" srcId="{C5EE1FC3-9D5F-41F2-8FD5-0DD03C1AFC73}" destId="{1630215A-BBB9-481B-AC5E-C95AAD0DF01B}" srcOrd="9" destOrd="0" presId="urn:microsoft.com/office/officeart/2005/8/layout/hProcess9"/>
    <dgm:cxn modelId="{A05C8660-8A91-492E-A398-7A01EA3A13DB}" type="presParOf" srcId="{C5EE1FC3-9D5F-41F2-8FD5-0DD03C1AFC73}" destId="{53C3D2CD-5A81-47CE-9564-5F53F5CF899E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88B49-773C-49C4-8F27-E56FA584FD7D}">
      <dsp:nvSpPr>
        <dsp:cNvPr id="0" name=""/>
        <dsp:cNvSpPr/>
      </dsp:nvSpPr>
      <dsp:spPr>
        <a:xfrm>
          <a:off x="-7227024" y="-1104646"/>
          <a:ext cx="8600260" cy="8600260"/>
        </a:xfrm>
        <a:prstGeom prst="blockArc">
          <a:avLst>
            <a:gd name="adj1" fmla="val 18900000"/>
            <a:gd name="adj2" fmla="val 2700000"/>
            <a:gd name="adj3" fmla="val 25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CEE6A-0B13-449D-A9AB-24DFE85AB791}">
      <dsp:nvSpPr>
        <dsp:cNvPr id="0" name=""/>
        <dsp:cNvSpPr/>
      </dsp:nvSpPr>
      <dsp:spPr>
        <a:xfrm>
          <a:off x="599564" y="399307"/>
          <a:ext cx="5109530" cy="799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4307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Product Name</a:t>
          </a:r>
          <a:r>
            <a:rPr lang="en-US" sz="1300" kern="1200" dirty="0"/>
            <a:t> – Title of the listed product.</a:t>
          </a:r>
          <a:endParaRPr lang="en-IN" sz="1300" kern="1200" dirty="0"/>
        </a:p>
      </dsp:txBody>
      <dsp:txXfrm>
        <a:off x="599564" y="399307"/>
        <a:ext cx="5109530" cy="799126"/>
      </dsp:txXfrm>
    </dsp:sp>
    <dsp:sp modelId="{0F6A170E-2D0E-47B8-B1B3-437ED73EE20A}">
      <dsp:nvSpPr>
        <dsp:cNvPr id="0" name=""/>
        <dsp:cNvSpPr/>
      </dsp:nvSpPr>
      <dsp:spPr>
        <a:xfrm>
          <a:off x="100110" y="299416"/>
          <a:ext cx="998908" cy="998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7186B-1A5B-415C-BD39-E68F40251BC1}">
      <dsp:nvSpPr>
        <dsp:cNvPr id="0" name=""/>
        <dsp:cNvSpPr/>
      </dsp:nvSpPr>
      <dsp:spPr>
        <a:xfrm>
          <a:off x="1172194" y="1597614"/>
          <a:ext cx="4536899" cy="799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4307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Category</a:t>
          </a:r>
          <a:r>
            <a:rPr lang="en-US" sz="1300" kern="1200"/>
            <a:t> – Product classification such as beauty and personal care, Clothing and accessories, Electronics and Computers and Home decors.</a:t>
          </a:r>
          <a:endParaRPr lang="en-IN" sz="1300" kern="1200"/>
        </a:p>
      </dsp:txBody>
      <dsp:txXfrm>
        <a:off x="1172194" y="1597614"/>
        <a:ext cx="4536899" cy="799126"/>
      </dsp:txXfrm>
    </dsp:sp>
    <dsp:sp modelId="{7A40BDE0-1BCA-4291-A075-4C3E6BFC315A}">
      <dsp:nvSpPr>
        <dsp:cNvPr id="0" name=""/>
        <dsp:cNvSpPr/>
      </dsp:nvSpPr>
      <dsp:spPr>
        <a:xfrm>
          <a:off x="672740" y="1497723"/>
          <a:ext cx="998908" cy="998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791DC-9590-4755-89B9-2113102A64FA}">
      <dsp:nvSpPr>
        <dsp:cNvPr id="0" name=""/>
        <dsp:cNvSpPr/>
      </dsp:nvSpPr>
      <dsp:spPr>
        <a:xfrm>
          <a:off x="1347946" y="2795920"/>
          <a:ext cx="4361147" cy="799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4307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Price</a:t>
          </a:r>
          <a:r>
            <a:rPr lang="en-US" sz="1300" kern="1200"/>
            <a:t> – Cost of the product in the marketplace.</a:t>
          </a:r>
          <a:endParaRPr lang="en-IN" sz="1300" kern="1200"/>
        </a:p>
      </dsp:txBody>
      <dsp:txXfrm>
        <a:off x="1347946" y="2795920"/>
        <a:ext cx="4361147" cy="799126"/>
      </dsp:txXfrm>
    </dsp:sp>
    <dsp:sp modelId="{66628969-E1F3-4057-A728-D492F1760A2D}">
      <dsp:nvSpPr>
        <dsp:cNvPr id="0" name=""/>
        <dsp:cNvSpPr/>
      </dsp:nvSpPr>
      <dsp:spPr>
        <a:xfrm>
          <a:off x="848492" y="2696029"/>
          <a:ext cx="998908" cy="998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99F68-18DC-474E-AE93-305649B8EA6F}">
      <dsp:nvSpPr>
        <dsp:cNvPr id="0" name=""/>
        <dsp:cNvSpPr/>
      </dsp:nvSpPr>
      <dsp:spPr>
        <a:xfrm>
          <a:off x="1172194" y="3994227"/>
          <a:ext cx="4536899" cy="799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4307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Rating</a:t>
          </a:r>
          <a:r>
            <a:rPr lang="en-US" sz="1300" kern="1200"/>
            <a:t> – Average customer rating based on reviews.</a:t>
          </a:r>
          <a:endParaRPr lang="en-IN" sz="1300" kern="1200"/>
        </a:p>
      </dsp:txBody>
      <dsp:txXfrm>
        <a:off x="1172194" y="3994227"/>
        <a:ext cx="4536899" cy="799126"/>
      </dsp:txXfrm>
    </dsp:sp>
    <dsp:sp modelId="{E5511F67-1B0B-4A0A-92BA-FD3AF1861DA0}">
      <dsp:nvSpPr>
        <dsp:cNvPr id="0" name=""/>
        <dsp:cNvSpPr/>
      </dsp:nvSpPr>
      <dsp:spPr>
        <a:xfrm>
          <a:off x="672740" y="3894336"/>
          <a:ext cx="998908" cy="998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2636B-BC25-4AB2-A368-5EEF0758321B}">
      <dsp:nvSpPr>
        <dsp:cNvPr id="0" name=""/>
        <dsp:cNvSpPr/>
      </dsp:nvSpPr>
      <dsp:spPr>
        <a:xfrm>
          <a:off x="599564" y="5192533"/>
          <a:ext cx="5109530" cy="799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4307" tIns="33020" rIns="33020" bIns="3302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Number of Reviews</a:t>
          </a:r>
          <a:r>
            <a:rPr lang="en-US" sz="1300" kern="1200"/>
            <a:t> – Count of customer feedback.</a:t>
          </a:r>
          <a:endParaRPr lang="en-IN" sz="1300" kern="1200"/>
        </a:p>
      </dsp:txBody>
      <dsp:txXfrm>
        <a:off x="599564" y="5192533"/>
        <a:ext cx="5109530" cy="799126"/>
      </dsp:txXfrm>
    </dsp:sp>
    <dsp:sp modelId="{CFB62EE7-B564-4421-A9D4-D63233FCE48A}">
      <dsp:nvSpPr>
        <dsp:cNvPr id="0" name=""/>
        <dsp:cNvSpPr/>
      </dsp:nvSpPr>
      <dsp:spPr>
        <a:xfrm>
          <a:off x="100110" y="5092642"/>
          <a:ext cx="998908" cy="9989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4F96F-ADAB-42C0-B797-A38954538F6C}">
      <dsp:nvSpPr>
        <dsp:cNvPr id="0" name=""/>
        <dsp:cNvSpPr/>
      </dsp:nvSpPr>
      <dsp:spPr>
        <a:xfrm>
          <a:off x="852825" y="0"/>
          <a:ext cx="9665355" cy="45259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7FB87-1B40-4545-94DC-986957EEFCC0}">
      <dsp:nvSpPr>
        <dsp:cNvPr id="0" name=""/>
        <dsp:cNvSpPr/>
      </dsp:nvSpPr>
      <dsp:spPr>
        <a:xfrm>
          <a:off x="3123" y="1357788"/>
          <a:ext cx="1818361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Web Scraping and Data Collection</a:t>
          </a:r>
        </a:p>
      </dsp:txBody>
      <dsp:txXfrm>
        <a:off x="91499" y="1446164"/>
        <a:ext cx="1641609" cy="1633633"/>
      </dsp:txXfrm>
    </dsp:sp>
    <dsp:sp modelId="{EC1346F2-4F86-4057-A77B-64EE3DC2EF79}">
      <dsp:nvSpPr>
        <dsp:cNvPr id="0" name=""/>
        <dsp:cNvSpPr/>
      </dsp:nvSpPr>
      <dsp:spPr>
        <a:xfrm>
          <a:off x="1912402" y="1357788"/>
          <a:ext cx="1818361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Data Cleaning and Preprocessing</a:t>
          </a:r>
        </a:p>
      </dsp:txBody>
      <dsp:txXfrm>
        <a:off x="2000778" y="1446164"/>
        <a:ext cx="1641609" cy="1633633"/>
      </dsp:txXfrm>
    </dsp:sp>
    <dsp:sp modelId="{0CD2A941-C4A5-445F-A8BE-0EB425A0F606}">
      <dsp:nvSpPr>
        <dsp:cNvPr id="0" name=""/>
        <dsp:cNvSpPr/>
      </dsp:nvSpPr>
      <dsp:spPr>
        <a:xfrm>
          <a:off x="3821682" y="1357788"/>
          <a:ext cx="1818361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Data Analysis and Visualization</a:t>
          </a:r>
        </a:p>
      </dsp:txBody>
      <dsp:txXfrm>
        <a:off x="3910058" y="1446164"/>
        <a:ext cx="1641609" cy="1633633"/>
      </dsp:txXfrm>
    </dsp:sp>
    <dsp:sp modelId="{D0C9B259-7EDD-4DE6-941F-9D313FFAB7EB}">
      <dsp:nvSpPr>
        <dsp:cNvPr id="0" name=""/>
        <dsp:cNvSpPr/>
      </dsp:nvSpPr>
      <dsp:spPr>
        <a:xfrm>
          <a:off x="5730962" y="1357788"/>
          <a:ext cx="1818361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Relational Database Storage and management</a:t>
          </a:r>
        </a:p>
      </dsp:txBody>
      <dsp:txXfrm>
        <a:off x="5819338" y="1446164"/>
        <a:ext cx="1641609" cy="1633633"/>
      </dsp:txXfrm>
    </dsp:sp>
    <dsp:sp modelId="{F8AEE4E7-A3CA-4DED-8698-9BC0E6814837}">
      <dsp:nvSpPr>
        <dsp:cNvPr id="0" name=""/>
        <dsp:cNvSpPr/>
      </dsp:nvSpPr>
      <dsp:spPr>
        <a:xfrm>
          <a:off x="7640241" y="1357788"/>
          <a:ext cx="1818361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Unsupervised Learning</a:t>
          </a:r>
        </a:p>
      </dsp:txBody>
      <dsp:txXfrm>
        <a:off x="7728617" y="1446164"/>
        <a:ext cx="1641609" cy="1633633"/>
      </dsp:txXfrm>
    </dsp:sp>
    <dsp:sp modelId="{B8EFDD05-F9DE-4E6C-90C0-C8533DC667D3}">
      <dsp:nvSpPr>
        <dsp:cNvPr id="0" name=""/>
        <dsp:cNvSpPr/>
      </dsp:nvSpPr>
      <dsp:spPr>
        <a:xfrm>
          <a:off x="9549521" y="1357788"/>
          <a:ext cx="1818361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Supervised Learning</a:t>
          </a:r>
        </a:p>
      </dsp:txBody>
      <dsp:txXfrm>
        <a:off x="9637897" y="1446164"/>
        <a:ext cx="1641609" cy="16336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25058-CBC5-457F-BA19-F64E681DC49F}">
      <dsp:nvSpPr>
        <dsp:cNvPr id="0" name=""/>
        <dsp:cNvSpPr/>
      </dsp:nvSpPr>
      <dsp:spPr>
        <a:xfrm>
          <a:off x="832177" y="0"/>
          <a:ext cx="9431347" cy="45259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04FBF-7750-4CD0-B8A5-68DD6EBE5160}">
      <dsp:nvSpPr>
        <dsp:cNvPr id="0" name=""/>
        <dsp:cNvSpPr/>
      </dsp:nvSpPr>
      <dsp:spPr>
        <a:xfrm>
          <a:off x="135" y="1357788"/>
          <a:ext cx="1623721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Handling Missing Values</a:t>
          </a:r>
        </a:p>
      </dsp:txBody>
      <dsp:txXfrm>
        <a:off x="79399" y="1437052"/>
        <a:ext cx="1465193" cy="1651857"/>
      </dsp:txXfrm>
    </dsp:sp>
    <dsp:sp modelId="{3F7A5EF4-8A73-4FC0-87BF-8C4FDA66278B}">
      <dsp:nvSpPr>
        <dsp:cNvPr id="0" name=""/>
        <dsp:cNvSpPr/>
      </dsp:nvSpPr>
      <dsp:spPr>
        <a:xfrm>
          <a:off x="1894477" y="1357788"/>
          <a:ext cx="1623721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Duplicate Removal</a:t>
          </a:r>
        </a:p>
      </dsp:txBody>
      <dsp:txXfrm>
        <a:off x="1973741" y="1437052"/>
        <a:ext cx="1465193" cy="1651857"/>
      </dsp:txXfrm>
    </dsp:sp>
    <dsp:sp modelId="{C9BE7AAF-638D-4F99-BB09-8C5D72B2A455}">
      <dsp:nvSpPr>
        <dsp:cNvPr id="0" name=""/>
        <dsp:cNvSpPr/>
      </dsp:nvSpPr>
      <dsp:spPr>
        <a:xfrm>
          <a:off x="3788819" y="1357788"/>
          <a:ext cx="1623721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Data Cleaning and Standardization</a:t>
          </a:r>
        </a:p>
      </dsp:txBody>
      <dsp:txXfrm>
        <a:off x="3868083" y="1437052"/>
        <a:ext cx="1465193" cy="1651857"/>
      </dsp:txXfrm>
    </dsp:sp>
    <dsp:sp modelId="{AF89BCD3-7BD9-4D68-B679-55A662BA2026}">
      <dsp:nvSpPr>
        <dsp:cNvPr id="0" name=""/>
        <dsp:cNvSpPr/>
      </dsp:nvSpPr>
      <dsp:spPr>
        <a:xfrm>
          <a:off x="5683161" y="1357788"/>
          <a:ext cx="1623721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Text</a:t>
          </a:r>
          <a:r>
            <a:rPr lang="en-IN" sz="1600" kern="1200" baseline="0" dirty="0"/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baseline="0" dirty="0"/>
            <a:t>Preprocess</a:t>
          </a:r>
          <a:endParaRPr lang="en-IN" sz="1600" kern="1200" dirty="0"/>
        </a:p>
      </dsp:txBody>
      <dsp:txXfrm>
        <a:off x="5762425" y="1437052"/>
        <a:ext cx="1465193" cy="1651857"/>
      </dsp:txXfrm>
    </dsp:sp>
    <dsp:sp modelId="{88F1144C-FE59-43E2-B589-27A5AE765B2B}">
      <dsp:nvSpPr>
        <dsp:cNvPr id="0" name=""/>
        <dsp:cNvSpPr/>
      </dsp:nvSpPr>
      <dsp:spPr>
        <a:xfrm>
          <a:off x="7577503" y="1357788"/>
          <a:ext cx="1623721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Data Types Conversion</a:t>
          </a:r>
        </a:p>
      </dsp:txBody>
      <dsp:txXfrm>
        <a:off x="7656767" y="1437052"/>
        <a:ext cx="1465193" cy="1651857"/>
      </dsp:txXfrm>
    </dsp:sp>
    <dsp:sp modelId="{53C3D2CD-5A81-47CE-9564-5F53F5CF899E}">
      <dsp:nvSpPr>
        <dsp:cNvPr id="0" name=""/>
        <dsp:cNvSpPr/>
      </dsp:nvSpPr>
      <dsp:spPr>
        <a:xfrm>
          <a:off x="9471845" y="1357788"/>
          <a:ext cx="1623721" cy="18103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Created of New column</a:t>
          </a:r>
        </a:p>
      </dsp:txBody>
      <dsp:txXfrm>
        <a:off x="9551109" y="1437052"/>
        <a:ext cx="1465193" cy="1651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404" y="1496371"/>
            <a:ext cx="6628318" cy="3511296"/>
          </a:xfrm>
        </p:spPr>
        <p:txBody>
          <a:bodyPr>
            <a:normAutofit/>
          </a:bodyPr>
          <a:lstStyle/>
          <a:p>
            <a:r>
              <a:rPr lang="en-US" dirty="0"/>
              <a:t>Amazon Product Data analysis and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7812" y="5697793"/>
            <a:ext cx="3401568" cy="1160207"/>
          </a:xfrm>
        </p:spPr>
        <p:txBody>
          <a:bodyPr>
            <a:normAutofit/>
          </a:bodyPr>
          <a:lstStyle/>
          <a:p>
            <a:r>
              <a:rPr lang="en-US" dirty="0"/>
              <a:t>Presenter </a:t>
            </a:r>
          </a:p>
          <a:p>
            <a:r>
              <a:rPr lang="en-US" dirty="0"/>
              <a:t>Praneetha 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D294C-3D0F-60AB-4FC3-DC55331C5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0A7D8D0-C08C-AC04-92A8-D3815A26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168" y="2242457"/>
            <a:ext cx="4581832" cy="2373086"/>
          </a:xfrm>
        </p:spPr>
        <p:txBody>
          <a:bodyPr/>
          <a:lstStyle/>
          <a:p>
            <a:r>
              <a:rPr lang="en-IN" dirty="0"/>
              <a:t> Unsupervised Learning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234407-868B-D9AB-97DA-8C4C208783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30297" y="602200"/>
            <a:ext cx="5574890" cy="56536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DBSCAN</a:t>
            </a:r>
            <a:r>
              <a:rPr lang="en-IN" sz="2400" dirty="0"/>
              <a:t> – Grouped products based on </a:t>
            </a:r>
            <a:r>
              <a:rPr lang="en-IN" sz="2400" b="1" dirty="0"/>
              <a:t>Price &amp; Rating</a:t>
            </a:r>
            <a:r>
              <a:rPr lang="en-IN" sz="2400" dirty="0"/>
              <a:t>, tuning parameters to detect anomalies (noise points -1).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br>
              <a:rPr lang="en-IN" sz="2400" dirty="0"/>
            </a:br>
            <a:r>
              <a:rPr lang="en-IN" sz="2400" b="1" dirty="0"/>
              <a:t>K-Means</a:t>
            </a:r>
            <a:r>
              <a:rPr lang="en-IN" sz="2400" dirty="0"/>
              <a:t> – Used the </a:t>
            </a:r>
            <a:r>
              <a:rPr lang="en-IN" sz="2400" b="1" dirty="0"/>
              <a:t>Elbow Method</a:t>
            </a:r>
            <a:r>
              <a:rPr lang="en-IN" sz="2400" dirty="0"/>
              <a:t> to find the optimal number of clusters for better segmentation.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Hierarchical Clustering</a:t>
            </a:r>
            <a:r>
              <a:rPr lang="en-IN" sz="2400" dirty="0"/>
              <a:t> – Applied </a:t>
            </a:r>
            <a:r>
              <a:rPr lang="en-IN" sz="2400" b="1" dirty="0"/>
              <a:t>Agglomerative Clustering</a:t>
            </a:r>
            <a:r>
              <a:rPr lang="en-IN" sz="2400" dirty="0"/>
              <a:t> and dendrograms for meaningful groupings.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br>
              <a:rPr lang="en-IN" sz="2400" dirty="0"/>
            </a:br>
            <a:r>
              <a:rPr lang="en-IN" sz="2400" b="1" dirty="0"/>
              <a:t>Evaluation</a:t>
            </a:r>
            <a:r>
              <a:rPr lang="en-IN" sz="2400" dirty="0"/>
              <a:t> – Measured </a:t>
            </a:r>
            <a:r>
              <a:rPr lang="en-IN" sz="2400" b="1" dirty="0"/>
              <a:t>silhouette score &amp; noise ratio</a:t>
            </a:r>
            <a:r>
              <a:rPr lang="en-IN" sz="2400" dirty="0"/>
              <a:t> to ensure well-separated clusters and detect anomalies.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356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F3F48-58E0-2AAB-D6B3-FF25B21D3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358F531-D704-03D4-92B4-F733251E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168" y="2242457"/>
            <a:ext cx="4581832" cy="2373086"/>
          </a:xfrm>
        </p:spPr>
        <p:txBody>
          <a:bodyPr/>
          <a:lstStyle/>
          <a:p>
            <a:r>
              <a:rPr lang="en-IN" dirty="0"/>
              <a:t> supervised Learning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23E4E3A-5AFB-AB76-00F3-DF97636EB6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94323" y="444884"/>
            <a:ext cx="5574890" cy="5653600"/>
          </a:xfrm>
        </p:spPr>
        <p:txBody>
          <a:bodyPr>
            <a:noAutofit/>
          </a:bodyPr>
          <a:lstStyle/>
          <a:p>
            <a:r>
              <a:rPr lang="en-US" sz="2400" b="1" u="sng" dirty="0"/>
              <a:t>Product Category Classification</a:t>
            </a:r>
            <a:r>
              <a:rPr lang="en-US" sz="2400" u="sng" dirty="0"/>
              <a:t>  </a:t>
            </a:r>
          </a:p>
          <a:p>
            <a:r>
              <a:rPr lang="en-US" sz="2400" dirty="0"/>
              <a:t>Trained a model to classify products into categories based on </a:t>
            </a:r>
            <a:r>
              <a:rPr lang="en-US" sz="2400" b="1" dirty="0"/>
              <a:t>product name</a:t>
            </a:r>
            <a:r>
              <a:rPr lang="en-US" sz="2400" dirty="0"/>
              <a:t>. Used </a:t>
            </a:r>
            <a:r>
              <a:rPr lang="en-US" sz="2400" b="1" dirty="0"/>
              <a:t>Logistic Regression, Naive bayes Decision Trees, and Random Forest</a:t>
            </a:r>
            <a:r>
              <a:rPr lang="en-US" sz="2400" dirty="0"/>
              <a:t> for classification.</a:t>
            </a:r>
          </a:p>
          <a:p>
            <a:r>
              <a:rPr lang="en-IN" sz="2400" b="1" dirty="0"/>
              <a:t>Model Used</a:t>
            </a:r>
            <a:r>
              <a:rPr lang="en-IN" sz="2400" dirty="0"/>
              <a:t> – Applied </a:t>
            </a:r>
            <a:r>
              <a:rPr lang="en-IN" sz="2400" b="1" dirty="0"/>
              <a:t>Naive Bayes</a:t>
            </a:r>
            <a:r>
              <a:rPr lang="en-IN" sz="2400" dirty="0"/>
              <a:t> for product classification.</a:t>
            </a:r>
          </a:p>
          <a:p>
            <a:r>
              <a:rPr lang="en-IN" sz="2400" b="1" dirty="0"/>
              <a:t>Evaluation Metrics</a:t>
            </a:r>
            <a:r>
              <a:rPr lang="en-IN" sz="2400" dirty="0"/>
              <a:t> – Used </a:t>
            </a:r>
            <a:r>
              <a:rPr lang="en-IN" sz="2400" b="1" dirty="0"/>
              <a:t>accuracy score &amp; classification report</a:t>
            </a:r>
            <a:r>
              <a:rPr lang="en-IN" sz="2400" dirty="0"/>
              <a:t> to assess model performance.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1171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59874-A057-07D6-29DF-0CA280A55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6DC1-B69A-9D22-E03A-4B9537A2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294B6-0E51-5F1D-D85C-A848EB53BE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46" t="29098" r="7971" b="18070"/>
          <a:stretch/>
        </p:blipFill>
        <p:spPr>
          <a:xfrm>
            <a:off x="570271" y="1801760"/>
            <a:ext cx="11202329" cy="407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09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08A1-FEAA-4F21-96E4-5A57CFAA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368" y="2585884"/>
            <a:ext cx="5541264" cy="1356852"/>
          </a:xfrm>
        </p:spPr>
        <p:txBody>
          <a:bodyPr>
            <a:normAutofit/>
          </a:bodyPr>
          <a:lstStyle/>
          <a:p>
            <a:r>
              <a:rPr lang="en-US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7953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41F48D-F184-4F9F-B5AC-F127F0898F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Dataset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Workflow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Web scraping and Data Collection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Cleaning and 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Data Analysis and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Relational Database Storage and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Unsupervised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Supervised Learning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Sample Output</a:t>
            </a:r>
            <a:endParaRPr lang="en-US" sz="24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4915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7D978-E938-BB7B-B107-D10F0FA70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F804384-BF77-AF2F-0D47-736AEB53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F6BA580-FF9A-E780-74A1-3A887BF4DF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49961" y="712788"/>
            <a:ext cx="5270091" cy="54324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project focuses on </a:t>
            </a:r>
            <a:r>
              <a:rPr lang="en-US" sz="2400" b="1" dirty="0"/>
              <a:t>extracting, cleaning, classifying, storing, and analyzing</a:t>
            </a:r>
            <a:r>
              <a:rPr lang="en-US" sz="2400" dirty="0"/>
              <a:t> Amazon product data to improve categorization and gain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utilizes </a:t>
            </a:r>
            <a:r>
              <a:rPr lang="en-US" sz="2400" b="1" dirty="0"/>
              <a:t>Machine Learning (ML), NLP, and </a:t>
            </a:r>
            <a:r>
              <a:rPr lang="en-US" sz="2400" b="1" dirty="0" err="1"/>
              <a:t>SQLAlchemy</a:t>
            </a:r>
            <a:r>
              <a:rPr lang="en-US" sz="2400" dirty="0"/>
              <a:t> to streamline e-commerce data processing.</a:t>
            </a:r>
          </a:p>
        </p:txBody>
      </p:sp>
    </p:spTree>
    <p:extLst>
      <p:ext uri="{BB962C8B-B14F-4D97-AF65-F5344CB8AC3E}">
        <p14:creationId xmlns:p14="http://schemas.microsoft.com/office/powerpoint/2010/main" val="350374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1EFEA-ED1A-64CE-50C1-BAE19E464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3AA6F7-8BD0-1297-EF27-11FD01D3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958055D-1ACC-BA06-65B1-99413C7C080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45282997"/>
              </p:ext>
            </p:extLst>
          </p:nvPr>
        </p:nvGraphicFramePr>
        <p:xfrm>
          <a:off x="5820696" y="233516"/>
          <a:ext cx="5801033" cy="6390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913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51E8F28-B891-EEE4-17E3-B110AB81D5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8905608"/>
              </p:ext>
            </p:extLst>
          </p:nvPr>
        </p:nvGraphicFramePr>
        <p:xfrm>
          <a:off x="457200" y="1600200"/>
          <a:ext cx="11371006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710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85BC5-B4CA-96AA-BC00-21C4AF158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3ADE831-BB37-228C-D12A-534E3AB9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168" y="2242457"/>
            <a:ext cx="4581832" cy="2373086"/>
          </a:xfrm>
        </p:spPr>
        <p:txBody>
          <a:bodyPr/>
          <a:lstStyle/>
          <a:p>
            <a:r>
              <a:rPr lang="en-IN" dirty="0"/>
              <a:t>Web Scraping 	and </a:t>
            </a:r>
            <a:br>
              <a:rPr lang="en-IN" dirty="0"/>
            </a:br>
            <a:r>
              <a:rPr lang="en-IN" dirty="0"/>
              <a:t>Data Collection</a:t>
            </a:r>
            <a:r>
              <a:rPr lang="en-US" dirty="0"/>
              <a:t>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A12A4E-B8DD-DB2F-5C63-99A357CD45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30297" y="602200"/>
            <a:ext cx="5388077" cy="565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Project extracts Amazon product data using </a:t>
            </a:r>
            <a:r>
              <a:rPr lang="en-IN" sz="2400" b="1" dirty="0"/>
              <a:t>Selenium &amp; </a:t>
            </a:r>
            <a:r>
              <a:rPr lang="en-IN" sz="2400" b="1" dirty="0" err="1"/>
              <a:t>BeautifulSoup</a:t>
            </a:r>
            <a:r>
              <a:rPr lang="en-IN" sz="2400" dirty="0"/>
              <a:t>, storing it in a structured format for further analysis.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u="sng" dirty="0"/>
              <a:t>Process Workflow: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>
                <a:sym typeface="Wingdings" panose="05000000000000000000" pitchFamily="2" charset="2"/>
              </a:rPr>
              <a:t> </a:t>
            </a:r>
            <a:r>
              <a:rPr lang="en-IN" sz="2400" b="1" dirty="0"/>
              <a:t>Initialize Selenium</a:t>
            </a:r>
            <a:r>
              <a:rPr lang="en-IN" sz="2400" dirty="0"/>
              <a:t> – Automate browsing to fetch product pages.</a:t>
            </a:r>
          </a:p>
          <a:p>
            <a:pPr marL="0" indent="0">
              <a:buNone/>
            </a:pPr>
            <a:br>
              <a:rPr lang="en-IN" sz="2400" dirty="0"/>
            </a:br>
            <a:r>
              <a:rPr lang="en-IN" sz="2400" dirty="0">
                <a:sym typeface="Wingdings" panose="05000000000000000000" pitchFamily="2" charset="2"/>
              </a:rPr>
              <a:t> </a:t>
            </a:r>
            <a:r>
              <a:rPr lang="en-IN" sz="2400" b="1" dirty="0"/>
              <a:t>Extract HTML Content</a:t>
            </a:r>
            <a:r>
              <a:rPr lang="en-IN" sz="2400" dirty="0"/>
              <a:t> – Parse product details (Title, Price, Ratings, Reviews, Category).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785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21F21-495F-EBC5-5CD5-81072227B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93A2-B32C-C5F3-29B8-E0B754EB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Preprocessing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FBCC479-33C1-2A54-A650-E8B9C92B60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830072"/>
              </p:ext>
            </p:extLst>
          </p:nvPr>
        </p:nvGraphicFramePr>
        <p:xfrm>
          <a:off x="663677" y="1690688"/>
          <a:ext cx="1109570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170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92E6E-B610-27FA-1D20-18D2773F7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77C4154-E211-1F83-F293-0F423BF9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168" y="2242457"/>
            <a:ext cx="4581832" cy="2373086"/>
          </a:xfrm>
        </p:spPr>
        <p:txBody>
          <a:bodyPr/>
          <a:lstStyle/>
          <a:p>
            <a:r>
              <a:rPr lang="en-IN" dirty="0"/>
              <a:t>Data Analysis    and Visualization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B4B4E4-AF5E-5F1B-B8EC-D5A52BFB26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30297" y="602200"/>
            <a:ext cx="5574890" cy="565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 analysis is performed to uncover trends, category distributions, pricing patterns, and customer sentiment insights using statistical methods and visualizations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Product distribution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Price trends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Rating patterns</a:t>
            </a:r>
          </a:p>
        </p:txBody>
      </p:sp>
    </p:spTree>
    <p:extLst>
      <p:ext uri="{BB962C8B-B14F-4D97-AF65-F5344CB8AC3E}">
        <p14:creationId xmlns:p14="http://schemas.microsoft.com/office/powerpoint/2010/main" val="1041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F7641-9588-7E70-78FF-C7A1904D5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0D67193-51D9-B9E7-9954-020EB6FE4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168" y="2242457"/>
            <a:ext cx="4581832" cy="2373086"/>
          </a:xfrm>
        </p:spPr>
        <p:txBody>
          <a:bodyPr/>
          <a:lstStyle/>
          <a:p>
            <a:r>
              <a:rPr lang="en-IN" dirty="0"/>
              <a:t> Relational Database Storage and management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D38C46D-835E-CBA6-1DA6-B1FC9AE92B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30297" y="602200"/>
            <a:ext cx="5574890" cy="5653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relational database was set up using SQLite &amp; </a:t>
            </a:r>
            <a:r>
              <a:rPr lang="en-US" sz="2400" dirty="0" err="1"/>
              <a:t>SQLAlchemy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Designed schema for structured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Ensured data integrity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Enabled easy retrieval for analysis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80014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Brush presentation</Template>
  <TotalTime>46</TotalTime>
  <Words>446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Elephant</vt:lpstr>
      <vt:lpstr>Wingdings</vt:lpstr>
      <vt:lpstr>Brush</vt:lpstr>
      <vt:lpstr>Amazon Product Data analysis and Classification</vt:lpstr>
      <vt:lpstr>Agenda </vt:lpstr>
      <vt:lpstr>Introduction </vt:lpstr>
      <vt:lpstr>Dataset Overview </vt:lpstr>
      <vt:lpstr>Work Flow</vt:lpstr>
      <vt:lpstr>Web Scraping  and  Data Collection </vt:lpstr>
      <vt:lpstr>Data Cleaning and Preprocessing</vt:lpstr>
      <vt:lpstr>Data Analysis    and Visualization</vt:lpstr>
      <vt:lpstr> Relational Database Storage and management</vt:lpstr>
      <vt:lpstr> Unsupervised Learning</vt:lpstr>
      <vt:lpstr> supervised Learning</vt:lpstr>
      <vt:lpstr>Sample 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PRANEETHA G</dc:creator>
  <cp:lastModifiedBy>PRANEETHA G</cp:lastModifiedBy>
  <cp:revision>1</cp:revision>
  <dcterms:created xsi:type="dcterms:W3CDTF">2025-03-04T12:08:04Z</dcterms:created>
  <dcterms:modified xsi:type="dcterms:W3CDTF">2025-03-04T12:54:39Z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