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41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eethamudiyam/PRANEETHA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3866039"/>
            <a:ext cx="8091488" cy="492443"/>
          </a:xfrm>
        </p:spPr>
        <p:txBody>
          <a:bodyPr/>
          <a:lstStyle/>
          <a:p>
            <a:r>
              <a:rPr lang="en-US" alt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 MUDIYAM  PRANEETHA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86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https://github.com/Praneethamudiyam/PRANEETHA.git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1147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Bold</vt:lpstr>
      <vt:lpstr>Calibri</vt:lpstr>
      <vt:lpstr>Google Sans</vt:lpstr>
      <vt:lpstr>Times New Roman</vt:lpstr>
      <vt:lpstr>Trebuchet MS</vt:lpstr>
      <vt:lpstr>Wingdings</vt:lpstr>
      <vt:lpstr>Office Theme</vt:lpstr>
      <vt:lpstr> MUDIYAM  PRANEETHA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 Yadav Sandraboina</dc:creator>
  <cp:lastModifiedBy>Jaswanth Yadav Sandraboina</cp:lastModifiedBy>
  <cp:revision>11</cp:revision>
  <dcterms:created xsi:type="dcterms:W3CDTF">2024-06-21T16:15:14Z</dcterms:created>
  <dcterms:modified xsi:type="dcterms:W3CDTF">2024-06-24T09:53:09Z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