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90" r:id="rId2"/>
  </p:sldMasterIdLst>
  <p:sldIdLst>
    <p:sldId id="257" r:id="rId3"/>
    <p:sldId id="261" r:id="rId4"/>
    <p:sldId id="258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12F58-8C45-474A-B2DC-9541C6E7B2B3}" v="744" dt="2022-02-15T08:27:52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cha Gowtham-AM.EN.U4CSE19234" userId="S::matchagowtham@am.students.amrita.edu::697e20dc-fb24-46d9-be6e-05c3b5711b25" providerId="AD" clId="Web-{BB412F58-8C45-474A-B2DC-9541C6E7B2B3}"/>
    <pc:docChg chg="addSld delSld modSld sldOrd addMainMaster">
      <pc:chgData name="Matcha Gowtham-AM.EN.U4CSE19234" userId="S::matchagowtham@am.students.amrita.edu::697e20dc-fb24-46d9-be6e-05c3b5711b25" providerId="AD" clId="Web-{BB412F58-8C45-474A-B2DC-9541C6E7B2B3}" dt="2022-02-15T08:27:52.268" v="424" actId="1076"/>
      <pc:docMkLst>
        <pc:docMk/>
      </pc:docMkLst>
      <pc:sldChg chg="del">
        <pc:chgData name="Matcha Gowtham-AM.EN.U4CSE19234" userId="S::matchagowtham@am.students.amrita.edu::697e20dc-fb24-46d9-be6e-05c3b5711b25" providerId="AD" clId="Web-{BB412F58-8C45-474A-B2DC-9541C6E7B2B3}" dt="2022-02-15T07:44:40.635" v="59"/>
        <pc:sldMkLst>
          <pc:docMk/>
          <pc:sldMk cId="109857222" sldId="256"/>
        </pc:sldMkLst>
      </pc:sldChg>
      <pc:sldChg chg="addSp delSp modSp add">
        <pc:chgData name="Matcha Gowtham-AM.EN.U4CSE19234" userId="S::matchagowtham@am.students.amrita.edu::697e20dc-fb24-46d9-be6e-05c3b5711b25" providerId="AD" clId="Web-{BB412F58-8C45-474A-B2DC-9541C6E7B2B3}" dt="2022-02-15T07:53:33.180" v="304"/>
        <pc:sldMkLst>
          <pc:docMk/>
          <pc:sldMk cId="4164194535" sldId="257"/>
        </pc:sldMkLst>
        <pc:spChg chg="add del mod">
          <ac:chgData name="Matcha Gowtham-AM.EN.U4CSE19234" userId="S::matchagowtham@am.students.amrita.edu::697e20dc-fb24-46d9-be6e-05c3b5711b25" providerId="AD" clId="Web-{BB412F58-8C45-474A-B2DC-9541C6E7B2B3}" dt="2022-02-15T07:53:33.180" v="304"/>
          <ac:spMkLst>
            <pc:docMk/>
            <pc:sldMk cId="4164194535" sldId="257"/>
            <ac:spMk id="3" creationId="{DA3F0672-549A-46BD-BF09-A2776F3831E9}"/>
          </ac:spMkLst>
        </pc:spChg>
      </pc:sldChg>
      <pc:sldChg chg="add del replId">
        <pc:chgData name="Matcha Gowtham-AM.EN.U4CSE19234" userId="S::matchagowtham@am.students.amrita.edu::697e20dc-fb24-46d9-be6e-05c3b5711b25" providerId="AD" clId="Web-{BB412F58-8C45-474A-B2DC-9541C6E7B2B3}" dt="2022-02-15T07:41:09.832" v="2"/>
        <pc:sldMkLst>
          <pc:docMk/>
          <pc:sldMk cId="2360073632" sldId="258"/>
        </pc:sldMkLst>
      </pc:sldChg>
      <pc:sldChg chg="addSp delSp modSp add">
        <pc:chgData name="Matcha Gowtham-AM.EN.U4CSE19234" userId="S::matchagowtham@am.students.amrita.edu::697e20dc-fb24-46d9-be6e-05c3b5711b25" providerId="AD" clId="Web-{BB412F58-8C45-474A-B2DC-9541C6E7B2B3}" dt="2022-02-15T08:26:43.532" v="404"/>
        <pc:sldMkLst>
          <pc:docMk/>
          <pc:sldMk cId="2361435315" sldId="258"/>
        </pc:sldMkLst>
        <pc:spChg chg="del">
          <ac:chgData name="Matcha Gowtham-AM.EN.U4CSE19234" userId="S::matchagowtham@am.students.amrita.edu::697e20dc-fb24-46d9-be6e-05c3b5711b25" providerId="AD" clId="Web-{BB412F58-8C45-474A-B2DC-9541C6E7B2B3}" dt="2022-02-15T07:41:23.458" v="8"/>
          <ac:spMkLst>
            <pc:docMk/>
            <pc:sldMk cId="2361435315" sldId="258"/>
            <ac:spMk id="2" creationId="{07CE2014-DABB-480B-8E26-E60C0B532CEB}"/>
          </ac:spMkLst>
        </pc:spChg>
        <pc:spChg chg="add mod">
          <ac:chgData name="Matcha Gowtham-AM.EN.U4CSE19234" userId="S::matchagowtham@am.students.amrita.edu::697e20dc-fb24-46d9-be6e-05c3b5711b25" providerId="AD" clId="Web-{BB412F58-8C45-474A-B2DC-9541C6E7B2B3}" dt="2022-02-15T07:44:05.415" v="53" actId="1076"/>
          <ac:spMkLst>
            <pc:docMk/>
            <pc:sldMk cId="2361435315" sldId="258"/>
            <ac:spMk id="3" creationId="{9F36E82E-4F26-4A26-9D4D-9239B20E09BC}"/>
          </ac:spMkLst>
        </pc:spChg>
        <pc:spChg chg="mod">
          <ac:chgData name="Matcha Gowtham-AM.EN.U4CSE19234" userId="S::matchagowtham@am.students.amrita.edu::697e20dc-fb24-46d9-be6e-05c3b5711b25" providerId="AD" clId="Web-{BB412F58-8C45-474A-B2DC-9541C6E7B2B3}" dt="2022-02-15T07:43:58.430" v="52" actId="1076"/>
          <ac:spMkLst>
            <pc:docMk/>
            <pc:sldMk cId="2361435315" sldId="258"/>
            <ac:spMk id="7" creationId="{DC3D8C0D-BE5E-41F4-A9A7-1412773F986B}"/>
          </ac:spMkLst>
        </pc:spChg>
        <pc:spChg chg="del mod">
          <ac:chgData name="Matcha Gowtham-AM.EN.U4CSE19234" userId="S::matchagowtham@am.students.amrita.edu::697e20dc-fb24-46d9-be6e-05c3b5711b25" providerId="AD" clId="Web-{BB412F58-8C45-474A-B2DC-9541C6E7B2B3}" dt="2022-02-15T07:41:19.333" v="6"/>
          <ac:spMkLst>
            <pc:docMk/>
            <pc:sldMk cId="2361435315" sldId="258"/>
            <ac:spMk id="11" creationId="{D7368905-45D8-46AB-BF01-54794560FE10}"/>
          </ac:spMkLst>
        </pc:spChg>
        <pc:spChg chg="del">
          <ac:chgData name="Matcha Gowtham-AM.EN.U4CSE19234" userId="S::matchagowtham@am.students.amrita.edu::697e20dc-fb24-46d9-be6e-05c3b5711b25" providerId="AD" clId="Web-{BB412F58-8C45-474A-B2DC-9541C6E7B2B3}" dt="2022-02-15T07:41:17.332" v="5"/>
          <ac:spMkLst>
            <pc:docMk/>
            <pc:sldMk cId="2361435315" sldId="258"/>
            <ac:spMk id="17" creationId="{DE64F915-F6FB-483A-A301-1C1AD55C043A}"/>
          </ac:spMkLst>
        </pc:spChg>
        <pc:picChg chg="add mod modCrop">
          <ac:chgData name="Matcha Gowtham-AM.EN.U4CSE19234" userId="S::matchagowtham@am.students.amrita.edu::697e20dc-fb24-46d9-be6e-05c3b5711b25" providerId="AD" clId="Web-{BB412F58-8C45-474A-B2DC-9541C6E7B2B3}" dt="2022-02-15T08:25:47.530" v="401" actId="1076"/>
          <ac:picMkLst>
            <pc:docMk/>
            <pc:sldMk cId="2361435315" sldId="258"/>
            <ac:picMk id="2" creationId="{C61777C5-FAEB-4ADE-9468-6539891F5B6F}"/>
          </ac:picMkLst>
        </pc:picChg>
        <pc:picChg chg="add del mod">
          <ac:chgData name="Matcha Gowtham-AM.EN.U4CSE19234" userId="S::matchagowtham@am.students.amrita.edu::697e20dc-fb24-46d9-be6e-05c3b5711b25" providerId="AD" clId="Web-{BB412F58-8C45-474A-B2DC-9541C6E7B2B3}" dt="2022-02-15T08:26:43.532" v="404"/>
          <ac:picMkLst>
            <pc:docMk/>
            <pc:sldMk cId="2361435315" sldId="258"/>
            <ac:picMk id="11" creationId="{41ED7A91-E5F0-4F3B-8FEC-57ADEE4FCB02}"/>
          </ac:picMkLst>
        </pc:picChg>
        <pc:picChg chg="add del mod">
          <ac:chgData name="Matcha Gowtham-AM.EN.U4CSE19234" userId="S::matchagowtham@am.students.amrita.edu::697e20dc-fb24-46d9-be6e-05c3b5711b25" providerId="AD" clId="Web-{BB412F58-8C45-474A-B2DC-9541C6E7B2B3}" dt="2022-02-15T08:24:59.435" v="393"/>
          <ac:picMkLst>
            <pc:docMk/>
            <pc:sldMk cId="2361435315" sldId="258"/>
            <ac:picMk id="12" creationId="{D7AF843D-4AE0-4E46-9AFD-03A1168F65A9}"/>
          </ac:picMkLst>
        </pc:picChg>
        <pc:picChg chg="del">
          <ac:chgData name="Matcha Gowtham-AM.EN.U4CSE19234" userId="S::matchagowtham@am.students.amrita.edu::697e20dc-fb24-46d9-be6e-05c3b5711b25" providerId="AD" clId="Web-{BB412F58-8C45-474A-B2DC-9541C6E7B2B3}" dt="2022-02-15T07:41:20.317" v="7"/>
          <ac:picMkLst>
            <pc:docMk/>
            <pc:sldMk cId="2361435315" sldId="258"/>
            <ac:picMk id="18" creationId="{4F0FBF1C-71AD-4716-8D01-8B2F4EA0C5D6}"/>
          </ac:picMkLst>
        </pc:picChg>
      </pc:sldChg>
      <pc:sldChg chg="addSp delSp modSp add ord">
        <pc:chgData name="Matcha Gowtham-AM.EN.U4CSE19234" userId="S::matchagowtham@am.students.amrita.edu::697e20dc-fb24-46d9-be6e-05c3b5711b25" providerId="AD" clId="Web-{BB412F58-8C45-474A-B2DC-9541C6E7B2B3}" dt="2022-02-15T07:56:57.748" v="344" actId="14100"/>
        <pc:sldMkLst>
          <pc:docMk/>
          <pc:sldMk cId="1359540904" sldId="259"/>
        </pc:sldMkLst>
        <pc:spChg chg="del">
          <ac:chgData name="Matcha Gowtham-AM.EN.U4CSE19234" userId="S::matchagowtham@am.students.amrita.edu::697e20dc-fb24-46d9-be6e-05c3b5711b25" providerId="AD" clId="Web-{BB412F58-8C45-474A-B2DC-9541C6E7B2B3}" dt="2022-02-15T07:44:22.400" v="55"/>
          <ac:spMkLst>
            <pc:docMk/>
            <pc:sldMk cId="1359540904" sldId="259"/>
            <ac:spMk id="2" creationId="{03B0DCE1-0B89-448B-84D5-E797916686EB}"/>
          </ac:spMkLst>
        </pc:spChg>
        <pc:spChg chg="del">
          <ac:chgData name="Matcha Gowtham-AM.EN.U4CSE19234" userId="S::matchagowtham@am.students.amrita.edu::697e20dc-fb24-46d9-be6e-05c3b5711b25" providerId="AD" clId="Web-{BB412F58-8C45-474A-B2DC-9541C6E7B2B3}" dt="2022-02-15T07:44:23.994" v="56"/>
          <ac:spMkLst>
            <pc:docMk/>
            <pc:sldMk cId="1359540904" sldId="259"/>
            <ac:spMk id="3" creationId="{11D59F96-2E3A-4F1E-82D6-6FD529939757}"/>
          </ac:spMkLst>
        </pc:spChg>
        <pc:spChg chg="mod">
          <ac:chgData name="Matcha Gowtham-AM.EN.U4CSE19234" userId="S::matchagowtham@am.students.amrita.edu::697e20dc-fb24-46d9-be6e-05c3b5711b25" providerId="AD" clId="Web-{BB412F58-8C45-474A-B2DC-9541C6E7B2B3}" dt="2022-02-15T07:56:52.216" v="342" actId="1076"/>
          <ac:spMkLst>
            <pc:docMk/>
            <pc:sldMk cId="1359540904" sldId="259"/>
            <ac:spMk id="7" creationId="{DC3D8C0D-BE5E-41F4-A9A7-1412773F986B}"/>
          </ac:spMkLst>
        </pc:spChg>
        <pc:spChg chg="del">
          <ac:chgData name="Matcha Gowtham-AM.EN.U4CSE19234" userId="S::matchagowtham@am.students.amrita.edu::697e20dc-fb24-46d9-be6e-05c3b5711b25" providerId="AD" clId="Web-{BB412F58-8C45-474A-B2DC-9541C6E7B2B3}" dt="2022-02-15T07:44:25.853" v="57"/>
          <ac:spMkLst>
            <pc:docMk/>
            <pc:sldMk cId="1359540904" sldId="259"/>
            <ac:spMk id="11" creationId="{25E29CA0-80A6-4713-B50B-7E373071AC67}"/>
          </ac:spMkLst>
        </pc:spChg>
        <pc:spChg chg="del">
          <ac:chgData name="Matcha Gowtham-AM.EN.U4CSE19234" userId="S::matchagowtham@am.students.amrita.edu::697e20dc-fb24-46d9-be6e-05c3b5711b25" providerId="AD" clId="Web-{BB412F58-8C45-474A-B2DC-9541C6E7B2B3}" dt="2022-02-15T07:44:27.962" v="58"/>
          <ac:spMkLst>
            <pc:docMk/>
            <pc:sldMk cId="1359540904" sldId="259"/>
            <ac:spMk id="12" creationId="{B2315467-A907-4134-B0DB-3E7EEB288F40}"/>
          </ac:spMkLst>
        </pc:spChg>
        <pc:spChg chg="add mod">
          <ac:chgData name="Matcha Gowtham-AM.EN.U4CSE19234" userId="S::matchagowtham@am.students.amrita.edu::697e20dc-fb24-46d9-be6e-05c3b5711b25" providerId="AD" clId="Web-{BB412F58-8C45-474A-B2DC-9541C6E7B2B3}" dt="2022-02-15T07:56:23.215" v="332" actId="20577"/>
          <ac:spMkLst>
            <pc:docMk/>
            <pc:sldMk cId="1359540904" sldId="259"/>
            <ac:spMk id="14" creationId="{525AE8F4-C974-45C8-B3B3-01794B5FF9D8}"/>
          </ac:spMkLst>
        </pc:spChg>
        <pc:picChg chg="add mod">
          <ac:chgData name="Matcha Gowtham-AM.EN.U4CSE19234" userId="S::matchagowtham@am.students.amrita.edu::697e20dc-fb24-46d9-be6e-05c3b5711b25" providerId="AD" clId="Web-{BB412F58-8C45-474A-B2DC-9541C6E7B2B3}" dt="2022-02-15T07:56:57.748" v="344" actId="14100"/>
          <ac:picMkLst>
            <pc:docMk/>
            <pc:sldMk cId="1359540904" sldId="259"/>
            <ac:picMk id="15" creationId="{95E2E550-E562-4AF8-AF90-087EAC2F1EB3}"/>
          </ac:picMkLst>
        </pc:picChg>
      </pc:sldChg>
      <pc:sldChg chg="add">
        <pc:chgData name="Matcha Gowtham-AM.EN.U4CSE19234" userId="S::matchagowtham@am.students.amrita.edu::697e20dc-fb24-46d9-be6e-05c3b5711b25" providerId="AD" clId="Web-{BB412F58-8C45-474A-B2DC-9541C6E7B2B3}" dt="2022-02-15T07:47:50.030" v="250"/>
        <pc:sldMkLst>
          <pc:docMk/>
          <pc:sldMk cId="4030164033" sldId="260"/>
        </pc:sldMkLst>
      </pc:sldChg>
      <pc:sldChg chg="addSp modSp add ord replId">
        <pc:chgData name="Matcha Gowtham-AM.EN.U4CSE19234" userId="S::matchagowtham@am.students.amrita.edu::697e20dc-fb24-46d9-be6e-05c3b5711b25" providerId="AD" clId="Web-{BB412F58-8C45-474A-B2DC-9541C6E7B2B3}" dt="2022-02-15T07:55:46.574" v="322" actId="20577"/>
        <pc:sldMkLst>
          <pc:docMk/>
          <pc:sldMk cId="1362515277" sldId="261"/>
        </pc:sldMkLst>
        <pc:spChg chg="add mod">
          <ac:chgData name="Matcha Gowtham-AM.EN.U4CSE19234" userId="S::matchagowtham@am.students.amrita.edu::697e20dc-fb24-46d9-be6e-05c3b5711b25" providerId="AD" clId="Web-{BB412F58-8C45-474A-B2DC-9541C6E7B2B3}" dt="2022-02-15T07:55:46.574" v="322" actId="20577"/>
          <ac:spMkLst>
            <pc:docMk/>
            <pc:sldMk cId="1362515277" sldId="261"/>
            <ac:spMk id="2" creationId="{F7636C48-164F-4B6A-8586-F94AD45ED1B8}"/>
          </ac:spMkLst>
        </pc:spChg>
        <pc:picChg chg="add mod">
          <ac:chgData name="Matcha Gowtham-AM.EN.U4CSE19234" userId="S::matchagowtham@am.students.amrita.edu::697e20dc-fb24-46d9-be6e-05c3b5711b25" providerId="AD" clId="Web-{BB412F58-8C45-474A-B2DC-9541C6E7B2B3}" dt="2022-02-15T07:51:13.926" v="284" actId="1076"/>
          <ac:picMkLst>
            <pc:docMk/>
            <pc:sldMk cId="1362515277" sldId="261"/>
            <ac:picMk id="3" creationId="{1815D3FA-D944-4CB4-BC73-733B0CCBF628}"/>
          </ac:picMkLst>
        </pc:picChg>
      </pc:sldChg>
      <pc:sldChg chg="addSp modSp add ord replId">
        <pc:chgData name="Matcha Gowtham-AM.EN.U4CSE19234" userId="S::matchagowtham@am.students.amrita.edu::697e20dc-fb24-46d9-be6e-05c3b5711b25" providerId="AD" clId="Web-{BB412F58-8C45-474A-B2DC-9541C6E7B2B3}" dt="2022-02-15T08:27:19.986" v="414" actId="1076"/>
        <pc:sldMkLst>
          <pc:docMk/>
          <pc:sldMk cId="2878361800" sldId="262"/>
        </pc:sldMkLst>
        <pc:spChg chg="add mod">
          <ac:chgData name="Matcha Gowtham-AM.EN.U4CSE19234" userId="S::matchagowtham@am.students.amrita.edu::697e20dc-fb24-46d9-be6e-05c3b5711b25" providerId="AD" clId="Web-{BB412F58-8C45-474A-B2DC-9541C6E7B2B3}" dt="2022-02-15T07:57:35.170" v="348" actId="20577"/>
          <ac:spMkLst>
            <pc:docMk/>
            <pc:sldMk cId="2878361800" sldId="262"/>
            <ac:spMk id="2" creationId="{56045CF9-1FF1-4EED-B6E4-FDE1339B601F}"/>
          </ac:spMkLst>
        </pc:spChg>
        <pc:spChg chg="add mod">
          <ac:chgData name="Matcha Gowtham-AM.EN.U4CSE19234" userId="S::matchagowtham@am.students.amrita.edu::697e20dc-fb24-46d9-be6e-05c3b5711b25" providerId="AD" clId="Web-{BB412F58-8C45-474A-B2DC-9541C6E7B2B3}" dt="2022-02-15T07:58:39.578" v="365" actId="14100"/>
          <ac:spMkLst>
            <pc:docMk/>
            <pc:sldMk cId="2878361800" sldId="262"/>
            <ac:spMk id="3" creationId="{47B7D04F-3745-44FE-95E3-272B63ED8A2B}"/>
          </ac:spMkLst>
        </pc:spChg>
        <pc:spChg chg="add mod">
          <ac:chgData name="Matcha Gowtham-AM.EN.U4CSE19234" userId="S::matchagowtham@am.students.amrita.edu::697e20dc-fb24-46d9-be6e-05c3b5711b25" providerId="AD" clId="Web-{BB412F58-8C45-474A-B2DC-9541C6E7B2B3}" dt="2022-02-15T08:27:19.986" v="414" actId="1076"/>
          <ac:spMkLst>
            <pc:docMk/>
            <pc:sldMk cId="2878361800" sldId="262"/>
            <ac:spMk id="12" creationId="{FB47C8B6-5E4F-4548-89BF-3E1890E4B6D0}"/>
          </ac:spMkLst>
        </pc:spChg>
        <pc:picChg chg="add mod">
          <ac:chgData name="Matcha Gowtham-AM.EN.U4CSE19234" userId="S::matchagowtham@am.students.amrita.edu::697e20dc-fb24-46d9-be6e-05c3b5711b25" providerId="AD" clId="Web-{BB412F58-8C45-474A-B2DC-9541C6E7B2B3}" dt="2022-02-15T08:26:50.001" v="406" actId="1076"/>
          <ac:picMkLst>
            <pc:docMk/>
            <pc:sldMk cId="2878361800" sldId="262"/>
            <ac:picMk id="11" creationId="{E22B2300-AAC3-411E-972B-602C0B2E013F}"/>
          </ac:picMkLst>
        </pc:picChg>
      </pc:sldChg>
      <pc:sldChg chg="addSp modSp add ord replId">
        <pc:chgData name="Matcha Gowtham-AM.EN.U4CSE19234" userId="S::matchagowtham@am.students.amrita.edu::697e20dc-fb24-46d9-be6e-05c3b5711b25" providerId="AD" clId="Web-{BB412F58-8C45-474A-B2DC-9541C6E7B2B3}" dt="2022-02-15T08:27:52.268" v="424" actId="1076"/>
        <pc:sldMkLst>
          <pc:docMk/>
          <pc:sldMk cId="246764882" sldId="263"/>
        </pc:sldMkLst>
        <pc:spChg chg="mod">
          <ac:chgData name="Matcha Gowtham-AM.EN.U4CSE19234" userId="S::matchagowtham@am.students.amrita.edu::697e20dc-fb24-46d9-be6e-05c3b5711b25" providerId="AD" clId="Web-{BB412F58-8C45-474A-B2DC-9541C6E7B2B3}" dt="2022-02-15T07:59:49.111" v="390" actId="20577"/>
          <ac:spMkLst>
            <pc:docMk/>
            <pc:sldMk cId="246764882" sldId="263"/>
            <ac:spMk id="3" creationId="{47B7D04F-3745-44FE-95E3-272B63ED8A2B}"/>
          </ac:spMkLst>
        </pc:spChg>
        <pc:spChg chg="add mod">
          <ac:chgData name="Matcha Gowtham-AM.EN.U4CSE19234" userId="S::matchagowtham@am.students.amrita.edu::697e20dc-fb24-46d9-be6e-05c3b5711b25" providerId="AD" clId="Web-{BB412F58-8C45-474A-B2DC-9541C6E7B2B3}" dt="2022-02-15T08:27:52.268" v="424" actId="1076"/>
          <ac:spMkLst>
            <pc:docMk/>
            <pc:sldMk cId="246764882" sldId="263"/>
            <ac:spMk id="12" creationId="{30101A01-4DBD-4CB2-80C0-C759DFFF55D1}"/>
          </ac:spMkLst>
        </pc:spChg>
        <pc:picChg chg="add mod">
          <ac:chgData name="Matcha Gowtham-AM.EN.U4CSE19234" userId="S::matchagowtham@am.students.amrita.edu::697e20dc-fb24-46d9-be6e-05c3b5711b25" providerId="AD" clId="Web-{BB412F58-8C45-474A-B2DC-9541C6E7B2B3}" dt="2022-02-15T08:27:45.877" v="423" actId="1076"/>
          <ac:picMkLst>
            <pc:docMk/>
            <pc:sldMk cId="246764882" sldId="263"/>
            <ac:picMk id="11" creationId="{E22B2300-AAC3-411E-972B-602C0B2E013F}"/>
          </ac:picMkLst>
        </pc:picChg>
      </pc:sldChg>
      <pc:sldMasterChg chg="add addSldLayout">
        <pc:chgData name="Matcha Gowtham-AM.EN.U4CSE19234" userId="S::matchagowtham@am.students.amrita.edu::697e20dc-fb24-46d9-be6e-05c3b5711b25" providerId="AD" clId="Web-{BB412F58-8C45-474A-B2DC-9541C6E7B2B3}" dt="2022-02-15T07:40:58.926" v="0"/>
        <pc:sldMasterMkLst>
          <pc:docMk/>
          <pc:sldMasterMk cId="736816585" sldId="2147483990"/>
        </pc:sldMasterMkLst>
        <pc:sldLayoutChg chg="add">
          <pc:chgData name="Matcha Gowtham-AM.EN.U4CSE19234" userId="S::matchagowtham@am.students.amrita.edu::697e20dc-fb24-46d9-be6e-05c3b5711b25" providerId="AD" clId="Web-{BB412F58-8C45-474A-B2DC-9541C6E7B2B3}" dt="2022-02-15T07:40:58.926" v="0"/>
          <pc:sldLayoutMkLst>
            <pc:docMk/>
            <pc:sldMasterMk cId="736816585" sldId="2147483990"/>
            <pc:sldLayoutMk cId="3594156341" sldId="2147483991"/>
          </pc:sldLayoutMkLst>
        </pc:sldLayoutChg>
        <pc:sldLayoutChg chg="add">
          <pc:chgData name="Matcha Gowtham-AM.EN.U4CSE19234" userId="S::matchagowtham@am.students.amrita.edu::697e20dc-fb24-46d9-be6e-05c3b5711b25" providerId="AD" clId="Web-{BB412F58-8C45-474A-B2DC-9541C6E7B2B3}" dt="2022-02-15T07:40:58.926" v="0"/>
          <pc:sldLayoutMkLst>
            <pc:docMk/>
            <pc:sldMasterMk cId="736816585" sldId="2147483990"/>
            <pc:sldLayoutMk cId="2460592272" sldId="2147483992"/>
          </pc:sldLayoutMkLst>
        </pc:sldLayoutChg>
        <pc:sldLayoutChg chg="add">
          <pc:chgData name="Matcha Gowtham-AM.EN.U4CSE19234" userId="S::matchagowtham@am.students.amrita.edu::697e20dc-fb24-46d9-be6e-05c3b5711b25" providerId="AD" clId="Web-{BB412F58-8C45-474A-B2DC-9541C6E7B2B3}" dt="2022-02-15T07:40:58.926" v="0"/>
          <pc:sldLayoutMkLst>
            <pc:docMk/>
            <pc:sldMasterMk cId="736816585" sldId="2147483990"/>
            <pc:sldLayoutMk cId="952407740" sldId="2147483993"/>
          </pc:sldLayoutMkLst>
        </pc:sldLayoutChg>
        <pc:sldLayoutChg chg="add">
          <pc:chgData name="Matcha Gowtham-AM.EN.U4CSE19234" userId="S::matchagowtham@am.students.amrita.edu::697e20dc-fb24-46d9-be6e-05c3b5711b25" providerId="AD" clId="Web-{BB412F58-8C45-474A-B2DC-9541C6E7B2B3}" dt="2022-02-15T07:40:58.926" v="0"/>
          <pc:sldLayoutMkLst>
            <pc:docMk/>
            <pc:sldMasterMk cId="736816585" sldId="2147483990"/>
            <pc:sldLayoutMk cId="2581130975" sldId="2147483994"/>
          </pc:sldLayoutMkLst>
        </pc:sldLayoutChg>
        <pc:sldLayoutChg chg="add">
          <pc:chgData name="Matcha Gowtham-AM.EN.U4CSE19234" userId="S::matchagowtham@am.students.amrita.edu::697e20dc-fb24-46d9-be6e-05c3b5711b25" providerId="AD" clId="Web-{BB412F58-8C45-474A-B2DC-9541C6E7B2B3}" dt="2022-02-15T07:40:58.926" v="0"/>
          <pc:sldLayoutMkLst>
            <pc:docMk/>
            <pc:sldMasterMk cId="736816585" sldId="2147483990"/>
            <pc:sldLayoutMk cId="483627109" sldId="2147483995"/>
          </pc:sldLayoutMkLst>
        </pc:sldLayoutChg>
        <pc:sldLayoutChg chg="add">
          <pc:chgData name="Matcha Gowtham-AM.EN.U4CSE19234" userId="S::matchagowtham@am.students.amrita.edu::697e20dc-fb24-46d9-be6e-05c3b5711b25" providerId="AD" clId="Web-{BB412F58-8C45-474A-B2DC-9541C6E7B2B3}" dt="2022-02-15T07:40:58.926" v="0"/>
          <pc:sldLayoutMkLst>
            <pc:docMk/>
            <pc:sldMasterMk cId="736816585" sldId="2147483990"/>
            <pc:sldLayoutMk cId="3674520068" sldId="2147483996"/>
          </pc:sldLayoutMkLst>
        </pc:sldLayoutChg>
        <pc:sldLayoutChg chg="add">
          <pc:chgData name="Matcha Gowtham-AM.EN.U4CSE19234" userId="S::matchagowtham@am.students.amrita.edu::697e20dc-fb24-46d9-be6e-05c3b5711b25" providerId="AD" clId="Web-{BB412F58-8C45-474A-B2DC-9541C6E7B2B3}" dt="2022-02-15T07:40:58.926" v="0"/>
          <pc:sldLayoutMkLst>
            <pc:docMk/>
            <pc:sldMasterMk cId="736816585" sldId="2147483990"/>
            <pc:sldLayoutMk cId="2409892250" sldId="2147483997"/>
          </pc:sldLayoutMkLst>
        </pc:sldLayoutChg>
        <pc:sldLayoutChg chg="add">
          <pc:chgData name="Matcha Gowtham-AM.EN.U4CSE19234" userId="S::matchagowtham@am.students.amrita.edu::697e20dc-fb24-46d9-be6e-05c3b5711b25" providerId="AD" clId="Web-{BB412F58-8C45-474A-B2DC-9541C6E7B2B3}" dt="2022-02-15T07:40:58.926" v="0"/>
          <pc:sldLayoutMkLst>
            <pc:docMk/>
            <pc:sldMasterMk cId="736816585" sldId="2147483990"/>
            <pc:sldLayoutMk cId="3981652854" sldId="2147483998"/>
          </pc:sldLayoutMkLst>
        </pc:sldLayoutChg>
        <pc:sldLayoutChg chg="add">
          <pc:chgData name="Matcha Gowtham-AM.EN.U4CSE19234" userId="S::matchagowtham@am.students.amrita.edu::697e20dc-fb24-46d9-be6e-05c3b5711b25" providerId="AD" clId="Web-{BB412F58-8C45-474A-B2DC-9541C6E7B2B3}" dt="2022-02-15T07:40:58.926" v="0"/>
          <pc:sldLayoutMkLst>
            <pc:docMk/>
            <pc:sldMasterMk cId="736816585" sldId="2147483990"/>
            <pc:sldLayoutMk cId="2686501358" sldId="2147483999"/>
          </pc:sldLayoutMkLst>
        </pc:sldLayoutChg>
        <pc:sldLayoutChg chg="add">
          <pc:chgData name="Matcha Gowtham-AM.EN.U4CSE19234" userId="S::matchagowtham@am.students.amrita.edu::697e20dc-fb24-46d9-be6e-05c3b5711b25" providerId="AD" clId="Web-{BB412F58-8C45-474A-B2DC-9541C6E7B2B3}" dt="2022-02-15T07:40:58.926" v="0"/>
          <pc:sldLayoutMkLst>
            <pc:docMk/>
            <pc:sldMasterMk cId="736816585" sldId="2147483990"/>
            <pc:sldLayoutMk cId="894959943" sldId="2147484000"/>
          </pc:sldLayoutMkLst>
        </pc:sldLayoutChg>
        <pc:sldLayoutChg chg="add">
          <pc:chgData name="Matcha Gowtham-AM.EN.U4CSE19234" userId="S::matchagowtham@am.students.amrita.edu::697e20dc-fb24-46d9-be6e-05c3b5711b25" providerId="AD" clId="Web-{BB412F58-8C45-474A-B2DC-9541C6E7B2B3}" dt="2022-02-15T07:40:58.926" v="0"/>
          <pc:sldLayoutMkLst>
            <pc:docMk/>
            <pc:sldMasterMk cId="736816585" sldId="2147483990"/>
            <pc:sldLayoutMk cId="4222080896" sldId="21474840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6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92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07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0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2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20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2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5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1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9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3C66-361F-43C2-90B1-E5799912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53" y="2753483"/>
            <a:ext cx="3487003" cy="13369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radley Hand ITC"/>
                <a:cs typeface="Calibri Light"/>
              </a:rPr>
              <a:t>Hotel </a:t>
            </a:r>
            <a:br>
              <a:rPr lang="en-US" dirty="0">
                <a:latin typeface="Bradley Hand ITC"/>
                <a:cs typeface="Calibri Light"/>
              </a:rPr>
            </a:br>
            <a:r>
              <a:rPr lang="en-US" dirty="0">
                <a:latin typeface="Bradley Hand ITC"/>
                <a:cs typeface="Calibri Light"/>
              </a:rPr>
              <a:t>Management </a:t>
            </a:r>
            <a:br>
              <a:rPr lang="en-US" dirty="0">
                <a:latin typeface="Bradley Hand ITC"/>
                <a:cs typeface="Calibri Light"/>
              </a:rPr>
            </a:br>
            <a:r>
              <a:rPr lang="en-US" dirty="0">
                <a:latin typeface="Bradley Hand ITC"/>
                <a:cs typeface="Calibri Light"/>
              </a:rPr>
              <a:t>system</a:t>
            </a:r>
          </a:p>
        </p:txBody>
      </p:sp>
      <p:pic>
        <p:nvPicPr>
          <p:cNvPr id="4" name="Picture 4" descr="Hotel bell">
            <a:extLst>
              <a:ext uri="{FF2B5EF4-FFF2-40B4-BE49-F238E27FC236}">
                <a16:creationId xmlns:a16="http://schemas.microsoft.com/office/drawing/2014/main" id="{6FA8E450-2CC5-4F1F-8BC9-766EF64AD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968" y="1268341"/>
            <a:ext cx="6926660" cy="4612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6FC12B-113C-4C08-86DE-28126770D3D2}"/>
              </a:ext>
            </a:extLst>
          </p:cNvPr>
          <p:cNvSpPr txBox="1"/>
          <p:nvPr/>
        </p:nvSpPr>
        <p:spPr>
          <a:xfrm>
            <a:off x="10820400" y="63280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Group - 15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183E6-433A-4726-87FB-861AF501C043}"/>
              </a:ext>
            </a:extLst>
          </p:cNvPr>
          <p:cNvSpPr txBox="1"/>
          <p:nvPr/>
        </p:nvSpPr>
        <p:spPr>
          <a:xfrm>
            <a:off x="9803215" y="30664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</a:t>
            </a:r>
            <a:r>
              <a:rPr lang="en-US" dirty="0">
                <a:latin typeface="Times New Roman"/>
                <a:cs typeface="Times New Roman"/>
              </a:rPr>
              <a:t>  19CSE314</a:t>
            </a:r>
          </a:p>
          <a:p>
            <a:r>
              <a:rPr lang="en-US" dirty="0">
                <a:latin typeface="Times New Roman"/>
                <a:cs typeface="Calibri"/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16419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FBC77-6F91-46CF-9303-4AC922FF7E17}"/>
              </a:ext>
            </a:extLst>
          </p:cNvPr>
          <p:cNvSpPr/>
          <p:nvPr/>
        </p:nvSpPr>
        <p:spPr>
          <a:xfrm>
            <a:off x="383410" y="461447"/>
            <a:ext cx="1101685" cy="10374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50671-2874-474C-B4DA-001A28938FF9}"/>
              </a:ext>
            </a:extLst>
          </p:cNvPr>
          <p:cNvSpPr/>
          <p:nvPr/>
        </p:nvSpPr>
        <p:spPr>
          <a:xfrm>
            <a:off x="1067948" y="686948"/>
            <a:ext cx="10860794" cy="58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C0D-BE5E-41F4-A9A7-1412773F986B}"/>
              </a:ext>
            </a:extLst>
          </p:cNvPr>
          <p:cNvSpPr txBox="1"/>
          <p:nvPr/>
        </p:nvSpPr>
        <p:spPr>
          <a:xfrm>
            <a:off x="1067603" y="773819"/>
            <a:ext cx="42817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Hotel Management</a:t>
            </a:r>
            <a:r>
              <a:rPr lang="en-US" sz="2000" dirty="0">
                <a:ea typeface="+mn-lt"/>
                <a:cs typeface="+mn-lt"/>
              </a:rPr>
              <a:t> System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09A3-9EF5-4C40-9C7A-C3DF94E1EA90}"/>
              </a:ext>
            </a:extLst>
          </p:cNvPr>
          <p:cNvSpPr/>
          <p:nvPr/>
        </p:nvSpPr>
        <p:spPr>
          <a:xfrm>
            <a:off x="11088134" y="5988243"/>
            <a:ext cx="963974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A57E-022E-4F5A-9E4F-08417D819206}"/>
              </a:ext>
            </a:extLst>
          </p:cNvPr>
          <p:cNvSpPr/>
          <p:nvPr/>
        </p:nvSpPr>
        <p:spPr>
          <a:xfrm>
            <a:off x="6391619" y="6212596"/>
            <a:ext cx="4884145" cy="35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F0002-B420-4E2D-8E33-B8D053F545CF}"/>
              </a:ext>
            </a:extLst>
          </p:cNvPr>
          <p:cNvSpPr txBox="1"/>
          <p:nvPr/>
        </p:nvSpPr>
        <p:spPr>
          <a:xfrm>
            <a:off x="9572595" y="6158036"/>
            <a:ext cx="326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Times New Roman"/>
                <a:cs typeface="Calibri"/>
              </a:rPr>
              <a:t>          SOFTWARE 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Calibri"/>
              </a:rPr>
              <a:t>ENGINEERING</a:t>
            </a:r>
            <a:endParaRPr lang="en-US" sz="1200" dirty="0">
              <a:solidFill>
                <a:srgbClr val="4472C4"/>
              </a:solidFill>
              <a:latin typeface="Times New Roman"/>
              <a:cs typeface="Calibri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Times New Roman"/>
                <a:cs typeface="Calibri"/>
              </a:rPr>
              <a:t>                               19CSE</a:t>
            </a:r>
            <a:r>
              <a:rPr lang="en-US" sz="1200" dirty="0">
                <a:latin typeface="Times New Roman"/>
                <a:cs typeface="Calibri"/>
              </a:rPr>
              <a:t>314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882C5-949F-4D8C-8887-922D838950F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636C48-164F-4B6A-8586-F94AD45ED1B8}"/>
              </a:ext>
            </a:extLst>
          </p:cNvPr>
          <p:cNvSpPr txBox="1"/>
          <p:nvPr/>
        </p:nvSpPr>
        <p:spPr>
          <a:xfrm>
            <a:off x="861484" y="1803401"/>
            <a:ext cx="986578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latin typeface="Calibri Light"/>
                <a:cs typeface="Calibri Light"/>
              </a:rPr>
              <a:t>Team Members:</a:t>
            </a:r>
          </a:p>
          <a:p>
            <a:endParaRPr lang="en-US" sz="2800" i="1" u="sng" dirty="0">
              <a:latin typeface="Calibri Light"/>
              <a:cs typeface="Calibri Light"/>
            </a:endParaRPr>
          </a:p>
          <a:p>
            <a:r>
              <a:rPr lang="en-US" sz="2800" i="1" dirty="0">
                <a:latin typeface="Calibri Light"/>
                <a:cs typeface="Calibri Light"/>
              </a:rPr>
              <a:t>1)D B R S Praneeth Varma     (AM.EN.U4CSE19265) {Leader}</a:t>
            </a:r>
          </a:p>
          <a:p>
            <a:endParaRPr lang="en-US" sz="2800" i="1" dirty="0">
              <a:latin typeface="Calibri Light"/>
              <a:cs typeface="Calibri Light"/>
            </a:endParaRPr>
          </a:p>
          <a:p>
            <a:r>
              <a:rPr lang="en-US" sz="2800" i="1" dirty="0">
                <a:latin typeface="Calibri Light"/>
                <a:cs typeface="Calibri"/>
              </a:rPr>
              <a:t>2) M .Gowtham                       (AM.EN.U4CSE19234)</a:t>
            </a:r>
          </a:p>
          <a:p>
            <a:endParaRPr lang="en-US" sz="2800" i="1" dirty="0">
              <a:latin typeface="Calibri Light"/>
              <a:cs typeface="Calibri"/>
            </a:endParaRPr>
          </a:p>
          <a:p>
            <a:r>
              <a:rPr lang="en-US" sz="2800" i="1" dirty="0">
                <a:latin typeface="Calibri Light"/>
                <a:cs typeface="Calibri"/>
              </a:rPr>
              <a:t>3) </a:t>
            </a:r>
            <a:r>
              <a:rPr lang="en-US" sz="2800" i="1" dirty="0">
                <a:latin typeface="Calibri Light"/>
                <a:ea typeface="+mn-lt"/>
                <a:cs typeface="+mn-lt"/>
              </a:rPr>
              <a:t>Y. Phani Vardhan                 (AM.EN.U4CSE19241)</a:t>
            </a:r>
          </a:p>
          <a:p>
            <a:endParaRPr lang="en-US" sz="2800" i="1" dirty="0">
              <a:latin typeface="Calibri Light"/>
              <a:cs typeface="Calibri"/>
            </a:endParaRPr>
          </a:p>
          <a:p>
            <a:r>
              <a:rPr lang="en-US" sz="2800" i="1" dirty="0">
                <a:latin typeface="Calibri Light"/>
                <a:cs typeface="Calibri"/>
              </a:rPr>
              <a:t>4)</a:t>
            </a:r>
            <a:r>
              <a:rPr lang="en-US" sz="2800" i="1" dirty="0">
                <a:latin typeface="Calibri Light"/>
                <a:ea typeface="+mn-lt"/>
                <a:cs typeface="+mn-lt"/>
              </a:rPr>
              <a:t> S </a:t>
            </a:r>
            <a:r>
              <a:rPr lang="en-US" sz="2800" i="1" dirty="0" err="1">
                <a:latin typeface="Calibri Light"/>
                <a:ea typeface="+mn-lt"/>
                <a:cs typeface="+mn-lt"/>
              </a:rPr>
              <a:t>S</a:t>
            </a:r>
            <a:r>
              <a:rPr lang="en-US" sz="2800" i="1" dirty="0">
                <a:latin typeface="Calibri Light"/>
                <a:ea typeface="+mn-lt"/>
                <a:cs typeface="+mn-lt"/>
              </a:rPr>
              <a:t> </a:t>
            </a:r>
            <a:r>
              <a:rPr lang="en-US" sz="2800" i="1" dirty="0" err="1">
                <a:latin typeface="Calibri Light"/>
                <a:ea typeface="+mn-lt"/>
                <a:cs typeface="+mn-lt"/>
              </a:rPr>
              <a:t>S</a:t>
            </a:r>
            <a:r>
              <a:rPr lang="en-US" sz="2800" i="1" dirty="0">
                <a:latin typeface="Calibri Light"/>
                <a:ea typeface="+mn-lt"/>
                <a:cs typeface="+mn-lt"/>
              </a:rPr>
              <a:t> B </a:t>
            </a:r>
            <a:r>
              <a:rPr lang="en-US" sz="2800" i="1" dirty="0" err="1">
                <a:latin typeface="Calibri Light"/>
                <a:ea typeface="+mn-lt"/>
                <a:cs typeface="+mn-lt"/>
              </a:rPr>
              <a:t>Shravanth</a:t>
            </a:r>
            <a:r>
              <a:rPr lang="en-US" sz="2800" i="1" dirty="0">
                <a:latin typeface="Calibri Light"/>
                <a:ea typeface="+mn-lt"/>
                <a:cs typeface="+mn-lt"/>
              </a:rPr>
              <a:t>                (AM.EN.U4CSE19250)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3" name="Graphic 11" descr="Users with solid fill">
            <a:extLst>
              <a:ext uri="{FF2B5EF4-FFF2-40B4-BE49-F238E27FC236}">
                <a16:creationId xmlns:a16="http://schemas.microsoft.com/office/drawing/2014/main" id="{1815D3FA-D944-4CB4-BC73-733B0CCB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883" y="-2117"/>
            <a:ext cx="2184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1527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FBC77-6F91-46CF-9303-4AC922FF7E17}"/>
              </a:ext>
            </a:extLst>
          </p:cNvPr>
          <p:cNvSpPr/>
          <p:nvPr/>
        </p:nvSpPr>
        <p:spPr>
          <a:xfrm>
            <a:off x="383410" y="461447"/>
            <a:ext cx="1101685" cy="10374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50671-2874-474C-B4DA-001A28938FF9}"/>
              </a:ext>
            </a:extLst>
          </p:cNvPr>
          <p:cNvSpPr/>
          <p:nvPr/>
        </p:nvSpPr>
        <p:spPr>
          <a:xfrm>
            <a:off x="1067948" y="686948"/>
            <a:ext cx="10860794" cy="58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C0D-BE5E-41F4-A9A7-1412773F986B}"/>
              </a:ext>
            </a:extLst>
          </p:cNvPr>
          <p:cNvSpPr txBox="1"/>
          <p:nvPr/>
        </p:nvSpPr>
        <p:spPr>
          <a:xfrm>
            <a:off x="1067603" y="593902"/>
            <a:ext cx="42817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Hotel Management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System</a:t>
            </a:r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09A3-9EF5-4C40-9C7A-C3DF94E1EA90}"/>
              </a:ext>
            </a:extLst>
          </p:cNvPr>
          <p:cNvSpPr/>
          <p:nvPr/>
        </p:nvSpPr>
        <p:spPr>
          <a:xfrm>
            <a:off x="11088134" y="5988243"/>
            <a:ext cx="963974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A57E-022E-4F5A-9E4F-08417D819206}"/>
              </a:ext>
            </a:extLst>
          </p:cNvPr>
          <p:cNvSpPr/>
          <p:nvPr/>
        </p:nvSpPr>
        <p:spPr>
          <a:xfrm>
            <a:off x="6391619" y="6212596"/>
            <a:ext cx="4884145" cy="35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F0002-B420-4E2D-8E33-B8D053F545CF}"/>
              </a:ext>
            </a:extLst>
          </p:cNvPr>
          <p:cNvSpPr txBox="1"/>
          <p:nvPr/>
        </p:nvSpPr>
        <p:spPr>
          <a:xfrm>
            <a:off x="9572595" y="6158036"/>
            <a:ext cx="326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Times New Roman"/>
                <a:cs typeface="Calibri"/>
              </a:rPr>
              <a:t>          SOFTWARE 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Calibri"/>
              </a:rPr>
              <a:t>ENGINEERING</a:t>
            </a:r>
            <a:endParaRPr lang="en-US" sz="1200" dirty="0">
              <a:solidFill>
                <a:srgbClr val="4472C4"/>
              </a:solidFill>
              <a:latin typeface="Times New Roman"/>
              <a:cs typeface="Calibri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Times New Roman"/>
                <a:cs typeface="Calibri"/>
              </a:rPr>
              <a:t>                               19CSE</a:t>
            </a:r>
            <a:r>
              <a:rPr lang="en-US" sz="1200" dirty="0">
                <a:latin typeface="Times New Roman"/>
                <a:cs typeface="Calibri"/>
              </a:rPr>
              <a:t>314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882C5-949F-4D8C-8887-922D838950F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6E82E-4F26-4A26-9D4D-9239B20E09BC}"/>
              </a:ext>
            </a:extLst>
          </p:cNvPr>
          <p:cNvSpPr txBox="1"/>
          <p:nvPr/>
        </p:nvSpPr>
        <p:spPr>
          <a:xfrm>
            <a:off x="4724400" y="2264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 Black"/>
                <a:cs typeface="Times New Roman"/>
              </a:rPr>
              <a:t>Use case  Diagram</a:t>
            </a:r>
          </a:p>
        </p:txBody>
      </p:sp>
      <p:pic>
        <p:nvPicPr>
          <p:cNvPr id="2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C61777C5-FAEB-4ADE-9468-6539891F5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4" t="843" r="3358" b="169"/>
          <a:stretch/>
        </p:blipFill>
        <p:spPr>
          <a:xfrm>
            <a:off x="3401483" y="687508"/>
            <a:ext cx="5251296" cy="62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3531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FBC77-6F91-46CF-9303-4AC922FF7E17}"/>
              </a:ext>
            </a:extLst>
          </p:cNvPr>
          <p:cNvSpPr/>
          <p:nvPr/>
        </p:nvSpPr>
        <p:spPr>
          <a:xfrm>
            <a:off x="383410" y="461447"/>
            <a:ext cx="1101685" cy="10374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50671-2874-474C-B4DA-001A28938FF9}"/>
              </a:ext>
            </a:extLst>
          </p:cNvPr>
          <p:cNvSpPr/>
          <p:nvPr/>
        </p:nvSpPr>
        <p:spPr>
          <a:xfrm>
            <a:off x="1067948" y="686948"/>
            <a:ext cx="10860794" cy="58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C0D-BE5E-41F4-A9A7-1412773F986B}"/>
              </a:ext>
            </a:extLst>
          </p:cNvPr>
          <p:cNvSpPr txBox="1"/>
          <p:nvPr/>
        </p:nvSpPr>
        <p:spPr>
          <a:xfrm>
            <a:off x="1067603" y="773819"/>
            <a:ext cx="42817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Hotel Management</a:t>
            </a:r>
            <a:r>
              <a:rPr lang="en-US" sz="2000" dirty="0">
                <a:ea typeface="+mn-lt"/>
                <a:cs typeface="+mn-lt"/>
              </a:rPr>
              <a:t> System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09A3-9EF5-4C40-9C7A-C3DF94E1EA90}"/>
              </a:ext>
            </a:extLst>
          </p:cNvPr>
          <p:cNvSpPr/>
          <p:nvPr/>
        </p:nvSpPr>
        <p:spPr>
          <a:xfrm>
            <a:off x="11088134" y="5988243"/>
            <a:ext cx="963974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A57E-022E-4F5A-9E4F-08417D819206}"/>
              </a:ext>
            </a:extLst>
          </p:cNvPr>
          <p:cNvSpPr/>
          <p:nvPr/>
        </p:nvSpPr>
        <p:spPr>
          <a:xfrm>
            <a:off x="6391619" y="6212596"/>
            <a:ext cx="4884145" cy="35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F0002-B420-4E2D-8E33-B8D053F545CF}"/>
              </a:ext>
            </a:extLst>
          </p:cNvPr>
          <p:cNvSpPr txBox="1"/>
          <p:nvPr/>
        </p:nvSpPr>
        <p:spPr>
          <a:xfrm>
            <a:off x="9572595" y="6158036"/>
            <a:ext cx="326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Times New Roman"/>
                <a:cs typeface="Calibri"/>
              </a:rPr>
              <a:t>          SOFTWARE 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Calibri"/>
              </a:rPr>
              <a:t>ENGINEERING</a:t>
            </a:r>
            <a:endParaRPr lang="en-US" sz="1200" dirty="0">
              <a:solidFill>
                <a:srgbClr val="4472C4"/>
              </a:solidFill>
              <a:latin typeface="Times New Roman"/>
              <a:cs typeface="Calibri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Times New Roman"/>
                <a:cs typeface="Calibri"/>
              </a:rPr>
              <a:t>                               19CSE</a:t>
            </a:r>
            <a:r>
              <a:rPr lang="en-US" sz="1200" dirty="0">
                <a:latin typeface="Times New Roman"/>
                <a:cs typeface="Calibri"/>
              </a:rPr>
              <a:t>314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882C5-949F-4D8C-8887-922D838950F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45CF9-1FF1-4EED-B6E4-FDE1339B601F}"/>
              </a:ext>
            </a:extLst>
          </p:cNvPr>
          <p:cNvSpPr txBox="1"/>
          <p:nvPr/>
        </p:nvSpPr>
        <p:spPr>
          <a:xfrm>
            <a:off x="4724400" y="2264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 Black"/>
                <a:cs typeface="Times New Roman"/>
              </a:rPr>
              <a:t>User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7D04F-3745-44FE-95E3-272B63ED8A2B}"/>
              </a:ext>
            </a:extLst>
          </p:cNvPr>
          <p:cNvSpPr txBox="1"/>
          <p:nvPr/>
        </p:nvSpPr>
        <p:spPr>
          <a:xfrm>
            <a:off x="882650" y="1813984"/>
            <a:ext cx="856403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As a customer, I should be able to register and login to the system</a:t>
            </a:r>
            <a:endParaRPr lang="en-US" dirty="0"/>
          </a:p>
          <a:p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As a customer, I should be able to view available rooms.</a:t>
            </a:r>
            <a:endParaRPr lang="en-US" dirty="0"/>
          </a:p>
          <a:p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As a customer, I should be able to reserve available rooms and verify payment details.</a:t>
            </a:r>
            <a:endParaRPr lang="en-US" dirty="0"/>
          </a:p>
          <a:p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As a customer, I should be able to generate payment receipts.</a:t>
            </a:r>
            <a:endParaRPr lang="en-US" dirty="0"/>
          </a:p>
          <a:p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As a customer, I should be able to view all bookings done by me.</a:t>
            </a:r>
            <a:endParaRPr lang="en-US" dirty="0"/>
          </a:p>
          <a:p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As a customer, I should be able to view my personal information.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11" name="Graphic 12" descr="User with solid fill">
            <a:extLst>
              <a:ext uri="{FF2B5EF4-FFF2-40B4-BE49-F238E27FC236}">
                <a16:creationId xmlns:a16="http://schemas.microsoft.com/office/drawing/2014/main" id="{E22B2300-AAC3-411E-972B-602C0B2E0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9217" y="23071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47C8B6-5E4F-4548-89BF-3E1890E4B6D0}"/>
              </a:ext>
            </a:extLst>
          </p:cNvPr>
          <p:cNvSpPr txBox="1"/>
          <p:nvPr/>
        </p:nvSpPr>
        <p:spPr>
          <a:xfrm>
            <a:off x="11413067" y="1178983"/>
            <a:ext cx="2561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36180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FBC77-6F91-46CF-9303-4AC922FF7E17}"/>
              </a:ext>
            </a:extLst>
          </p:cNvPr>
          <p:cNvSpPr/>
          <p:nvPr/>
        </p:nvSpPr>
        <p:spPr>
          <a:xfrm>
            <a:off x="383410" y="461447"/>
            <a:ext cx="1101685" cy="10374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50671-2874-474C-B4DA-001A28938FF9}"/>
              </a:ext>
            </a:extLst>
          </p:cNvPr>
          <p:cNvSpPr/>
          <p:nvPr/>
        </p:nvSpPr>
        <p:spPr>
          <a:xfrm>
            <a:off x="1067948" y="686948"/>
            <a:ext cx="10860794" cy="58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C0D-BE5E-41F4-A9A7-1412773F986B}"/>
              </a:ext>
            </a:extLst>
          </p:cNvPr>
          <p:cNvSpPr txBox="1"/>
          <p:nvPr/>
        </p:nvSpPr>
        <p:spPr>
          <a:xfrm>
            <a:off x="1067603" y="773819"/>
            <a:ext cx="42817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Hotel Management</a:t>
            </a:r>
            <a:r>
              <a:rPr lang="en-US" sz="2000" dirty="0">
                <a:ea typeface="+mn-lt"/>
                <a:cs typeface="+mn-lt"/>
              </a:rPr>
              <a:t> System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09A3-9EF5-4C40-9C7A-C3DF94E1EA90}"/>
              </a:ext>
            </a:extLst>
          </p:cNvPr>
          <p:cNvSpPr/>
          <p:nvPr/>
        </p:nvSpPr>
        <p:spPr>
          <a:xfrm>
            <a:off x="11088134" y="5988243"/>
            <a:ext cx="963974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A57E-022E-4F5A-9E4F-08417D819206}"/>
              </a:ext>
            </a:extLst>
          </p:cNvPr>
          <p:cNvSpPr/>
          <p:nvPr/>
        </p:nvSpPr>
        <p:spPr>
          <a:xfrm>
            <a:off x="6391619" y="6212596"/>
            <a:ext cx="4884145" cy="35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F0002-B420-4E2D-8E33-B8D053F545CF}"/>
              </a:ext>
            </a:extLst>
          </p:cNvPr>
          <p:cNvSpPr txBox="1"/>
          <p:nvPr/>
        </p:nvSpPr>
        <p:spPr>
          <a:xfrm>
            <a:off x="9572595" y="6158036"/>
            <a:ext cx="326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Times New Roman"/>
                <a:cs typeface="Calibri"/>
              </a:rPr>
              <a:t>          SOFTWARE 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Calibri"/>
              </a:rPr>
              <a:t>ENGINEERING</a:t>
            </a:r>
            <a:endParaRPr lang="en-US" sz="1200" dirty="0">
              <a:solidFill>
                <a:srgbClr val="4472C4"/>
              </a:solidFill>
              <a:latin typeface="Times New Roman"/>
              <a:cs typeface="Calibri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Times New Roman"/>
                <a:cs typeface="Calibri"/>
              </a:rPr>
              <a:t>                               19CSE</a:t>
            </a:r>
            <a:r>
              <a:rPr lang="en-US" sz="1200" dirty="0">
                <a:latin typeface="Times New Roman"/>
                <a:cs typeface="Calibri"/>
              </a:rPr>
              <a:t>314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882C5-949F-4D8C-8887-922D838950F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45CF9-1FF1-4EED-B6E4-FDE1339B601F}"/>
              </a:ext>
            </a:extLst>
          </p:cNvPr>
          <p:cNvSpPr txBox="1"/>
          <p:nvPr/>
        </p:nvSpPr>
        <p:spPr>
          <a:xfrm>
            <a:off x="4724400" y="2264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 Black"/>
                <a:cs typeface="Times New Roman"/>
              </a:rPr>
              <a:t>User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7D04F-3745-44FE-95E3-272B63ED8A2B}"/>
              </a:ext>
            </a:extLst>
          </p:cNvPr>
          <p:cNvSpPr txBox="1"/>
          <p:nvPr/>
        </p:nvSpPr>
        <p:spPr>
          <a:xfrm>
            <a:off x="1157817" y="1718734"/>
            <a:ext cx="7114117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As an administrator, I should be able to manage hotel rooms/ staff </a:t>
            </a:r>
            <a:r>
              <a:rPr lang="en-US" sz="2000" dirty="0">
                <a:cs typeface="Calibri"/>
              </a:rPr>
              <a:t>details.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As an administrator, I should be able to login to the system.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As an administrator, I can view available rooms.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As an administrator, I can view all booking details.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As an administrator, I can view hotel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>
                <a:ea typeface="+mn-lt"/>
                <a:cs typeface="+mn-lt"/>
              </a:rPr>
              <a:t>status.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As an administrator, I can book rooms for customers.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As an administrator, I should be able to generate an arrival chart.</a:t>
            </a:r>
            <a:endParaRPr lang="en-US" sz="2000" dirty="0"/>
          </a:p>
          <a:p>
            <a:endParaRPr lang="en-US"/>
          </a:p>
          <a:p>
            <a:endParaRPr lang="en-US"/>
          </a:p>
          <a:p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11" name="Graphic 12" descr="User with solid fill">
            <a:extLst>
              <a:ext uri="{FF2B5EF4-FFF2-40B4-BE49-F238E27FC236}">
                <a16:creationId xmlns:a16="http://schemas.microsoft.com/office/drawing/2014/main" id="{E22B2300-AAC3-411E-972B-602C0B2E0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8216" y="31538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101A01-4DBD-4CB2-80C0-C759DFFF55D1}"/>
              </a:ext>
            </a:extLst>
          </p:cNvPr>
          <p:cNvSpPr txBox="1"/>
          <p:nvPr/>
        </p:nvSpPr>
        <p:spPr>
          <a:xfrm>
            <a:off x="11063817" y="1221317"/>
            <a:ext cx="287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76488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FBC77-6F91-46CF-9303-4AC922FF7E17}"/>
              </a:ext>
            </a:extLst>
          </p:cNvPr>
          <p:cNvSpPr/>
          <p:nvPr/>
        </p:nvSpPr>
        <p:spPr>
          <a:xfrm>
            <a:off x="383410" y="461447"/>
            <a:ext cx="1101685" cy="10374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50671-2874-474C-B4DA-001A28938FF9}"/>
              </a:ext>
            </a:extLst>
          </p:cNvPr>
          <p:cNvSpPr/>
          <p:nvPr/>
        </p:nvSpPr>
        <p:spPr>
          <a:xfrm>
            <a:off x="1067948" y="686948"/>
            <a:ext cx="10860794" cy="58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C0D-BE5E-41F4-A9A7-1412773F986B}"/>
              </a:ext>
            </a:extLst>
          </p:cNvPr>
          <p:cNvSpPr txBox="1"/>
          <p:nvPr/>
        </p:nvSpPr>
        <p:spPr>
          <a:xfrm>
            <a:off x="1004103" y="625652"/>
            <a:ext cx="42817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Hotel Management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System</a:t>
            </a:r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09A3-9EF5-4C40-9C7A-C3DF94E1EA90}"/>
              </a:ext>
            </a:extLst>
          </p:cNvPr>
          <p:cNvSpPr/>
          <p:nvPr/>
        </p:nvSpPr>
        <p:spPr>
          <a:xfrm>
            <a:off x="11088134" y="5988243"/>
            <a:ext cx="963974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A57E-022E-4F5A-9E4F-08417D819206}"/>
              </a:ext>
            </a:extLst>
          </p:cNvPr>
          <p:cNvSpPr/>
          <p:nvPr/>
        </p:nvSpPr>
        <p:spPr>
          <a:xfrm>
            <a:off x="6391619" y="6212596"/>
            <a:ext cx="4884145" cy="35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F0002-B420-4E2D-8E33-B8D053F545CF}"/>
              </a:ext>
            </a:extLst>
          </p:cNvPr>
          <p:cNvSpPr txBox="1"/>
          <p:nvPr/>
        </p:nvSpPr>
        <p:spPr>
          <a:xfrm>
            <a:off x="9572595" y="6158036"/>
            <a:ext cx="326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Times New Roman"/>
                <a:cs typeface="Calibri"/>
              </a:rPr>
              <a:t>          SOFTWARE 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Calibri"/>
              </a:rPr>
              <a:t>ENGINEERING</a:t>
            </a:r>
            <a:endParaRPr lang="en-US" sz="1200" dirty="0">
              <a:solidFill>
                <a:srgbClr val="4472C4"/>
              </a:solidFill>
              <a:latin typeface="Times New Roman"/>
              <a:cs typeface="Calibri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Times New Roman"/>
                <a:cs typeface="Calibri"/>
              </a:rPr>
              <a:t>                               19CSE</a:t>
            </a:r>
            <a:r>
              <a:rPr lang="en-US" sz="1200" dirty="0">
                <a:latin typeface="Times New Roman"/>
                <a:cs typeface="Calibri"/>
              </a:rPr>
              <a:t>314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882C5-949F-4D8C-8887-922D838950F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AE8F4-C974-45C8-B3B3-01794B5FF9D8}"/>
              </a:ext>
            </a:extLst>
          </p:cNvPr>
          <p:cNvSpPr txBox="1"/>
          <p:nvPr/>
        </p:nvSpPr>
        <p:spPr>
          <a:xfrm>
            <a:off x="5179483" y="279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 Black"/>
                <a:cs typeface="Times New Roman"/>
              </a:rPr>
              <a:t>ER Diagram</a:t>
            </a:r>
          </a:p>
        </p:txBody>
      </p:sp>
      <p:pic>
        <p:nvPicPr>
          <p:cNvPr id="15" name="Picture 15" descr="Diagram&#10;&#10;Description automatically generated">
            <a:extLst>
              <a:ext uri="{FF2B5EF4-FFF2-40B4-BE49-F238E27FC236}">
                <a16:creationId xmlns:a16="http://schemas.microsoft.com/office/drawing/2014/main" id="{95E2E550-E562-4AF8-AF90-087EAC2F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566" y="974987"/>
            <a:ext cx="5643031" cy="57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4090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E5511-422B-4A45-91F2-4A32B403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340D756-0F55-4922-B208-DFFC63A2E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0164033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Hotel  Management 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127</cp:revision>
  <dcterms:created xsi:type="dcterms:W3CDTF">2022-02-15T07:40:40Z</dcterms:created>
  <dcterms:modified xsi:type="dcterms:W3CDTF">2022-02-15T08:27:53Z</dcterms:modified>
</cp:coreProperties>
</file>